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4" r:id="rId4"/>
    <p:sldId id="270" r:id="rId5"/>
    <p:sldId id="283" r:id="rId6"/>
    <p:sldId id="281" r:id="rId7"/>
    <p:sldId id="258" r:id="rId8"/>
    <p:sldId id="282" r:id="rId9"/>
    <p:sldId id="279" r:id="rId10"/>
    <p:sldId id="267" r:id="rId11"/>
    <p:sldId id="274" r:id="rId12"/>
    <p:sldId id="275" r:id="rId13"/>
    <p:sldId id="276" r:id="rId14"/>
    <p:sldId id="277" r:id="rId15"/>
    <p:sldId id="278" r:id="rId16"/>
    <p:sldId id="287" r:id="rId17"/>
    <p:sldId id="288" r:id="rId18"/>
    <p:sldId id="289" r:id="rId19"/>
    <p:sldId id="290" r:id="rId20"/>
    <p:sldId id="291" r:id="rId21"/>
    <p:sldId id="292" r:id="rId22"/>
    <p:sldId id="25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0" autoAdjust="0"/>
  </p:normalViewPr>
  <p:slideViewPr>
    <p:cSldViewPr snapToGrid="0">
      <p:cViewPr varScale="1">
        <p:scale>
          <a:sx n="85" d="100"/>
          <a:sy n="85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773920-3DCF-4BA0-8CB4-D8C2786B58C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154FE27-116C-4520-A5CE-60D7FC998751}">
      <dgm:prSet phldrT="[Texto]" custT="1"/>
      <dgm:spPr/>
      <dgm:t>
        <a:bodyPr/>
        <a:lstStyle/>
        <a:p>
          <a:r>
            <a:rPr lang="pt-BR" sz="2000" dirty="0">
              <a:solidFill>
                <a:srgbClr val="002060"/>
              </a:solidFill>
            </a:rPr>
            <a:t>Aspectos Gerais da Política de Dados Abertos do Poder Executivo Federal</a:t>
          </a:r>
        </a:p>
      </dgm:t>
    </dgm:pt>
    <dgm:pt modelId="{CA0E6D1E-D433-4F0C-BD9B-9E2315BC7681}" type="parTrans" cxnId="{E0CD8A96-9C84-4798-A0C4-EA5690E98FA5}">
      <dgm:prSet/>
      <dgm:spPr/>
      <dgm:t>
        <a:bodyPr/>
        <a:lstStyle/>
        <a:p>
          <a:endParaRPr lang="pt-BR"/>
        </a:p>
      </dgm:t>
    </dgm:pt>
    <dgm:pt modelId="{4AEC1A7A-F45D-4B7C-9D35-731F976AFBC0}" type="sibTrans" cxnId="{E0CD8A96-9C84-4798-A0C4-EA5690E98FA5}">
      <dgm:prSet/>
      <dgm:spPr/>
      <dgm:t>
        <a:bodyPr/>
        <a:lstStyle/>
        <a:p>
          <a:endParaRPr lang="pt-BR"/>
        </a:p>
      </dgm:t>
    </dgm:pt>
    <dgm:pt modelId="{09E9A340-3591-4C8B-A91F-FBEE986B4E78}">
      <dgm:prSet phldrT="[Texto]"/>
      <dgm:spPr/>
      <dgm:t>
        <a:bodyPr/>
        <a:lstStyle/>
        <a:p>
          <a:r>
            <a:rPr lang="pt-BR" dirty="0"/>
            <a:t>Promover a publicação de bases de dados em formato aberto</a:t>
          </a:r>
        </a:p>
      </dgm:t>
    </dgm:pt>
    <dgm:pt modelId="{9D2432A3-81E6-44BD-AAEE-C95DE0DEE272}" type="parTrans" cxnId="{2EC734E3-A196-4BBC-94EE-9CBF818E273B}">
      <dgm:prSet/>
      <dgm:spPr/>
      <dgm:t>
        <a:bodyPr/>
        <a:lstStyle/>
        <a:p>
          <a:endParaRPr lang="pt-BR"/>
        </a:p>
      </dgm:t>
    </dgm:pt>
    <dgm:pt modelId="{6DD0B094-529C-4FCD-BC0E-F2394C643AEE}" type="sibTrans" cxnId="{2EC734E3-A196-4BBC-94EE-9CBF818E273B}">
      <dgm:prSet/>
      <dgm:spPr/>
      <dgm:t>
        <a:bodyPr/>
        <a:lstStyle/>
        <a:p>
          <a:endParaRPr lang="pt-BR"/>
        </a:p>
      </dgm:t>
    </dgm:pt>
    <dgm:pt modelId="{29ADCC62-6A01-4B11-B42A-AE3128093F49}">
      <dgm:prSet phldrT="[Texto]"/>
      <dgm:spPr/>
      <dgm:t>
        <a:bodyPr/>
        <a:lstStyle/>
        <a:p>
          <a:r>
            <a:rPr lang="pt-BR" dirty="0"/>
            <a:t>Órgãos e entidade da administração pública: direta, autárquica e fundacional</a:t>
          </a:r>
        </a:p>
      </dgm:t>
    </dgm:pt>
    <dgm:pt modelId="{06BE8F35-665A-4BD1-BEFE-EB650ACE7133}" type="parTrans" cxnId="{7054D889-8A27-489B-99BB-A9B9AF32179D}">
      <dgm:prSet/>
      <dgm:spPr/>
      <dgm:t>
        <a:bodyPr/>
        <a:lstStyle/>
        <a:p>
          <a:endParaRPr lang="pt-BR"/>
        </a:p>
      </dgm:t>
    </dgm:pt>
    <dgm:pt modelId="{2193E284-59C6-4A41-A105-D24061F1D4BF}" type="sibTrans" cxnId="{7054D889-8A27-489B-99BB-A9B9AF32179D}">
      <dgm:prSet/>
      <dgm:spPr/>
      <dgm:t>
        <a:bodyPr/>
        <a:lstStyle/>
        <a:p>
          <a:endParaRPr lang="pt-BR"/>
        </a:p>
      </dgm:t>
    </dgm:pt>
    <dgm:pt modelId="{D49BAC96-CD04-439D-A4C0-30B12F03BABC}">
      <dgm:prSet phldrT="[Texto]"/>
      <dgm:spPr/>
      <dgm:t>
        <a:bodyPr/>
        <a:lstStyle/>
        <a:p>
          <a:r>
            <a:rPr lang="pt-BR" b="0" i="0" dirty="0"/>
            <a:t>Implementação da Política de Dados Abertos: execução de Plano de Dados Abertos no âmbito de cada órgão ou entidade</a:t>
          </a:r>
          <a:endParaRPr lang="pt-BR" dirty="0"/>
        </a:p>
      </dgm:t>
    </dgm:pt>
    <dgm:pt modelId="{1C8B334E-9BF8-4004-81E6-2576889B4237}" type="parTrans" cxnId="{78B99FC1-DAC6-44E1-99C8-C21728405C6E}">
      <dgm:prSet/>
      <dgm:spPr/>
      <dgm:t>
        <a:bodyPr/>
        <a:lstStyle/>
        <a:p>
          <a:endParaRPr lang="pt-BR"/>
        </a:p>
      </dgm:t>
    </dgm:pt>
    <dgm:pt modelId="{BA70BF49-E2B7-4272-9B4B-D6DB279A4334}" type="sibTrans" cxnId="{78B99FC1-DAC6-44E1-99C8-C21728405C6E}">
      <dgm:prSet/>
      <dgm:spPr/>
      <dgm:t>
        <a:bodyPr/>
        <a:lstStyle/>
        <a:p>
          <a:endParaRPr lang="pt-BR"/>
        </a:p>
      </dgm:t>
    </dgm:pt>
    <dgm:pt modelId="{977B0955-E67E-4C66-B8C1-5283F73F9403}" type="pres">
      <dgm:prSet presAssocID="{7E773920-3DCF-4BA0-8CB4-D8C2786B58C5}" presName="vert0" presStyleCnt="0">
        <dgm:presLayoutVars>
          <dgm:dir/>
          <dgm:animOne val="branch"/>
          <dgm:animLvl val="lvl"/>
        </dgm:presLayoutVars>
      </dgm:prSet>
      <dgm:spPr/>
    </dgm:pt>
    <dgm:pt modelId="{88C5A836-C6B5-4949-97A3-DF38D7059B3E}" type="pres">
      <dgm:prSet presAssocID="{4154FE27-116C-4520-A5CE-60D7FC998751}" presName="thickLine" presStyleLbl="alignNode1" presStyleIdx="0" presStyleCnt="1"/>
      <dgm:spPr/>
    </dgm:pt>
    <dgm:pt modelId="{93738402-0086-4CC1-93F7-3EAC7B79F6D9}" type="pres">
      <dgm:prSet presAssocID="{4154FE27-116C-4520-A5CE-60D7FC998751}" presName="horz1" presStyleCnt="0"/>
      <dgm:spPr/>
    </dgm:pt>
    <dgm:pt modelId="{E6775E19-FAF4-4505-88B9-50464F607B81}" type="pres">
      <dgm:prSet presAssocID="{4154FE27-116C-4520-A5CE-60D7FC998751}" presName="tx1" presStyleLbl="revTx" presStyleIdx="0" presStyleCnt="4"/>
      <dgm:spPr/>
    </dgm:pt>
    <dgm:pt modelId="{54D2EFA8-D4F2-481B-9CB2-EF4525D86AC2}" type="pres">
      <dgm:prSet presAssocID="{4154FE27-116C-4520-A5CE-60D7FC998751}" presName="vert1" presStyleCnt="0"/>
      <dgm:spPr/>
    </dgm:pt>
    <dgm:pt modelId="{7C1A7DAA-E288-459B-AEF5-1594D9CD4B81}" type="pres">
      <dgm:prSet presAssocID="{09E9A340-3591-4C8B-A91F-FBEE986B4E78}" presName="vertSpace2a" presStyleCnt="0"/>
      <dgm:spPr/>
    </dgm:pt>
    <dgm:pt modelId="{C7E50209-D5EE-4B9B-BFD8-1F0A35A2D1AB}" type="pres">
      <dgm:prSet presAssocID="{09E9A340-3591-4C8B-A91F-FBEE986B4E78}" presName="horz2" presStyleCnt="0"/>
      <dgm:spPr/>
    </dgm:pt>
    <dgm:pt modelId="{AF357970-EE1D-4F49-9BBE-8AD57C587DBF}" type="pres">
      <dgm:prSet presAssocID="{09E9A340-3591-4C8B-A91F-FBEE986B4E78}" presName="horzSpace2" presStyleCnt="0"/>
      <dgm:spPr/>
    </dgm:pt>
    <dgm:pt modelId="{F09BD523-B351-4D6B-B102-2C429A8747EC}" type="pres">
      <dgm:prSet presAssocID="{09E9A340-3591-4C8B-A91F-FBEE986B4E78}" presName="tx2" presStyleLbl="revTx" presStyleIdx="1" presStyleCnt="4" custScaleY="21738"/>
      <dgm:spPr/>
    </dgm:pt>
    <dgm:pt modelId="{2DA38AC8-C637-4F92-A2CF-D2B0126B56B6}" type="pres">
      <dgm:prSet presAssocID="{09E9A340-3591-4C8B-A91F-FBEE986B4E78}" presName="vert2" presStyleCnt="0"/>
      <dgm:spPr/>
    </dgm:pt>
    <dgm:pt modelId="{3F6C50B7-417E-4556-860F-B76ECA44A1F1}" type="pres">
      <dgm:prSet presAssocID="{09E9A340-3591-4C8B-A91F-FBEE986B4E78}" presName="thinLine2b" presStyleLbl="callout" presStyleIdx="0" presStyleCnt="3"/>
      <dgm:spPr/>
    </dgm:pt>
    <dgm:pt modelId="{E93EE7D6-7D91-4D7C-92FF-100909FF1CC4}" type="pres">
      <dgm:prSet presAssocID="{09E9A340-3591-4C8B-A91F-FBEE986B4E78}" presName="vertSpace2b" presStyleCnt="0"/>
      <dgm:spPr/>
    </dgm:pt>
    <dgm:pt modelId="{D62E5D2A-57D6-4398-8602-FF39E4F67D91}" type="pres">
      <dgm:prSet presAssocID="{29ADCC62-6A01-4B11-B42A-AE3128093F49}" presName="horz2" presStyleCnt="0"/>
      <dgm:spPr/>
    </dgm:pt>
    <dgm:pt modelId="{D9E3C56D-659D-4201-9FE6-857D44F7DFE3}" type="pres">
      <dgm:prSet presAssocID="{29ADCC62-6A01-4B11-B42A-AE3128093F49}" presName="horzSpace2" presStyleCnt="0"/>
      <dgm:spPr/>
    </dgm:pt>
    <dgm:pt modelId="{14BFF44D-D679-4D68-926E-FDB4A6B35571}" type="pres">
      <dgm:prSet presAssocID="{29ADCC62-6A01-4B11-B42A-AE3128093F49}" presName="tx2" presStyleLbl="revTx" presStyleIdx="2" presStyleCnt="4" custScaleY="18206"/>
      <dgm:spPr/>
    </dgm:pt>
    <dgm:pt modelId="{DA760608-4160-45E7-B472-14C80034D085}" type="pres">
      <dgm:prSet presAssocID="{29ADCC62-6A01-4B11-B42A-AE3128093F49}" presName="vert2" presStyleCnt="0"/>
      <dgm:spPr/>
    </dgm:pt>
    <dgm:pt modelId="{913EC6BB-7DB1-4407-B793-48687C069E48}" type="pres">
      <dgm:prSet presAssocID="{29ADCC62-6A01-4B11-B42A-AE3128093F49}" presName="thinLine2b" presStyleLbl="callout" presStyleIdx="1" presStyleCnt="3"/>
      <dgm:spPr/>
    </dgm:pt>
    <dgm:pt modelId="{C4A3B0C0-15C4-4DC7-94EB-75161A499D92}" type="pres">
      <dgm:prSet presAssocID="{29ADCC62-6A01-4B11-B42A-AE3128093F49}" presName="vertSpace2b" presStyleCnt="0"/>
      <dgm:spPr/>
    </dgm:pt>
    <dgm:pt modelId="{7441865B-EA4C-45C2-AE84-EF07D6D7441F}" type="pres">
      <dgm:prSet presAssocID="{D49BAC96-CD04-439D-A4C0-30B12F03BABC}" presName="horz2" presStyleCnt="0"/>
      <dgm:spPr/>
    </dgm:pt>
    <dgm:pt modelId="{126AE9C8-24FF-4ACA-9156-76E8D046B0E3}" type="pres">
      <dgm:prSet presAssocID="{D49BAC96-CD04-439D-A4C0-30B12F03BABC}" presName="horzSpace2" presStyleCnt="0"/>
      <dgm:spPr/>
    </dgm:pt>
    <dgm:pt modelId="{324EBA1D-8D86-4C28-9F3E-7A586E498AD0}" type="pres">
      <dgm:prSet presAssocID="{D49BAC96-CD04-439D-A4C0-30B12F03BABC}" presName="tx2" presStyleLbl="revTx" presStyleIdx="3" presStyleCnt="4" custScaleY="23786"/>
      <dgm:spPr/>
    </dgm:pt>
    <dgm:pt modelId="{75A02733-D36F-417B-A042-6D69CAB82F51}" type="pres">
      <dgm:prSet presAssocID="{D49BAC96-CD04-439D-A4C0-30B12F03BABC}" presName="vert2" presStyleCnt="0"/>
      <dgm:spPr/>
    </dgm:pt>
    <dgm:pt modelId="{40BBAB92-3E43-4070-9DBF-670736D07553}" type="pres">
      <dgm:prSet presAssocID="{D49BAC96-CD04-439D-A4C0-30B12F03BABC}" presName="thinLine2b" presStyleLbl="callout" presStyleIdx="2" presStyleCnt="3"/>
      <dgm:spPr/>
    </dgm:pt>
    <dgm:pt modelId="{D2456E80-A00B-408D-B63E-5D8C3D8F0715}" type="pres">
      <dgm:prSet presAssocID="{D49BAC96-CD04-439D-A4C0-30B12F03BABC}" presName="vertSpace2b" presStyleCnt="0"/>
      <dgm:spPr/>
    </dgm:pt>
  </dgm:ptLst>
  <dgm:cxnLst>
    <dgm:cxn modelId="{482FC617-856D-45F7-A82E-B81FFDAEC18A}" type="presOf" srcId="{09E9A340-3591-4C8B-A91F-FBEE986B4E78}" destId="{F09BD523-B351-4D6B-B102-2C429A8747EC}" srcOrd="0" destOrd="0" presId="urn:microsoft.com/office/officeart/2008/layout/LinedList"/>
    <dgm:cxn modelId="{36AD306A-5AC6-4CFE-A981-9EC10653D20B}" type="presOf" srcId="{29ADCC62-6A01-4B11-B42A-AE3128093F49}" destId="{14BFF44D-D679-4D68-926E-FDB4A6B35571}" srcOrd="0" destOrd="0" presId="urn:microsoft.com/office/officeart/2008/layout/LinedList"/>
    <dgm:cxn modelId="{56749987-19DD-4FAE-8E61-3A1F111F5864}" type="presOf" srcId="{D49BAC96-CD04-439D-A4C0-30B12F03BABC}" destId="{324EBA1D-8D86-4C28-9F3E-7A586E498AD0}" srcOrd="0" destOrd="0" presId="urn:microsoft.com/office/officeart/2008/layout/LinedList"/>
    <dgm:cxn modelId="{7054D889-8A27-489B-99BB-A9B9AF32179D}" srcId="{4154FE27-116C-4520-A5CE-60D7FC998751}" destId="{29ADCC62-6A01-4B11-B42A-AE3128093F49}" srcOrd="1" destOrd="0" parTransId="{06BE8F35-665A-4BD1-BEFE-EB650ACE7133}" sibTransId="{2193E284-59C6-4A41-A105-D24061F1D4BF}"/>
    <dgm:cxn modelId="{128AA191-42D8-45A5-900A-710AC7A62931}" type="presOf" srcId="{7E773920-3DCF-4BA0-8CB4-D8C2786B58C5}" destId="{977B0955-E67E-4C66-B8C1-5283F73F9403}" srcOrd="0" destOrd="0" presId="urn:microsoft.com/office/officeart/2008/layout/LinedList"/>
    <dgm:cxn modelId="{E0CD8A96-9C84-4798-A0C4-EA5690E98FA5}" srcId="{7E773920-3DCF-4BA0-8CB4-D8C2786B58C5}" destId="{4154FE27-116C-4520-A5CE-60D7FC998751}" srcOrd="0" destOrd="0" parTransId="{CA0E6D1E-D433-4F0C-BD9B-9E2315BC7681}" sibTransId="{4AEC1A7A-F45D-4B7C-9D35-731F976AFBC0}"/>
    <dgm:cxn modelId="{87484BB8-501B-478A-BE8D-472B1BF0E349}" type="presOf" srcId="{4154FE27-116C-4520-A5CE-60D7FC998751}" destId="{E6775E19-FAF4-4505-88B9-50464F607B81}" srcOrd="0" destOrd="0" presId="urn:microsoft.com/office/officeart/2008/layout/LinedList"/>
    <dgm:cxn modelId="{78B99FC1-DAC6-44E1-99C8-C21728405C6E}" srcId="{4154FE27-116C-4520-A5CE-60D7FC998751}" destId="{D49BAC96-CD04-439D-A4C0-30B12F03BABC}" srcOrd="2" destOrd="0" parTransId="{1C8B334E-9BF8-4004-81E6-2576889B4237}" sibTransId="{BA70BF49-E2B7-4272-9B4B-D6DB279A4334}"/>
    <dgm:cxn modelId="{2EC734E3-A196-4BBC-94EE-9CBF818E273B}" srcId="{4154FE27-116C-4520-A5CE-60D7FC998751}" destId="{09E9A340-3591-4C8B-A91F-FBEE986B4E78}" srcOrd="0" destOrd="0" parTransId="{9D2432A3-81E6-44BD-AAEE-C95DE0DEE272}" sibTransId="{6DD0B094-529C-4FCD-BC0E-F2394C643AEE}"/>
    <dgm:cxn modelId="{1D09626A-252D-4F1C-B024-BC9993CB8146}" type="presParOf" srcId="{977B0955-E67E-4C66-B8C1-5283F73F9403}" destId="{88C5A836-C6B5-4949-97A3-DF38D7059B3E}" srcOrd="0" destOrd="0" presId="urn:microsoft.com/office/officeart/2008/layout/LinedList"/>
    <dgm:cxn modelId="{0E64F3CB-84D1-4449-823A-27A4069B827C}" type="presParOf" srcId="{977B0955-E67E-4C66-B8C1-5283F73F9403}" destId="{93738402-0086-4CC1-93F7-3EAC7B79F6D9}" srcOrd="1" destOrd="0" presId="urn:microsoft.com/office/officeart/2008/layout/LinedList"/>
    <dgm:cxn modelId="{13CB2ECD-CEC1-4108-A6A8-B2F289F3E68B}" type="presParOf" srcId="{93738402-0086-4CC1-93F7-3EAC7B79F6D9}" destId="{E6775E19-FAF4-4505-88B9-50464F607B81}" srcOrd="0" destOrd="0" presId="urn:microsoft.com/office/officeart/2008/layout/LinedList"/>
    <dgm:cxn modelId="{E631D63F-0E8A-4A2B-935F-CCF6D6702369}" type="presParOf" srcId="{93738402-0086-4CC1-93F7-3EAC7B79F6D9}" destId="{54D2EFA8-D4F2-481B-9CB2-EF4525D86AC2}" srcOrd="1" destOrd="0" presId="urn:microsoft.com/office/officeart/2008/layout/LinedList"/>
    <dgm:cxn modelId="{480C9F4B-45DC-4D55-A60E-3D56CCE2DDE9}" type="presParOf" srcId="{54D2EFA8-D4F2-481B-9CB2-EF4525D86AC2}" destId="{7C1A7DAA-E288-459B-AEF5-1594D9CD4B81}" srcOrd="0" destOrd="0" presId="urn:microsoft.com/office/officeart/2008/layout/LinedList"/>
    <dgm:cxn modelId="{DCB35F0B-2BA6-4885-93D5-CDEAD50345CD}" type="presParOf" srcId="{54D2EFA8-D4F2-481B-9CB2-EF4525D86AC2}" destId="{C7E50209-D5EE-4B9B-BFD8-1F0A35A2D1AB}" srcOrd="1" destOrd="0" presId="urn:microsoft.com/office/officeart/2008/layout/LinedList"/>
    <dgm:cxn modelId="{D9A787AA-5878-48CF-8074-01239E214952}" type="presParOf" srcId="{C7E50209-D5EE-4B9B-BFD8-1F0A35A2D1AB}" destId="{AF357970-EE1D-4F49-9BBE-8AD57C587DBF}" srcOrd="0" destOrd="0" presId="urn:microsoft.com/office/officeart/2008/layout/LinedList"/>
    <dgm:cxn modelId="{A1AB8273-E726-4B60-A555-C4FAEEA4FABA}" type="presParOf" srcId="{C7E50209-D5EE-4B9B-BFD8-1F0A35A2D1AB}" destId="{F09BD523-B351-4D6B-B102-2C429A8747EC}" srcOrd="1" destOrd="0" presId="urn:microsoft.com/office/officeart/2008/layout/LinedList"/>
    <dgm:cxn modelId="{C997739B-380F-4F10-93DD-F67F843B2677}" type="presParOf" srcId="{C7E50209-D5EE-4B9B-BFD8-1F0A35A2D1AB}" destId="{2DA38AC8-C637-4F92-A2CF-D2B0126B56B6}" srcOrd="2" destOrd="0" presId="urn:microsoft.com/office/officeart/2008/layout/LinedList"/>
    <dgm:cxn modelId="{6FEB5D1E-2D5F-4D38-ADD2-A31D08C0218E}" type="presParOf" srcId="{54D2EFA8-D4F2-481B-9CB2-EF4525D86AC2}" destId="{3F6C50B7-417E-4556-860F-B76ECA44A1F1}" srcOrd="2" destOrd="0" presId="urn:microsoft.com/office/officeart/2008/layout/LinedList"/>
    <dgm:cxn modelId="{A05401F3-BDFF-4871-9684-ECF4512FA894}" type="presParOf" srcId="{54D2EFA8-D4F2-481B-9CB2-EF4525D86AC2}" destId="{E93EE7D6-7D91-4D7C-92FF-100909FF1CC4}" srcOrd="3" destOrd="0" presId="urn:microsoft.com/office/officeart/2008/layout/LinedList"/>
    <dgm:cxn modelId="{D978D3C2-818F-45BD-877E-BA65DEFDB79C}" type="presParOf" srcId="{54D2EFA8-D4F2-481B-9CB2-EF4525D86AC2}" destId="{D62E5D2A-57D6-4398-8602-FF39E4F67D91}" srcOrd="4" destOrd="0" presId="urn:microsoft.com/office/officeart/2008/layout/LinedList"/>
    <dgm:cxn modelId="{7BCC86E0-AF0E-4BA8-9E60-C18715FCA416}" type="presParOf" srcId="{D62E5D2A-57D6-4398-8602-FF39E4F67D91}" destId="{D9E3C56D-659D-4201-9FE6-857D44F7DFE3}" srcOrd="0" destOrd="0" presId="urn:microsoft.com/office/officeart/2008/layout/LinedList"/>
    <dgm:cxn modelId="{9A83B0D2-BF31-40F7-9C88-CBF8B1E23948}" type="presParOf" srcId="{D62E5D2A-57D6-4398-8602-FF39E4F67D91}" destId="{14BFF44D-D679-4D68-926E-FDB4A6B35571}" srcOrd="1" destOrd="0" presId="urn:microsoft.com/office/officeart/2008/layout/LinedList"/>
    <dgm:cxn modelId="{254C7CC1-6548-4F8C-8BD5-94E72BA8699D}" type="presParOf" srcId="{D62E5D2A-57D6-4398-8602-FF39E4F67D91}" destId="{DA760608-4160-45E7-B472-14C80034D085}" srcOrd="2" destOrd="0" presId="urn:microsoft.com/office/officeart/2008/layout/LinedList"/>
    <dgm:cxn modelId="{E0952A74-8245-4568-BA46-3F90417E78C3}" type="presParOf" srcId="{54D2EFA8-D4F2-481B-9CB2-EF4525D86AC2}" destId="{913EC6BB-7DB1-4407-B793-48687C069E48}" srcOrd="5" destOrd="0" presId="urn:microsoft.com/office/officeart/2008/layout/LinedList"/>
    <dgm:cxn modelId="{C9C49BD6-4298-42AC-9EE3-9C10CCAD5F38}" type="presParOf" srcId="{54D2EFA8-D4F2-481B-9CB2-EF4525D86AC2}" destId="{C4A3B0C0-15C4-4DC7-94EB-75161A499D92}" srcOrd="6" destOrd="0" presId="urn:microsoft.com/office/officeart/2008/layout/LinedList"/>
    <dgm:cxn modelId="{E94C71F2-7918-40F4-BE04-98DF0771EDFB}" type="presParOf" srcId="{54D2EFA8-D4F2-481B-9CB2-EF4525D86AC2}" destId="{7441865B-EA4C-45C2-AE84-EF07D6D7441F}" srcOrd="7" destOrd="0" presId="urn:microsoft.com/office/officeart/2008/layout/LinedList"/>
    <dgm:cxn modelId="{F295858C-0A90-452B-A8B3-A0E8CA647258}" type="presParOf" srcId="{7441865B-EA4C-45C2-AE84-EF07D6D7441F}" destId="{126AE9C8-24FF-4ACA-9156-76E8D046B0E3}" srcOrd="0" destOrd="0" presId="urn:microsoft.com/office/officeart/2008/layout/LinedList"/>
    <dgm:cxn modelId="{4F57A312-2FEA-4E96-98C4-F408D71D50C4}" type="presParOf" srcId="{7441865B-EA4C-45C2-AE84-EF07D6D7441F}" destId="{324EBA1D-8D86-4C28-9F3E-7A586E498AD0}" srcOrd="1" destOrd="0" presId="urn:microsoft.com/office/officeart/2008/layout/LinedList"/>
    <dgm:cxn modelId="{603B3548-EE9E-4D1F-87E4-74C493B17869}" type="presParOf" srcId="{7441865B-EA4C-45C2-AE84-EF07D6D7441F}" destId="{75A02733-D36F-417B-A042-6D69CAB82F51}" srcOrd="2" destOrd="0" presId="urn:microsoft.com/office/officeart/2008/layout/LinedList"/>
    <dgm:cxn modelId="{4E4CC712-5787-40DF-AD1D-9F6B3B5899D7}" type="presParOf" srcId="{54D2EFA8-D4F2-481B-9CB2-EF4525D86AC2}" destId="{40BBAB92-3E43-4070-9DBF-670736D07553}" srcOrd="8" destOrd="0" presId="urn:microsoft.com/office/officeart/2008/layout/LinedList"/>
    <dgm:cxn modelId="{9C582676-A689-40B4-B323-83AD930A6CE8}" type="presParOf" srcId="{54D2EFA8-D4F2-481B-9CB2-EF4525D86AC2}" destId="{D2456E80-A00B-408D-B63E-5D8C3D8F071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1BB0F6-7E2F-4264-A7A2-6AB15347FC65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pt-BR"/>
        </a:p>
      </dgm:t>
    </dgm:pt>
    <dgm:pt modelId="{3FF4CC5B-7B02-4D93-B6A1-ABF55378931E}">
      <dgm:prSet phldrT="[Texto]" custT="1"/>
      <dgm:spPr/>
      <dgm:t>
        <a:bodyPr/>
        <a:lstStyle/>
        <a:p>
          <a:r>
            <a:rPr lang="pt-BR" sz="1600" dirty="0"/>
            <a:t>Obrigatoriedade na utilização de mecanismo de participação social na priorização;</a:t>
          </a:r>
        </a:p>
      </dgm:t>
    </dgm:pt>
    <dgm:pt modelId="{203606D2-FE6F-4576-BCC9-7B21F130CA39}" type="parTrans" cxnId="{7355E984-E11D-40D6-8391-DA4864FA772D}">
      <dgm:prSet/>
      <dgm:spPr/>
      <dgm:t>
        <a:bodyPr/>
        <a:lstStyle/>
        <a:p>
          <a:endParaRPr lang="pt-BR"/>
        </a:p>
      </dgm:t>
    </dgm:pt>
    <dgm:pt modelId="{AE1E53A9-C2D4-4D3F-A038-259BAABD2235}" type="sibTrans" cxnId="{7355E984-E11D-40D6-8391-DA4864FA772D}">
      <dgm:prSet/>
      <dgm:spPr/>
      <dgm:t>
        <a:bodyPr/>
        <a:lstStyle/>
        <a:p>
          <a:endParaRPr lang="pt-BR"/>
        </a:p>
      </dgm:t>
    </dgm:pt>
    <dgm:pt modelId="{6634E0B8-EA82-4911-A277-2F5365A0D63F}">
      <dgm:prSet phldrT="[Texto]" custT="1"/>
      <dgm:spPr/>
      <dgm:t>
        <a:bodyPr/>
        <a:lstStyle/>
        <a:p>
          <a:r>
            <a:rPr lang="pt-BR" sz="1600" dirty="0"/>
            <a:t>PDAs devem ter vigência de </a:t>
          </a:r>
          <a:r>
            <a:rPr lang="pt-BR" sz="2400" dirty="0"/>
            <a:t>dois anos</a:t>
          </a:r>
          <a:r>
            <a:rPr lang="pt-BR" sz="1600" dirty="0"/>
            <a:t>, a contar de sua publicação.</a:t>
          </a:r>
        </a:p>
      </dgm:t>
    </dgm:pt>
    <dgm:pt modelId="{D517E532-8A5C-49C8-8A1E-CCC943A08805}" type="parTrans" cxnId="{0F1C1746-1F0A-4F9F-BB1E-27F0B96509B4}">
      <dgm:prSet/>
      <dgm:spPr/>
      <dgm:t>
        <a:bodyPr/>
        <a:lstStyle/>
        <a:p>
          <a:endParaRPr lang="pt-BR"/>
        </a:p>
      </dgm:t>
    </dgm:pt>
    <dgm:pt modelId="{1FA0B2EE-B7F0-4069-A1A4-8F65DBB9236F}" type="sibTrans" cxnId="{0F1C1746-1F0A-4F9F-BB1E-27F0B96509B4}">
      <dgm:prSet/>
      <dgm:spPr/>
      <dgm:t>
        <a:bodyPr/>
        <a:lstStyle/>
        <a:p>
          <a:endParaRPr lang="pt-BR"/>
        </a:p>
      </dgm:t>
    </dgm:pt>
    <dgm:pt modelId="{087D51E6-374A-4E62-BAE7-DE2EDD4114E2}">
      <dgm:prSet custT="1"/>
      <dgm:spPr/>
      <dgm:t>
        <a:bodyPr/>
        <a:lstStyle/>
        <a:p>
          <a:r>
            <a:rPr lang="pt-BR" sz="1600" dirty="0"/>
            <a:t>PDAs aprovados e instituídos pelo dirigente máximo do órgão ou entidade e publicados em transparência ativa;</a:t>
          </a:r>
        </a:p>
      </dgm:t>
    </dgm:pt>
    <dgm:pt modelId="{586C09F5-69B5-4F24-B619-7D402631809B}" type="parTrans" cxnId="{33266830-1DBD-42E5-A280-ED938484FE70}">
      <dgm:prSet/>
      <dgm:spPr/>
      <dgm:t>
        <a:bodyPr/>
        <a:lstStyle/>
        <a:p>
          <a:endParaRPr lang="pt-BR"/>
        </a:p>
      </dgm:t>
    </dgm:pt>
    <dgm:pt modelId="{83D22E88-8ED4-4D52-95BC-57437788A4A4}" type="sibTrans" cxnId="{33266830-1DBD-42E5-A280-ED938484FE70}">
      <dgm:prSet/>
      <dgm:spPr/>
      <dgm:t>
        <a:bodyPr/>
        <a:lstStyle/>
        <a:p>
          <a:endParaRPr lang="pt-BR"/>
        </a:p>
      </dgm:t>
    </dgm:pt>
    <dgm:pt modelId="{551C3AA9-D468-4402-806A-4C933D75F1E8}">
      <dgm:prSet custT="1"/>
      <dgm:spPr/>
      <dgm:t>
        <a:bodyPr/>
        <a:lstStyle/>
        <a:p>
          <a:r>
            <a:rPr lang="pt-BR" sz="1600" dirty="0"/>
            <a:t>Bases de dados relacionadas nos PDAs deverão ser catalogados no Portal Brasileiro de Dados Abertos com a mesma nomenclatura;</a:t>
          </a:r>
        </a:p>
      </dgm:t>
    </dgm:pt>
    <dgm:pt modelId="{FE1956C0-28E2-4140-9916-0940B4375512}" type="parTrans" cxnId="{4FCA6E7B-972D-444F-A0D0-903FC0F387A9}">
      <dgm:prSet/>
      <dgm:spPr/>
      <dgm:t>
        <a:bodyPr/>
        <a:lstStyle/>
        <a:p>
          <a:endParaRPr lang="pt-BR"/>
        </a:p>
      </dgm:t>
    </dgm:pt>
    <dgm:pt modelId="{57618905-C88F-499F-8A1A-0FFB8546EB95}" type="sibTrans" cxnId="{4FCA6E7B-972D-444F-A0D0-903FC0F387A9}">
      <dgm:prSet/>
      <dgm:spPr/>
      <dgm:t>
        <a:bodyPr/>
        <a:lstStyle/>
        <a:p>
          <a:endParaRPr lang="pt-BR"/>
        </a:p>
      </dgm:t>
    </dgm:pt>
    <dgm:pt modelId="{EF5BDF91-230C-44F6-80CB-79B89A5B40B4}" type="pres">
      <dgm:prSet presAssocID="{7A1BB0F6-7E2F-4264-A7A2-6AB15347FC65}" presName="linear" presStyleCnt="0">
        <dgm:presLayoutVars>
          <dgm:dir/>
          <dgm:animLvl val="lvl"/>
          <dgm:resizeHandles val="exact"/>
        </dgm:presLayoutVars>
      </dgm:prSet>
      <dgm:spPr/>
    </dgm:pt>
    <dgm:pt modelId="{BD8E7CF3-33BC-41FE-A6A8-920AFA6E4D16}" type="pres">
      <dgm:prSet presAssocID="{3FF4CC5B-7B02-4D93-B6A1-ABF55378931E}" presName="parentLin" presStyleCnt="0"/>
      <dgm:spPr/>
    </dgm:pt>
    <dgm:pt modelId="{6CDFBE5F-F3ED-4BB1-9000-8A6C924CA242}" type="pres">
      <dgm:prSet presAssocID="{3FF4CC5B-7B02-4D93-B6A1-ABF55378931E}" presName="parentLeftMargin" presStyleLbl="node1" presStyleIdx="0" presStyleCnt="4"/>
      <dgm:spPr/>
    </dgm:pt>
    <dgm:pt modelId="{0C712991-87F9-43BE-8C5E-3875C4A0F2E2}" type="pres">
      <dgm:prSet presAssocID="{3FF4CC5B-7B02-4D93-B6A1-ABF55378931E}" presName="parentText" presStyleLbl="node1" presStyleIdx="0" presStyleCnt="4" custScaleY="315893">
        <dgm:presLayoutVars>
          <dgm:chMax val="0"/>
          <dgm:bulletEnabled val="1"/>
        </dgm:presLayoutVars>
      </dgm:prSet>
      <dgm:spPr/>
    </dgm:pt>
    <dgm:pt modelId="{BBDF2501-633F-4A63-BB64-1946DF62B9A6}" type="pres">
      <dgm:prSet presAssocID="{3FF4CC5B-7B02-4D93-B6A1-ABF55378931E}" presName="negativeSpace" presStyleCnt="0"/>
      <dgm:spPr/>
    </dgm:pt>
    <dgm:pt modelId="{3115C171-8388-4EF7-87D0-8191ED926FF6}" type="pres">
      <dgm:prSet presAssocID="{3FF4CC5B-7B02-4D93-B6A1-ABF55378931E}" presName="childText" presStyleLbl="conFgAcc1" presStyleIdx="0" presStyleCnt="4">
        <dgm:presLayoutVars>
          <dgm:bulletEnabled val="1"/>
        </dgm:presLayoutVars>
      </dgm:prSet>
      <dgm:spPr/>
    </dgm:pt>
    <dgm:pt modelId="{8688D01D-6C2E-4775-8D30-056DE704BFB0}" type="pres">
      <dgm:prSet presAssocID="{AE1E53A9-C2D4-4D3F-A038-259BAABD2235}" presName="spaceBetweenRectangles" presStyleCnt="0"/>
      <dgm:spPr/>
    </dgm:pt>
    <dgm:pt modelId="{ADD7F9FB-E7F8-4447-BA40-2910662EEE60}" type="pres">
      <dgm:prSet presAssocID="{087D51E6-374A-4E62-BAE7-DE2EDD4114E2}" presName="parentLin" presStyleCnt="0"/>
      <dgm:spPr/>
    </dgm:pt>
    <dgm:pt modelId="{5DC5482F-7671-4D47-99DA-FEF92E1F772A}" type="pres">
      <dgm:prSet presAssocID="{087D51E6-374A-4E62-BAE7-DE2EDD4114E2}" presName="parentLeftMargin" presStyleLbl="node1" presStyleIdx="0" presStyleCnt="4"/>
      <dgm:spPr/>
    </dgm:pt>
    <dgm:pt modelId="{88E38176-01CC-416D-BA70-E8A1EC0F8433}" type="pres">
      <dgm:prSet presAssocID="{087D51E6-374A-4E62-BAE7-DE2EDD4114E2}" presName="parentText" presStyleLbl="node1" presStyleIdx="1" presStyleCnt="4" custScaleY="292732">
        <dgm:presLayoutVars>
          <dgm:chMax val="0"/>
          <dgm:bulletEnabled val="1"/>
        </dgm:presLayoutVars>
      </dgm:prSet>
      <dgm:spPr/>
    </dgm:pt>
    <dgm:pt modelId="{969B713E-EDEA-4BDF-9204-6CF017D3ADA7}" type="pres">
      <dgm:prSet presAssocID="{087D51E6-374A-4E62-BAE7-DE2EDD4114E2}" presName="negativeSpace" presStyleCnt="0"/>
      <dgm:spPr/>
    </dgm:pt>
    <dgm:pt modelId="{8C028354-D875-43E8-8DDD-BED4B9978998}" type="pres">
      <dgm:prSet presAssocID="{087D51E6-374A-4E62-BAE7-DE2EDD4114E2}" presName="childText" presStyleLbl="conFgAcc1" presStyleIdx="1" presStyleCnt="4">
        <dgm:presLayoutVars>
          <dgm:bulletEnabled val="1"/>
        </dgm:presLayoutVars>
      </dgm:prSet>
      <dgm:spPr/>
    </dgm:pt>
    <dgm:pt modelId="{32025270-82F1-4A8E-9E1F-10A65272CDDC}" type="pres">
      <dgm:prSet presAssocID="{83D22E88-8ED4-4D52-95BC-57437788A4A4}" presName="spaceBetweenRectangles" presStyleCnt="0"/>
      <dgm:spPr/>
    </dgm:pt>
    <dgm:pt modelId="{4E65806E-DF23-48B4-BD48-4120444B1BF9}" type="pres">
      <dgm:prSet presAssocID="{551C3AA9-D468-4402-806A-4C933D75F1E8}" presName="parentLin" presStyleCnt="0"/>
      <dgm:spPr/>
    </dgm:pt>
    <dgm:pt modelId="{840A9625-3705-46A5-AEA5-F5C8F9483448}" type="pres">
      <dgm:prSet presAssocID="{551C3AA9-D468-4402-806A-4C933D75F1E8}" presName="parentLeftMargin" presStyleLbl="node1" presStyleIdx="1" presStyleCnt="4"/>
      <dgm:spPr/>
    </dgm:pt>
    <dgm:pt modelId="{85EE3AF1-1B12-405B-971F-F5736CB5AB01}" type="pres">
      <dgm:prSet presAssocID="{551C3AA9-D468-4402-806A-4C933D75F1E8}" presName="parentText" presStyleLbl="node1" presStyleIdx="2" presStyleCnt="4" custScaleY="341949">
        <dgm:presLayoutVars>
          <dgm:chMax val="0"/>
          <dgm:bulletEnabled val="1"/>
        </dgm:presLayoutVars>
      </dgm:prSet>
      <dgm:spPr/>
    </dgm:pt>
    <dgm:pt modelId="{C1179369-C11F-47E1-8F17-34A057A3995D}" type="pres">
      <dgm:prSet presAssocID="{551C3AA9-D468-4402-806A-4C933D75F1E8}" presName="negativeSpace" presStyleCnt="0"/>
      <dgm:spPr/>
    </dgm:pt>
    <dgm:pt modelId="{E9C04069-FBFD-4026-B7B3-858265E77AAA}" type="pres">
      <dgm:prSet presAssocID="{551C3AA9-D468-4402-806A-4C933D75F1E8}" presName="childText" presStyleLbl="conFgAcc1" presStyleIdx="2" presStyleCnt="4">
        <dgm:presLayoutVars>
          <dgm:bulletEnabled val="1"/>
        </dgm:presLayoutVars>
      </dgm:prSet>
      <dgm:spPr/>
    </dgm:pt>
    <dgm:pt modelId="{2F9611EE-212D-454B-B64A-DC0BA6B7C5BB}" type="pres">
      <dgm:prSet presAssocID="{57618905-C88F-499F-8A1A-0FFB8546EB95}" presName="spaceBetweenRectangles" presStyleCnt="0"/>
      <dgm:spPr/>
    </dgm:pt>
    <dgm:pt modelId="{B1976025-5DDF-4EFC-ADA6-0AAD0A4FFEC0}" type="pres">
      <dgm:prSet presAssocID="{6634E0B8-EA82-4911-A277-2F5365A0D63F}" presName="parentLin" presStyleCnt="0"/>
      <dgm:spPr/>
    </dgm:pt>
    <dgm:pt modelId="{141CE873-EDAA-4C86-8F4A-CE155A3E72E5}" type="pres">
      <dgm:prSet presAssocID="{6634E0B8-EA82-4911-A277-2F5365A0D63F}" presName="parentLeftMargin" presStyleLbl="node1" presStyleIdx="2" presStyleCnt="4"/>
      <dgm:spPr/>
    </dgm:pt>
    <dgm:pt modelId="{A4FE0E4E-6885-48C2-84E3-3A34A92FA9AC}" type="pres">
      <dgm:prSet presAssocID="{6634E0B8-EA82-4911-A277-2F5365A0D63F}" presName="parentText" presStyleLbl="node1" presStyleIdx="3" presStyleCnt="4" custScaleY="304474">
        <dgm:presLayoutVars>
          <dgm:chMax val="0"/>
          <dgm:bulletEnabled val="1"/>
        </dgm:presLayoutVars>
      </dgm:prSet>
      <dgm:spPr/>
    </dgm:pt>
    <dgm:pt modelId="{70AF7470-EB70-41F8-AD1A-110710AEE8C1}" type="pres">
      <dgm:prSet presAssocID="{6634E0B8-EA82-4911-A277-2F5365A0D63F}" presName="negativeSpace" presStyleCnt="0"/>
      <dgm:spPr/>
    </dgm:pt>
    <dgm:pt modelId="{35051D99-12E3-4238-A02D-7C422227D7F5}" type="pres">
      <dgm:prSet presAssocID="{6634E0B8-EA82-4911-A277-2F5365A0D63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CC21000-B5B3-404F-8A4F-50E27DA33FD3}" type="presOf" srcId="{087D51E6-374A-4E62-BAE7-DE2EDD4114E2}" destId="{5DC5482F-7671-4D47-99DA-FEF92E1F772A}" srcOrd="0" destOrd="0" presId="urn:microsoft.com/office/officeart/2005/8/layout/list1"/>
    <dgm:cxn modelId="{33266830-1DBD-42E5-A280-ED938484FE70}" srcId="{7A1BB0F6-7E2F-4264-A7A2-6AB15347FC65}" destId="{087D51E6-374A-4E62-BAE7-DE2EDD4114E2}" srcOrd="1" destOrd="0" parTransId="{586C09F5-69B5-4F24-B619-7D402631809B}" sibTransId="{83D22E88-8ED4-4D52-95BC-57437788A4A4}"/>
    <dgm:cxn modelId="{8AE71143-132C-4F59-B43A-F9456506E0A1}" type="presOf" srcId="{551C3AA9-D468-4402-806A-4C933D75F1E8}" destId="{840A9625-3705-46A5-AEA5-F5C8F9483448}" srcOrd="0" destOrd="0" presId="urn:microsoft.com/office/officeart/2005/8/layout/list1"/>
    <dgm:cxn modelId="{0F1C1746-1F0A-4F9F-BB1E-27F0B96509B4}" srcId="{7A1BB0F6-7E2F-4264-A7A2-6AB15347FC65}" destId="{6634E0B8-EA82-4911-A277-2F5365A0D63F}" srcOrd="3" destOrd="0" parTransId="{D517E532-8A5C-49C8-8A1E-CCC943A08805}" sibTransId="{1FA0B2EE-B7F0-4069-A1A4-8F65DBB9236F}"/>
    <dgm:cxn modelId="{473EA471-0B21-4BC4-AEB5-74FE061FFE49}" type="presOf" srcId="{7A1BB0F6-7E2F-4264-A7A2-6AB15347FC65}" destId="{EF5BDF91-230C-44F6-80CB-79B89A5B40B4}" srcOrd="0" destOrd="0" presId="urn:microsoft.com/office/officeart/2005/8/layout/list1"/>
    <dgm:cxn modelId="{4FCA6E7B-972D-444F-A0D0-903FC0F387A9}" srcId="{7A1BB0F6-7E2F-4264-A7A2-6AB15347FC65}" destId="{551C3AA9-D468-4402-806A-4C933D75F1E8}" srcOrd="2" destOrd="0" parTransId="{FE1956C0-28E2-4140-9916-0940B4375512}" sibTransId="{57618905-C88F-499F-8A1A-0FFB8546EB95}"/>
    <dgm:cxn modelId="{7355E984-E11D-40D6-8391-DA4864FA772D}" srcId="{7A1BB0F6-7E2F-4264-A7A2-6AB15347FC65}" destId="{3FF4CC5B-7B02-4D93-B6A1-ABF55378931E}" srcOrd="0" destOrd="0" parTransId="{203606D2-FE6F-4576-BCC9-7B21F130CA39}" sibTransId="{AE1E53A9-C2D4-4D3F-A038-259BAABD2235}"/>
    <dgm:cxn modelId="{F0794A8F-2E38-404E-9CB6-7148C58D23ED}" type="presOf" srcId="{6634E0B8-EA82-4911-A277-2F5365A0D63F}" destId="{A4FE0E4E-6885-48C2-84E3-3A34A92FA9AC}" srcOrd="1" destOrd="0" presId="urn:microsoft.com/office/officeart/2005/8/layout/list1"/>
    <dgm:cxn modelId="{4B2B3D90-937A-4EC5-B86A-F6C94BDDC40A}" type="presOf" srcId="{551C3AA9-D468-4402-806A-4C933D75F1E8}" destId="{85EE3AF1-1B12-405B-971F-F5736CB5AB01}" srcOrd="1" destOrd="0" presId="urn:microsoft.com/office/officeart/2005/8/layout/list1"/>
    <dgm:cxn modelId="{B679F8A1-5B26-47AA-88C5-8501238FC700}" type="presOf" srcId="{3FF4CC5B-7B02-4D93-B6A1-ABF55378931E}" destId="{0C712991-87F9-43BE-8C5E-3875C4A0F2E2}" srcOrd="1" destOrd="0" presId="urn:microsoft.com/office/officeart/2005/8/layout/list1"/>
    <dgm:cxn modelId="{2D31D3A5-8DBE-440B-9614-46AEFCE3AA4C}" type="presOf" srcId="{3FF4CC5B-7B02-4D93-B6A1-ABF55378931E}" destId="{6CDFBE5F-F3ED-4BB1-9000-8A6C924CA242}" srcOrd="0" destOrd="0" presId="urn:microsoft.com/office/officeart/2005/8/layout/list1"/>
    <dgm:cxn modelId="{F42D82A8-790F-47C2-B103-699EEA550037}" type="presOf" srcId="{087D51E6-374A-4E62-BAE7-DE2EDD4114E2}" destId="{88E38176-01CC-416D-BA70-E8A1EC0F8433}" srcOrd="1" destOrd="0" presId="urn:microsoft.com/office/officeart/2005/8/layout/list1"/>
    <dgm:cxn modelId="{AE1282B5-B8D2-4215-8FC6-C4623C0BFA8C}" type="presOf" srcId="{6634E0B8-EA82-4911-A277-2F5365A0D63F}" destId="{141CE873-EDAA-4C86-8F4A-CE155A3E72E5}" srcOrd="0" destOrd="0" presId="urn:microsoft.com/office/officeart/2005/8/layout/list1"/>
    <dgm:cxn modelId="{EEC3864B-E6CA-4AA2-B763-62FF01FECB51}" type="presParOf" srcId="{EF5BDF91-230C-44F6-80CB-79B89A5B40B4}" destId="{BD8E7CF3-33BC-41FE-A6A8-920AFA6E4D16}" srcOrd="0" destOrd="0" presId="urn:microsoft.com/office/officeart/2005/8/layout/list1"/>
    <dgm:cxn modelId="{4F0DAEF5-F19C-4F2C-8DF3-490DF7CC1E6F}" type="presParOf" srcId="{BD8E7CF3-33BC-41FE-A6A8-920AFA6E4D16}" destId="{6CDFBE5F-F3ED-4BB1-9000-8A6C924CA242}" srcOrd="0" destOrd="0" presId="urn:microsoft.com/office/officeart/2005/8/layout/list1"/>
    <dgm:cxn modelId="{CE10BF6C-7F5B-4EEA-A875-BD460A3DFC99}" type="presParOf" srcId="{BD8E7CF3-33BC-41FE-A6A8-920AFA6E4D16}" destId="{0C712991-87F9-43BE-8C5E-3875C4A0F2E2}" srcOrd="1" destOrd="0" presId="urn:microsoft.com/office/officeart/2005/8/layout/list1"/>
    <dgm:cxn modelId="{D5CD9BC0-3C5B-412A-B04D-7BD373A85ACF}" type="presParOf" srcId="{EF5BDF91-230C-44F6-80CB-79B89A5B40B4}" destId="{BBDF2501-633F-4A63-BB64-1946DF62B9A6}" srcOrd="1" destOrd="0" presId="urn:microsoft.com/office/officeart/2005/8/layout/list1"/>
    <dgm:cxn modelId="{A5F71B86-8FDD-4CB7-AA48-521EBE4DD525}" type="presParOf" srcId="{EF5BDF91-230C-44F6-80CB-79B89A5B40B4}" destId="{3115C171-8388-4EF7-87D0-8191ED926FF6}" srcOrd="2" destOrd="0" presId="urn:microsoft.com/office/officeart/2005/8/layout/list1"/>
    <dgm:cxn modelId="{7B3584E8-4EEE-4FAF-8CBA-E193A6670323}" type="presParOf" srcId="{EF5BDF91-230C-44F6-80CB-79B89A5B40B4}" destId="{8688D01D-6C2E-4775-8D30-056DE704BFB0}" srcOrd="3" destOrd="0" presId="urn:microsoft.com/office/officeart/2005/8/layout/list1"/>
    <dgm:cxn modelId="{6A54EF09-B6F0-4B4E-8115-BFBB3B991C8A}" type="presParOf" srcId="{EF5BDF91-230C-44F6-80CB-79B89A5B40B4}" destId="{ADD7F9FB-E7F8-4447-BA40-2910662EEE60}" srcOrd="4" destOrd="0" presId="urn:microsoft.com/office/officeart/2005/8/layout/list1"/>
    <dgm:cxn modelId="{875A1E5D-57C6-4C20-AA3B-6E3676F63FE8}" type="presParOf" srcId="{ADD7F9FB-E7F8-4447-BA40-2910662EEE60}" destId="{5DC5482F-7671-4D47-99DA-FEF92E1F772A}" srcOrd="0" destOrd="0" presId="urn:microsoft.com/office/officeart/2005/8/layout/list1"/>
    <dgm:cxn modelId="{FB9E0C77-4123-4F03-B0BF-8BF0FE828930}" type="presParOf" srcId="{ADD7F9FB-E7F8-4447-BA40-2910662EEE60}" destId="{88E38176-01CC-416D-BA70-E8A1EC0F8433}" srcOrd="1" destOrd="0" presId="urn:microsoft.com/office/officeart/2005/8/layout/list1"/>
    <dgm:cxn modelId="{721AFB89-63AE-43CA-820D-E944C0AFC6DE}" type="presParOf" srcId="{EF5BDF91-230C-44F6-80CB-79B89A5B40B4}" destId="{969B713E-EDEA-4BDF-9204-6CF017D3ADA7}" srcOrd="5" destOrd="0" presId="urn:microsoft.com/office/officeart/2005/8/layout/list1"/>
    <dgm:cxn modelId="{49FF8DAE-7B61-4E23-892B-C1D0264F8085}" type="presParOf" srcId="{EF5BDF91-230C-44F6-80CB-79B89A5B40B4}" destId="{8C028354-D875-43E8-8DDD-BED4B9978998}" srcOrd="6" destOrd="0" presId="urn:microsoft.com/office/officeart/2005/8/layout/list1"/>
    <dgm:cxn modelId="{B69B9B1A-A686-4F35-9924-649996BB5C6C}" type="presParOf" srcId="{EF5BDF91-230C-44F6-80CB-79B89A5B40B4}" destId="{32025270-82F1-4A8E-9E1F-10A65272CDDC}" srcOrd="7" destOrd="0" presId="urn:microsoft.com/office/officeart/2005/8/layout/list1"/>
    <dgm:cxn modelId="{895D1ADF-3307-46B2-8975-E1F010823E76}" type="presParOf" srcId="{EF5BDF91-230C-44F6-80CB-79B89A5B40B4}" destId="{4E65806E-DF23-48B4-BD48-4120444B1BF9}" srcOrd="8" destOrd="0" presId="urn:microsoft.com/office/officeart/2005/8/layout/list1"/>
    <dgm:cxn modelId="{86EEAD86-D94A-4846-9BF7-40446C2EEBAD}" type="presParOf" srcId="{4E65806E-DF23-48B4-BD48-4120444B1BF9}" destId="{840A9625-3705-46A5-AEA5-F5C8F9483448}" srcOrd="0" destOrd="0" presId="urn:microsoft.com/office/officeart/2005/8/layout/list1"/>
    <dgm:cxn modelId="{A29E34D0-66E9-451E-9125-7FA622E1A10F}" type="presParOf" srcId="{4E65806E-DF23-48B4-BD48-4120444B1BF9}" destId="{85EE3AF1-1B12-405B-971F-F5736CB5AB01}" srcOrd="1" destOrd="0" presId="urn:microsoft.com/office/officeart/2005/8/layout/list1"/>
    <dgm:cxn modelId="{B526E091-B711-40FC-81BD-C13754A61607}" type="presParOf" srcId="{EF5BDF91-230C-44F6-80CB-79B89A5B40B4}" destId="{C1179369-C11F-47E1-8F17-34A057A3995D}" srcOrd="9" destOrd="0" presId="urn:microsoft.com/office/officeart/2005/8/layout/list1"/>
    <dgm:cxn modelId="{FADB3187-C12D-48BE-9806-D7A496AA0653}" type="presParOf" srcId="{EF5BDF91-230C-44F6-80CB-79B89A5B40B4}" destId="{E9C04069-FBFD-4026-B7B3-858265E77AAA}" srcOrd="10" destOrd="0" presId="urn:microsoft.com/office/officeart/2005/8/layout/list1"/>
    <dgm:cxn modelId="{989BFF33-0A6B-4FED-A8C0-0F9CF11557D0}" type="presParOf" srcId="{EF5BDF91-230C-44F6-80CB-79B89A5B40B4}" destId="{2F9611EE-212D-454B-B64A-DC0BA6B7C5BB}" srcOrd="11" destOrd="0" presId="urn:microsoft.com/office/officeart/2005/8/layout/list1"/>
    <dgm:cxn modelId="{FE4DD7EE-CDCC-47EC-BC5A-E03B6EEBD12E}" type="presParOf" srcId="{EF5BDF91-230C-44F6-80CB-79B89A5B40B4}" destId="{B1976025-5DDF-4EFC-ADA6-0AAD0A4FFEC0}" srcOrd="12" destOrd="0" presId="urn:microsoft.com/office/officeart/2005/8/layout/list1"/>
    <dgm:cxn modelId="{87AB35AC-F3E2-4566-A2F6-EF0C93EC2D8B}" type="presParOf" srcId="{B1976025-5DDF-4EFC-ADA6-0AAD0A4FFEC0}" destId="{141CE873-EDAA-4C86-8F4A-CE155A3E72E5}" srcOrd="0" destOrd="0" presId="urn:microsoft.com/office/officeart/2005/8/layout/list1"/>
    <dgm:cxn modelId="{739E2D94-E261-4C56-9809-DB1A45BC5457}" type="presParOf" srcId="{B1976025-5DDF-4EFC-ADA6-0AAD0A4FFEC0}" destId="{A4FE0E4E-6885-48C2-84E3-3A34A92FA9AC}" srcOrd="1" destOrd="0" presId="urn:microsoft.com/office/officeart/2005/8/layout/list1"/>
    <dgm:cxn modelId="{D580AA96-6EF3-4A55-9686-EFBEEFBED1D8}" type="presParOf" srcId="{EF5BDF91-230C-44F6-80CB-79B89A5B40B4}" destId="{70AF7470-EB70-41F8-AD1A-110710AEE8C1}" srcOrd="13" destOrd="0" presId="urn:microsoft.com/office/officeart/2005/8/layout/list1"/>
    <dgm:cxn modelId="{B3952EDB-1E1F-41C2-B95B-9C5BDC14D94E}" type="presParOf" srcId="{EF5BDF91-230C-44F6-80CB-79B89A5B40B4}" destId="{35051D99-12E3-4238-A02D-7C422227D7F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94A540-6B69-422D-B4C5-DA6CBF994634}" type="doc">
      <dgm:prSet loTypeId="urn:microsoft.com/office/officeart/2005/8/layout/cycle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981CB290-DC05-4873-8DE4-AEE20CF3AD17}">
      <dgm:prSet phldrT="[Texto]" custT="1"/>
      <dgm:spPr/>
      <dgm:t>
        <a:bodyPr/>
        <a:lstStyle/>
        <a:p>
          <a:r>
            <a:rPr lang="pt-BR" sz="1800" dirty="0"/>
            <a:t>Forças</a:t>
          </a:r>
        </a:p>
      </dgm:t>
    </dgm:pt>
    <dgm:pt modelId="{99B6E1DA-09FE-4E69-BC01-85AC35DD62F6}" type="parTrans" cxnId="{11AA5D92-B5B6-4E69-845A-18B9FE0D6F01}">
      <dgm:prSet/>
      <dgm:spPr/>
      <dgm:t>
        <a:bodyPr/>
        <a:lstStyle/>
        <a:p>
          <a:endParaRPr lang="pt-BR"/>
        </a:p>
      </dgm:t>
    </dgm:pt>
    <dgm:pt modelId="{AA3F7C70-FD61-4580-A6E4-892B1E697ABF}" type="sibTrans" cxnId="{11AA5D92-B5B6-4E69-845A-18B9FE0D6F01}">
      <dgm:prSet/>
      <dgm:spPr/>
      <dgm:t>
        <a:bodyPr/>
        <a:lstStyle/>
        <a:p>
          <a:endParaRPr lang="pt-BR"/>
        </a:p>
      </dgm:t>
    </dgm:pt>
    <dgm:pt modelId="{35CAC671-17F4-4BAB-AFA5-D2261D53A83E}">
      <dgm:prSet phldrT="[Texto]"/>
      <dgm:spPr/>
      <dgm:t>
        <a:bodyPr/>
        <a:lstStyle/>
        <a:p>
          <a:endParaRPr lang="pt-BR" dirty="0"/>
        </a:p>
      </dgm:t>
    </dgm:pt>
    <dgm:pt modelId="{FE782B8E-8BF4-4501-BE83-039E7BA93405}" type="parTrans" cxnId="{A80B30D2-60CC-4289-8233-712E7CDD14E2}">
      <dgm:prSet/>
      <dgm:spPr/>
      <dgm:t>
        <a:bodyPr/>
        <a:lstStyle/>
        <a:p>
          <a:endParaRPr lang="pt-BR"/>
        </a:p>
      </dgm:t>
    </dgm:pt>
    <dgm:pt modelId="{20B96884-CD76-4A3D-895B-3841079754E8}" type="sibTrans" cxnId="{A80B30D2-60CC-4289-8233-712E7CDD14E2}">
      <dgm:prSet/>
      <dgm:spPr/>
      <dgm:t>
        <a:bodyPr/>
        <a:lstStyle/>
        <a:p>
          <a:endParaRPr lang="pt-BR"/>
        </a:p>
      </dgm:t>
    </dgm:pt>
    <dgm:pt modelId="{36B24B7A-A369-4259-B257-D96AC3DF6B13}">
      <dgm:prSet phldrT="[Texto]" custT="1"/>
      <dgm:spPr/>
      <dgm:t>
        <a:bodyPr/>
        <a:lstStyle/>
        <a:p>
          <a:r>
            <a:rPr lang="pt-BR" sz="1800" dirty="0"/>
            <a:t>Fraquezas</a:t>
          </a:r>
        </a:p>
      </dgm:t>
    </dgm:pt>
    <dgm:pt modelId="{4155912B-326B-49D9-A7F7-1A29DEEAA191}" type="parTrans" cxnId="{735B1B30-3282-4397-9EE8-5804B4C7254D}">
      <dgm:prSet/>
      <dgm:spPr/>
      <dgm:t>
        <a:bodyPr/>
        <a:lstStyle/>
        <a:p>
          <a:endParaRPr lang="pt-BR"/>
        </a:p>
      </dgm:t>
    </dgm:pt>
    <dgm:pt modelId="{EFF2AD6C-641E-48D3-87AB-51CE88B84C28}" type="sibTrans" cxnId="{735B1B30-3282-4397-9EE8-5804B4C7254D}">
      <dgm:prSet/>
      <dgm:spPr/>
      <dgm:t>
        <a:bodyPr/>
        <a:lstStyle/>
        <a:p>
          <a:endParaRPr lang="pt-BR"/>
        </a:p>
      </dgm:t>
    </dgm:pt>
    <dgm:pt modelId="{AD0EADF8-5872-4AC2-8D54-8133BF885D95}">
      <dgm:prSet phldrT="[Texto]" phldr="1"/>
      <dgm:spPr/>
      <dgm:t>
        <a:bodyPr/>
        <a:lstStyle/>
        <a:p>
          <a:endParaRPr lang="pt-BR" dirty="0"/>
        </a:p>
      </dgm:t>
    </dgm:pt>
    <dgm:pt modelId="{ACF6F18D-679F-4BD0-B631-FFFC5454C294}" type="parTrans" cxnId="{C4EC3EC5-D9D3-41D9-81A9-AB550D04B9D2}">
      <dgm:prSet/>
      <dgm:spPr/>
      <dgm:t>
        <a:bodyPr/>
        <a:lstStyle/>
        <a:p>
          <a:endParaRPr lang="pt-BR"/>
        </a:p>
      </dgm:t>
    </dgm:pt>
    <dgm:pt modelId="{84E50201-C055-42DD-8447-96439DACC1A6}" type="sibTrans" cxnId="{C4EC3EC5-D9D3-41D9-81A9-AB550D04B9D2}">
      <dgm:prSet/>
      <dgm:spPr/>
      <dgm:t>
        <a:bodyPr/>
        <a:lstStyle/>
        <a:p>
          <a:endParaRPr lang="pt-BR"/>
        </a:p>
      </dgm:t>
    </dgm:pt>
    <dgm:pt modelId="{F3D09673-AC86-4645-AA33-172EFCB51462}">
      <dgm:prSet phldrT="[Texto]" custT="1"/>
      <dgm:spPr/>
      <dgm:t>
        <a:bodyPr/>
        <a:lstStyle/>
        <a:p>
          <a:r>
            <a:rPr lang="pt-BR" sz="1800" dirty="0"/>
            <a:t>Oportunidades</a:t>
          </a:r>
        </a:p>
      </dgm:t>
    </dgm:pt>
    <dgm:pt modelId="{82B28F3E-99E7-4E1E-B134-0A35B44FABCE}" type="parTrans" cxnId="{14420ED5-FC14-408F-B330-5EB3AE7C5F30}">
      <dgm:prSet/>
      <dgm:spPr/>
      <dgm:t>
        <a:bodyPr/>
        <a:lstStyle/>
        <a:p>
          <a:endParaRPr lang="pt-BR"/>
        </a:p>
      </dgm:t>
    </dgm:pt>
    <dgm:pt modelId="{DCECE96A-6BA6-4AFE-85F4-9E22ACA78C5C}" type="sibTrans" cxnId="{14420ED5-FC14-408F-B330-5EB3AE7C5F30}">
      <dgm:prSet/>
      <dgm:spPr/>
      <dgm:t>
        <a:bodyPr/>
        <a:lstStyle/>
        <a:p>
          <a:endParaRPr lang="pt-BR"/>
        </a:p>
      </dgm:t>
    </dgm:pt>
    <dgm:pt modelId="{D067DD40-73AB-4966-A1CB-0335AD74C964}">
      <dgm:prSet phldrT="[Texto]" phldr="1"/>
      <dgm:spPr/>
      <dgm:t>
        <a:bodyPr/>
        <a:lstStyle/>
        <a:p>
          <a:endParaRPr lang="pt-BR" dirty="0"/>
        </a:p>
      </dgm:t>
    </dgm:pt>
    <dgm:pt modelId="{951DA8F8-F734-47BB-B60A-5B3705E43000}" type="parTrans" cxnId="{453A20F2-5807-4139-A4D5-278E18E5E3C8}">
      <dgm:prSet/>
      <dgm:spPr/>
      <dgm:t>
        <a:bodyPr/>
        <a:lstStyle/>
        <a:p>
          <a:endParaRPr lang="pt-BR"/>
        </a:p>
      </dgm:t>
    </dgm:pt>
    <dgm:pt modelId="{D6CA1742-7D23-4D25-BA75-93529498734E}" type="sibTrans" cxnId="{453A20F2-5807-4139-A4D5-278E18E5E3C8}">
      <dgm:prSet/>
      <dgm:spPr/>
      <dgm:t>
        <a:bodyPr/>
        <a:lstStyle/>
        <a:p>
          <a:endParaRPr lang="pt-BR"/>
        </a:p>
      </dgm:t>
    </dgm:pt>
    <dgm:pt modelId="{FE6B2660-AF12-4CCF-9C1F-9D033FD1100F}">
      <dgm:prSet phldrT="[Texto]" phldr="1"/>
      <dgm:spPr/>
      <dgm:t>
        <a:bodyPr/>
        <a:lstStyle/>
        <a:p>
          <a:endParaRPr lang="pt-BR" dirty="0"/>
        </a:p>
      </dgm:t>
    </dgm:pt>
    <dgm:pt modelId="{E7B94781-4EC7-4C0E-B623-104EDBBB7328}" type="sibTrans" cxnId="{D9B75A72-6085-435C-832C-B5FAFFD5A26D}">
      <dgm:prSet/>
      <dgm:spPr/>
      <dgm:t>
        <a:bodyPr/>
        <a:lstStyle/>
        <a:p>
          <a:endParaRPr lang="pt-BR"/>
        </a:p>
      </dgm:t>
    </dgm:pt>
    <dgm:pt modelId="{D3BC59DC-3532-4EC6-86F4-49C11B59C865}" type="parTrans" cxnId="{D9B75A72-6085-435C-832C-B5FAFFD5A26D}">
      <dgm:prSet/>
      <dgm:spPr/>
      <dgm:t>
        <a:bodyPr/>
        <a:lstStyle/>
        <a:p>
          <a:endParaRPr lang="pt-BR"/>
        </a:p>
      </dgm:t>
    </dgm:pt>
    <dgm:pt modelId="{CBE65940-A6EF-4E26-B8C2-096CB9506E90}">
      <dgm:prSet phldrT="[Texto]" custT="1"/>
      <dgm:spPr/>
      <dgm:t>
        <a:bodyPr/>
        <a:lstStyle/>
        <a:p>
          <a:r>
            <a:rPr lang="pt-BR" sz="1800" dirty="0"/>
            <a:t>Ameaças</a:t>
          </a:r>
        </a:p>
      </dgm:t>
    </dgm:pt>
    <dgm:pt modelId="{8581BDA5-6ED5-4F51-BA4D-3D8A04767C0A}" type="sibTrans" cxnId="{421B24EF-749C-45C6-AED4-99512CBE8200}">
      <dgm:prSet/>
      <dgm:spPr/>
      <dgm:t>
        <a:bodyPr/>
        <a:lstStyle/>
        <a:p>
          <a:endParaRPr lang="pt-BR"/>
        </a:p>
      </dgm:t>
    </dgm:pt>
    <dgm:pt modelId="{3E02DFDA-FCFE-480E-A936-7D1CF3D1A89E}" type="parTrans" cxnId="{421B24EF-749C-45C6-AED4-99512CBE8200}">
      <dgm:prSet/>
      <dgm:spPr/>
      <dgm:t>
        <a:bodyPr/>
        <a:lstStyle/>
        <a:p>
          <a:endParaRPr lang="pt-BR"/>
        </a:p>
      </dgm:t>
    </dgm:pt>
    <dgm:pt modelId="{4B047EC4-38BA-45EB-89C9-1F5226FCB163}" type="pres">
      <dgm:prSet presAssocID="{BA94A540-6B69-422D-B4C5-DA6CBF99463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52CA6FE-CF62-4C3D-AF1F-986C98A47D65}" type="pres">
      <dgm:prSet presAssocID="{BA94A540-6B69-422D-B4C5-DA6CBF994634}" presName="children" presStyleCnt="0"/>
      <dgm:spPr/>
    </dgm:pt>
    <dgm:pt modelId="{5767A68E-D14C-4CB5-9D84-59F687041F78}" type="pres">
      <dgm:prSet presAssocID="{BA94A540-6B69-422D-B4C5-DA6CBF994634}" presName="child1group" presStyleCnt="0"/>
      <dgm:spPr/>
    </dgm:pt>
    <dgm:pt modelId="{C90D2165-2313-4BC8-B366-10BA96DECC9A}" type="pres">
      <dgm:prSet presAssocID="{BA94A540-6B69-422D-B4C5-DA6CBF994634}" presName="child1" presStyleLbl="bgAcc1" presStyleIdx="0" presStyleCnt="4" custScaleX="153150" custLinFactNeighborX="-32207" custLinFactNeighborY="585"/>
      <dgm:spPr/>
    </dgm:pt>
    <dgm:pt modelId="{9ED3C49A-AB6E-4008-B5B0-954BDBB32D60}" type="pres">
      <dgm:prSet presAssocID="{BA94A540-6B69-422D-B4C5-DA6CBF994634}" presName="child1Text" presStyleLbl="bgAcc1" presStyleIdx="0" presStyleCnt="4">
        <dgm:presLayoutVars>
          <dgm:bulletEnabled val="1"/>
        </dgm:presLayoutVars>
      </dgm:prSet>
      <dgm:spPr/>
    </dgm:pt>
    <dgm:pt modelId="{667AED70-08AB-47E3-B710-1BF61A7B0910}" type="pres">
      <dgm:prSet presAssocID="{BA94A540-6B69-422D-B4C5-DA6CBF994634}" presName="child2group" presStyleCnt="0"/>
      <dgm:spPr/>
    </dgm:pt>
    <dgm:pt modelId="{2CB83A9F-76E2-4DC3-86A3-5B5B3A2F99B7}" type="pres">
      <dgm:prSet presAssocID="{BA94A540-6B69-422D-B4C5-DA6CBF994634}" presName="child2" presStyleLbl="bgAcc1" presStyleIdx="1" presStyleCnt="4" custScaleX="139859" custLinFactNeighborX="31146"/>
      <dgm:spPr/>
    </dgm:pt>
    <dgm:pt modelId="{CE4E9455-124D-48D6-BF4B-E8AF0EE7C44B}" type="pres">
      <dgm:prSet presAssocID="{BA94A540-6B69-422D-B4C5-DA6CBF994634}" presName="child2Text" presStyleLbl="bgAcc1" presStyleIdx="1" presStyleCnt="4">
        <dgm:presLayoutVars>
          <dgm:bulletEnabled val="1"/>
        </dgm:presLayoutVars>
      </dgm:prSet>
      <dgm:spPr/>
    </dgm:pt>
    <dgm:pt modelId="{F20F4C9A-92E4-4D74-8808-37953DBB0137}" type="pres">
      <dgm:prSet presAssocID="{BA94A540-6B69-422D-B4C5-DA6CBF994634}" presName="child3group" presStyleCnt="0"/>
      <dgm:spPr/>
    </dgm:pt>
    <dgm:pt modelId="{8F24715A-00A7-4BB1-BEF2-07F3DED60F08}" type="pres">
      <dgm:prSet presAssocID="{BA94A540-6B69-422D-B4C5-DA6CBF994634}" presName="child3" presStyleLbl="bgAcc1" presStyleIdx="2" presStyleCnt="4" custScaleX="155727" custLinFactNeighborX="39045" custLinFactNeighborY="4682"/>
      <dgm:spPr/>
    </dgm:pt>
    <dgm:pt modelId="{11C8FDF0-72C4-41FC-A937-A0CE0676DE50}" type="pres">
      <dgm:prSet presAssocID="{BA94A540-6B69-422D-B4C5-DA6CBF994634}" presName="child3Text" presStyleLbl="bgAcc1" presStyleIdx="2" presStyleCnt="4">
        <dgm:presLayoutVars>
          <dgm:bulletEnabled val="1"/>
        </dgm:presLayoutVars>
      </dgm:prSet>
      <dgm:spPr/>
    </dgm:pt>
    <dgm:pt modelId="{E3ED5003-C6B8-41FD-8DC8-EB91B3B94D04}" type="pres">
      <dgm:prSet presAssocID="{BA94A540-6B69-422D-B4C5-DA6CBF994634}" presName="child4group" presStyleCnt="0"/>
      <dgm:spPr/>
    </dgm:pt>
    <dgm:pt modelId="{192FE9C1-B186-42FA-9EE6-E6196BC597A7}" type="pres">
      <dgm:prSet presAssocID="{BA94A540-6B69-422D-B4C5-DA6CBF994634}" presName="child4" presStyleLbl="bgAcc1" presStyleIdx="3" presStyleCnt="4" custScaleX="168866" custLinFactNeighborX="-22454" custLinFactNeighborY="0"/>
      <dgm:spPr/>
    </dgm:pt>
    <dgm:pt modelId="{1CF1A6CA-81C3-4387-BA1F-C6919E3281C1}" type="pres">
      <dgm:prSet presAssocID="{BA94A540-6B69-422D-B4C5-DA6CBF994634}" presName="child4Text" presStyleLbl="bgAcc1" presStyleIdx="3" presStyleCnt="4">
        <dgm:presLayoutVars>
          <dgm:bulletEnabled val="1"/>
        </dgm:presLayoutVars>
      </dgm:prSet>
      <dgm:spPr/>
    </dgm:pt>
    <dgm:pt modelId="{00E0562C-CEB0-4FAC-B73C-8857FDC0550D}" type="pres">
      <dgm:prSet presAssocID="{BA94A540-6B69-422D-B4C5-DA6CBF994634}" presName="childPlaceholder" presStyleCnt="0"/>
      <dgm:spPr/>
    </dgm:pt>
    <dgm:pt modelId="{77DC036C-AA2B-4354-A23A-56C87A44B23D}" type="pres">
      <dgm:prSet presAssocID="{BA94A540-6B69-422D-B4C5-DA6CBF994634}" presName="circle" presStyleCnt="0"/>
      <dgm:spPr/>
    </dgm:pt>
    <dgm:pt modelId="{65D80DAD-EE0D-4FB2-A68E-88FD3ACB450C}" type="pres">
      <dgm:prSet presAssocID="{BA94A540-6B69-422D-B4C5-DA6CBF99463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C2AEB918-0EE8-4822-95DA-F5F47F8E5986}" type="pres">
      <dgm:prSet presAssocID="{BA94A540-6B69-422D-B4C5-DA6CBF99463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992931C-E2A8-41DC-9674-24880D670A4C}" type="pres">
      <dgm:prSet presAssocID="{BA94A540-6B69-422D-B4C5-DA6CBF994634}" presName="quadrant3" presStyleLbl="node1" presStyleIdx="2" presStyleCnt="4" custScaleX="99946">
        <dgm:presLayoutVars>
          <dgm:chMax val="1"/>
          <dgm:bulletEnabled val="1"/>
        </dgm:presLayoutVars>
      </dgm:prSet>
      <dgm:spPr/>
    </dgm:pt>
    <dgm:pt modelId="{03DEB1C0-1122-4B1B-990F-15AD301CD284}" type="pres">
      <dgm:prSet presAssocID="{BA94A540-6B69-422D-B4C5-DA6CBF99463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F6467F4F-53F2-46FB-8320-BA3000FEDAC5}" type="pres">
      <dgm:prSet presAssocID="{BA94A540-6B69-422D-B4C5-DA6CBF994634}" presName="quadrantPlaceholder" presStyleCnt="0"/>
      <dgm:spPr/>
    </dgm:pt>
    <dgm:pt modelId="{7AED75E2-37D9-4547-A21C-6663F4FFA450}" type="pres">
      <dgm:prSet presAssocID="{BA94A540-6B69-422D-B4C5-DA6CBF994634}" presName="center1" presStyleLbl="fgShp" presStyleIdx="0" presStyleCnt="2"/>
      <dgm:spPr/>
    </dgm:pt>
    <dgm:pt modelId="{37A3CFB4-C4CF-4AF4-9BE3-851CE5FE5880}" type="pres">
      <dgm:prSet presAssocID="{BA94A540-6B69-422D-B4C5-DA6CBF994634}" presName="center2" presStyleLbl="fgShp" presStyleIdx="1" presStyleCnt="2"/>
      <dgm:spPr/>
    </dgm:pt>
  </dgm:ptLst>
  <dgm:cxnLst>
    <dgm:cxn modelId="{FE37BC01-A178-41EB-AE2A-BC94704A58CE}" type="presOf" srcId="{FE6B2660-AF12-4CCF-9C1F-9D033FD1100F}" destId="{8F24715A-00A7-4BB1-BEF2-07F3DED60F08}" srcOrd="0" destOrd="0" presId="urn:microsoft.com/office/officeart/2005/8/layout/cycle4"/>
    <dgm:cxn modelId="{59A87F19-DAA9-4F83-B857-DFB2823D4E50}" type="presOf" srcId="{D067DD40-73AB-4966-A1CB-0335AD74C964}" destId="{1CF1A6CA-81C3-4387-BA1F-C6919E3281C1}" srcOrd="1" destOrd="0" presId="urn:microsoft.com/office/officeart/2005/8/layout/cycle4"/>
    <dgm:cxn modelId="{735B1B30-3282-4397-9EE8-5804B4C7254D}" srcId="{BA94A540-6B69-422D-B4C5-DA6CBF994634}" destId="{36B24B7A-A369-4259-B257-D96AC3DF6B13}" srcOrd="1" destOrd="0" parTransId="{4155912B-326B-49D9-A7F7-1A29DEEAA191}" sibTransId="{EFF2AD6C-641E-48D3-87AB-51CE88B84C28}"/>
    <dgm:cxn modelId="{07572239-C9DC-4963-ABDF-23DEFA0C78F5}" type="presOf" srcId="{35CAC671-17F4-4BAB-AFA5-D2261D53A83E}" destId="{C90D2165-2313-4BC8-B366-10BA96DECC9A}" srcOrd="0" destOrd="0" presId="urn:microsoft.com/office/officeart/2005/8/layout/cycle4"/>
    <dgm:cxn modelId="{882DBF3B-31D7-4E49-AD0F-6755B4CC227F}" type="presOf" srcId="{D067DD40-73AB-4966-A1CB-0335AD74C964}" destId="{192FE9C1-B186-42FA-9EE6-E6196BC597A7}" srcOrd="0" destOrd="0" presId="urn:microsoft.com/office/officeart/2005/8/layout/cycle4"/>
    <dgm:cxn modelId="{D9B75A72-6085-435C-832C-B5FAFFD5A26D}" srcId="{F3D09673-AC86-4645-AA33-172EFCB51462}" destId="{FE6B2660-AF12-4CCF-9C1F-9D033FD1100F}" srcOrd="0" destOrd="0" parTransId="{D3BC59DC-3532-4EC6-86F4-49C11B59C865}" sibTransId="{E7B94781-4EC7-4C0E-B623-104EDBBB7328}"/>
    <dgm:cxn modelId="{B3A75B90-8F1A-4C60-8916-791B29A75558}" type="presOf" srcId="{36B24B7A-A369-4259-B257-D96AC3DF6B13}" destId="{C2AEB918-0EE8-4822-95DA-F5F47F8E5986}" srcOrd="0" destOrd="0" presId="urn:microsoft.com/office/officeart/2005/8/layout/cycle4"/>
    <dgm:cxn modelId="{11AA5D92-B5B6-4E69-845A-18B9FE0D6F01}" srcId="{BA94A540-6B69-422D-B4C5-DA6CBF994634}" destId="{981CB290-DC05-4873-8DE4-AEE20CF3AD17}" srcOrd="0" destOrd="0" parTransId="{99B6E1DA-09FE-4E69-BC01-85AC35DD62F6}" sibTransId="{AA3F7C70-FD61-4580-A6E4-892B1E697ABF}"/>
    <dgm:cxn modelId="{3C6A7CBF-1D38-470D-9A2F-0412106B4ADC}" type="presOf" srcId="{35CAC671-17F4-4BAB-AFA5-D2261D53A83E}" destId="{9ED3C49A-AB6E-4008-B5B0-954BDBB32D60}" srcOrd="1" destOrd="0" presId="urn:microsoft.com/office/officeart/2005/8/layout/cycle4"/>
    <dgm:cxn modelId="{C4EC3EC5-D9D3-41D9-81A9-AB550D04B9D2}" srcId="{36B24B7A-A369-4259-B257-D96AC3DF6B13}" destId="{AD0EADF8-5872-4AC2-8D54-8133BF885D95}" srcOrd="0" destOrd="0" parTransId="{ACF6F18D-679F-4BD0-B631-FFFC5454C294}" sibTransId="{84E50201-C055-42DD-8447-96439DACC1A6}"/>
    <dgm:cxn modelId="{6EE02ACD-D356-4053-A23D-F5FFDBAF82D5}" type="presOf" srcId="{AD0EADF8-5872-4AC2-8D54-8133BF885D95}" destId="{CE4E9455-124D-48D6-BF4B-E8AF0EE7C44B}" srcOrd="1" destOrd="0" presId="urn:microsoft.com/office/officeart/2005/8/layout/cycle4"/>
    <dgm:cxn modelId="{A80B30D2-60CC-4289-8233-712E7CDD14E2}" srcId="{981CB290-DC05-4873-8DE4-AEE20CF3AD17}" destId="{35CAC671-17F4-4BAB-AFA5-D2261D53A83E}" srcOrd="0" destOrd="0" parTransId="{FE782B8E-8BF4-4501-BE83-039E7BA93405}" sibTransId="{20B96884-CD76-4A3D-895B-3841079754E8}"/>
    <dgm:cxn modelId="{EF5CE8D2-92ED-4638-B17A-FABE68899FCD}" type="presOf" srcId="{981CB290-DC05-4873-8DE4-AEE20CF3AD17}" destId="{65D80DAD-EE0D-4FB2-A68E-88FD3ACB450C}" srcOrd="0" destOrd="0" presId="urn:microsoft.com/office/officeart/2005/8/layout/cycle4"/>
    <dgm:cxn modelId="{14420ED5-FC14-408F-B330-5EB3AE7C5F30}" srcId="{BA94A540-6B69-422D-B4C5-DA6CBF994634}" destId="{F3D09673-AC86-4645-AA33-172EFCB51462}" srcOrd="2" destOrd="0" parTransId="{82B28F3E-99E7-4E1E-B134-0A35B44FABCE}" sibTransId="{DCECE96A-6BA6-4AFE-85F4-9E22ACA78C5C}"/>
    <dgm:cxn modelId="{2474DAD6-E775-4535-954C-F925B2C9979B}" type="presOf" srcId="{FE6B2660-AF12-4CCF-9C1F-9D033FD1100F}" destId="{11C8FDF0-72C4-41FC-A937-A0CE0676DE50}" srcOrd="1" destOrd="0" presId="urn:microsoft.com/office/officeart/2005/8/layout/cycle4"/>
    <dgm:cxn modelId="{127473E6-CC32-46AA-8B54-5B4A6396D1F0}" type="presOf" srcId="{AD0EADF8-5872-4AC2-8D54-8133BF885D95}" destId="{2CB83A9F-76E2-4DC3-86A3-5B5B3A2F99B7}" srcOrd="0" destOrd="0" presId="urn:microsoft.com/office/officeart/2005/8/layout/cycle4"/>
    <dgm:cxn modelId="{421B24EF-749C-45C6-AED4-99512CBE8200}" srcId="{BA94A540-6B69-422D-B4C5-DA6CBF994634}" destId="{CBE65940-A6EF-4E26-B8C2-096CB9506E90}" srcOrd="3" destOrd="0" parTransId="{3E02DFDA-FCFE-480E-A936-7D1CF3D1A89E}" sibTransId="{8581BDA5-6ED5-4F51-BA4D-3D8A04767C0A}"/>
    <dgm:cxn modelId="{453A20F2-5807-4139-A4D5-278E18E5E3C8}" srcId="{CBE65940-A6EF-4E26-B8C2-096CB9506E90}" destId="{D067DD40-73AB-4966-A1CB-0335AD74C964}" srcOrd="0" destOrd="0" parTransId="{951DA8F8-F734-47BB-B60A-5B3705E43000}" sibTransId="{D6CA1742-7D23-4D25-BA75-93529498734E}"/>
    <dgm:cxn modelId="{6A6011F8-2A55-4BAA-874E-E1A4ACC9C8AD}" type="presOf" srcId="{F3D09673-AC86-4645-AA33-172EFCB51462}" destId="{8992931C-E2A8-41DC-9674-24880D670A4C}" srcOrd="0" destOrd="0" presId="urn:microsoft.com/office/officeart/2005/8/layout/cycle4"/>
    <dgm:cxn modelId="{654C35F8-236F-4B6A-A202-A1A2B5A012DE}" type="presOf" srcId="{CBE65940-A6EF-4E26-B8C2-096CB9506E90}" destId="{03DEB1C0-1122-4B1B-990F-15AD301CD284}" srcOrd="0" destOrd="0" presId="urn:microsoft.com/office/officeart/2005/8/layout/cycle4"/>
    <dgm:cxn modelId="{2ACEF8FF-6C82-4233-B37D-4A50984E45AA}" type="presOf" srcId="{BA94A540-6B69-422D-B4C5-DA6CBF994634}" destId="{4B047EC4-38BA-45EB-89C9-1F5226FCB163}" srcOrd="0" destOrd="0" presId="urn:microsoft.com/office/officeart/2005/8/layout/cycle4"/>
    <dgm:cxn modelId="{203F3AC4-F219-48D5-90CA-9C82F92CD249}" type="presParOf" srcId="{4B047EC4-38BA-45EB-89C9-1F5226FCB163}" destId="{A52CA6FE-CF62-4C3D-AF1F-986C98A47D65}" srcOrd="0" destOrd="0" presId="urn:microsoft.com/office/officeart/2005/8/layout/cycle4"/>
    <dgm:cxn modelId="{E5A42B1A-16AD-4517-9E70-5E08762873B2}" type="presParOf" srcId="{A52CA6FE-CF62-4C3D-AF1F-986C98A47D65}" destId="{5767A68E-D14C-4CB5-9D84-59F687041F78}" srcOrd="0" destOrd="0" presId="urn:microsoft.com/office/officeart/2005/8/layout/cycle4"/>
    <dgm:cxn modelId="{C9F6AEBC-B364-4238-9AE4-31F1143F78C2}" type="presParOf" srcId="{5767A68E-D14C-4CB5-9D84-59F687041F78}" destId="{C90D2165-2313-4BC8-B366-10BA96DECC9A}" srcOrd="0" destOrd="0" presId="urn:microsoft.com/office/officeart/2005/8/layout/cycle4"/>
    <dgm:cxn modelId="{EA177F98-EE74-492C-BB56-1F3676005052}" type="presParOf" srcId="{5767A68E-D14C-4CB5-9D84-59F687041F78}" destId="{9ED3C49A-AB6E-4008-B5B0-954BDBB32D60}" srcOrd="1" destOrd="0" presId="urn:microsoft.com/office/officeart/2005/8/layout/cycle4"/>
    <dgm:cxn modelId="{21D2DDD9-18BB-4772-A885-49E04A00376C}" type="presParOf" srcId="{A52CA6FE-CF62-4C3D-AF1F-986C98A47D65}" destId="{667AED70-08AB-47E3-B710-1BF61A7B0910}" srcOrd="1" destOrd="0" presId="urn:microsoft.com/office/officeart/2005/8/layout/cycle4"/>
    <dgm:cxn modelId="{2403BE59-669A-4A52-9CA7-82B19D5C6DC2}" type="presParOf" srcId="{667AED70-08AB-47E3-B710-1BF61A7B0910}" destId="{2CB83A9F-76E2-4DC3-86A3-5B5B3A2F99B7}" srcOrd="0" destOrd="0" presId="urn:microsoft.com/office/officeart/2005/8/layout/cycle4"/>
    <dgm:cxn modelId="{1D211D9F-64D2-4B8A-A595-527F80721E75}" type="presParOf" srcId="{667AED70-08AB-47E3-B710-1BF61A7B0910}" destId="{CE4E9455-124D-48D6-BF4B-E8AF0EE7C44B}" srcOrd="1" destOrd="0" presId="urn:microsoft.com/office/officeart/2005/8/layout/cycle4"/>
    <dgm:cxn modelId="{67BBEE3E-836B-4589-9FB2-DD6FC6F52BD5}" type="presParOf" srcId="{A52CA6FE-CF62-4C3D-AF1F-986C98A47D65}" destId="{F20F4C9A-92E4-4D74-8808-37953DBB0137}" srcOrd="2" destOrd="0" presId="urn:microsoft.com/office/officeart/2005/8/layout/cycle4"/>
    <dgm:cxn modelId="{9E078113-9DD8-4E1A-A393-831EC686B5E8}" type="presParOf" srcId="{F20F4C9A-92E4-4D74-8808-37953DBB0137}" destId="{8F24715A-00A7-4BB1-BEF2-07F3DED60F08}" srcOrd="0" destOrd="0" presId="urn:microsoft.com/office/officeart/2005/8/layout/cycle4"/>
    <dgm:cxn modelId="{2DAE407C-1285-47B0-AA9E-3DBD40D35DBB}" type="presParOf" srcId="{F20F4C9A-92E4-4D74-8808-37953DBB0137}" destId="{11C8FDF0-72C4-41FC-A937-A0CE0676DE50}" srcOrd="1" destOrd="0" presId="urn:microsoft.com/office/officeart/2005/8/layout/cycle4"/>
    <dgm:cxn modelId="{01FE4131-311A-4579-9E53-A6F418BD605F}" type="presParOf" srcId="{A52CA6FE-CF62-4C3D-AF1F-986C98A47D65}" destId="{E3ED5003-C6B8-41FD-8DC8-EB91B3B94D04}" srcOrd="3" destOrd="0" presId="urn:microsoft.com/office/officeart/2005/8/layout/cycle4"/>
    <dgm:cxn modelId="{6EB346FA-6FA9-463E-B7CA-5D16B9C20C49}" type="presParOf" srcId="{E3ED5003-C6B8-41FD-8DC8-EB91B3B94D04}" destId="{192FE9C1-B186-42FA-9EE6-E6196BC597A7}" srcOrd="0" destOrd="0" presId="urn:microsoft.com/office/officeart/2005/8/layout/cycle4"/>
    <dgm:cxn modelId="{16BA545D-A653-4B84-859F-AA4D027C2C79}" type="presParOf" srcId="{E3ED5003-C6B8-41FD-8DC8-EB91B3B94D04}" destId="{1CF1A6CA-81C3-4387-BA1F-C6919E3281C1}" srcOrd="1" destOrd="0" presId="urn:microsoft.com/office/officeart/2005/8/layout/cycle4"/>
    <dgm:cxn modelId="{5333E1F6-C4BE-4A3B-B9E2-F44A1F810C28}" type="presParOf" srcId="{A52CA6FE-CF62-4C3D-AF1F-986C98A47D65}" destId="{00E0562C-CEB0-4FAC-B73C-8857FDC0550D}" srcOrd="4" destOrd="0" presId="urn:microsoft.com/office/officeart/2005/8/layout/cycle4"/>
    <dgm:cxn modelId="{8F3CF6B3-5120-4219-A392-D7BF86702C72}" type="presParOf" srcId="{4B047EC4-38BA-45EB-89C9-1F5226FCB163}" destId="{77DC036C-AA2B-4354-A23A-56C87A44B23D}" srcOrd="1" destOrd="0" presId="urn:microsoft.com/office/officeart/2005/8/layout/cycle4"/>
    <dgm:cxn modelId="{DF675132-1E4E-46A2-8E79-0AC6A94D24B0}" type="presParOf" srcId="{77DC036C-AA2B-4354-A23A-56C87A44B23D}" destId="{65D80DAD-EE0D-4FB2-A68E-88FD3ACB450C}" srcOrd="0" destOrd="0" presId="urn:microsoft.com/office/officeart/2005/8/layout/cycle4"/>
    <dgm:cxn modelId="{29BF3A81-E5B0-43B3-A6E4-601F43E6DD8D}" type="presParOf" srcId="{77DC036C-AA2B-4354-A23A-56C87A44B23D}" destId="{C2AEB918-0EE8-4822-95DA-F5F47F8E5986}" srcOrd="1" destOrd="0" presId="urn:microsoft.com/office/officeart/2005/8/layout/cycle4"/>
    <dgm:cxn modelId="{EAD52F64-7677-4B5C-A6EA-E3E4C9E67E71}" type="presParOf" srcId="{77DC036C-AA2B-4354-A23A-56C87A44B23D}" destId="{8992931C-E2A8-41DC-9674-24880D670A4C}" srcOrd="2" destOrd="0" presId="urn:microsoft.com/office/officeart/2005/8/layout/cycle4"/>
    <dgm:cxn modelId="{480D9A11-B0CE-4531-BB3C-58577E968B83}" type="presParOf" srcId="{77DC036C-AA2B-4354-A23A-56C87A44B23D}" destId="{03DEB1C0-1122-4B1B-990F-15AD301CD284}" srcOrd="3" destOrd="0" presId="urn:microsoft.com/office/officeart/2005/8/layout/cycle4"/>
    <dgm:cxn modelId="{0ABE1D2A-C19D-4892-A3E2-320C80BA5461}" type="presParOf" srcId="{77DC036C-AA2B-4354-A23A-56C87A44B23D}" destId="{F6467F4F-53F2-46FB-8320-BA3000FEDAC5}" srcOrd="4" destOrd="0" presId="urn:microsoft.com/office/officeart/2005/8/layout/cycle4"/>
    <dgm:cxn modelId="{89950D65-9B52-4C02-8650-3FB2513B2962}" type="presParOf" srcId="{4B047EC4-38BA-45EB-89C9-1F5226FCB163}" destId="{7AED75E2-37D9-4547-A21C-6663F4FFA450}" srcOrd="2" destOrd="0" presId="urn:microsoft.com/office/officeart/2005/8/layout/cycle4"/>
    <dgm:cxn modelId="{AD97A56E-F9AA-40E4-8D65-D2C70B283473}" type="presParOf" srcId="{4B047EC4-38BA-45EB-89C9-1F5226FCB163}" destId="{37A3CFB4-C4CF-4AF4-9BE3-851CE5FE588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3DF7FC-237C-446B-B275-BC7C6BAE161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E7DAE46-B917-4E66-BCC8-02C6E7C82BA4}">
      <dgm:prSet phldrT="[Texto]" custT="1"/>
      <dgm:spPr/>
      <dgm:t>
        <a:bodyPr/>
        <a:lstStyle/>
        <a:p>
          <a:r>
            <a:rPr lang="pt-BR" sz="3200" dirty="0">
              <a:solidFill>
                <a:srgbClr val="0070C0"/>
              </a:solidFill>
            </a:rPr>
            <a:t>Ações estratégicas</a:t>
          </a:r>
        </a:p>
      </dgm:t>
    </dgm:pt>
    <dgm:pt modelId="{14A4D5F4-F2C7-4C21-A4E1-E55E8CA4057B}" type="parTrans" cxnId="{5C583042-654F-4DAE-BABC-CF51CDB2F7F7}">
      <dgm:prSet/>
      <dgm:spPr/>
      <dgm:t>
        <a:bodyPr/>
        <a:lstStyle/>
        <a:p>
          <a:endParaRPr lang="pt-BR"/>
        </a:p>
      </dgm:t>
    </dgm:pt>
    <dgm:pt modelId="{2CB05F6E-905B-490C-9376-34D81DFD6DAE}" type="sibTrans" cxnId="{5C583042-654F-4DAE-BABC-CF51CDB2F7F7}">
      <dgm:prSet/>
      <dgm:spPr/>
      <dgm:t>
        <a:bodyPr/>
        <a:lstStyle/>
        <a:p>
          <a:endParaRPr lang="pt-BR"/>
        </a:p>
      </dgm:t>
    </dgm:pt>
    <dgm:pt modelId="{F4E1CE5F-723A-49E3-B992-3581799B2CDC}">
      <dgm:prSet phldrT="[Texto]" custT="1"/>
      <dgm:spPr/>
      <dgm:t>
        <a:bodyPr/>
        <a:lstStyle/>
        <a:p>
          <a:r>
            <a:rPr lang="pt-BR" sz="3600" dirty="0"/>
            <a:t>1. </a:t>
          </a:r>
        </a:p>
      </dgm:t>
    </dgm:pt>
    <dgm:pt modelId="{E69881A6-06D5-4836-BFCD-8C6646A8135D}" type="parTrans" cxnId="{8B791B0E-5D3E-4107-B592-8BD2322ABD42}">
      <dgm:prSet/>
      <dgm:spPr/>
      <dgm:t>
        <a:bodyPr/>
        <a:lstStyle/>
        <a:p>
          <a:endParaRPr lang="pt-BR"/>
        </a:p>
      </dgm:t>
    </dgm:pt>
    <dgm:pt modelId="{F7A05A34-8165-4EBF-9BAE-356918EE8968}" type="sibTrans" cxnId="{8B791B0E-5D3E-4107-B592-8BD2322ABD42}">
      <dgm:prSet/>
      <dgm:spPr/>
      <dgm:t>
        <a:bodyPr/>
        <a:lstStyle/>
        <a:p>
          <a:endParaRPr lang="pt-BR"/>
        </a:p>
      </dgm:t>
    </dgm:pt>
    <dgm:pt modelId="{56306D5F-A3A8-4D32-AF02-2E6DD76EB670}">
      <dgm:prSet phldrT="[Texto]" custT="1"/>
      <dgm:spPr/>
      <dgm:t>
        <a:bodyPr/>
        <a:lstStyle/>
        <a:p>
          <a:r>
            <a:rPr lang="pt-BR" sz="3600" dirty="0"/>
            <a:t>2. </a:t>
          </a:r>
        </a:p>
      </dgm:t>
    </dgm:pt>
    <dgm:pt modelId="{F56889C5-4649-45B5-B71A-808874397858}" type="parTrans" cxnId="{0E271465-AD1C-4B61-A080-D8951CFB68F9}">
      <dgm:prSet/>
      <dgm:spPr/>
      <dgm:t>
        <a:bodyPr/>
        <a:lstStyle/>
        <a:p>
          <a:endParaRPr lang="pt-BR"/>
        </a:p>
      </dgm:t>
    </dgm:pt>
    <dgm:pt modelId="{30EF000A-A7EA-4236-849D-D6ED82A473EA}" type="sibTrans" cxnId="{0E271465-AD1C-4B61-A080-D8951CFB68F9}">
      <dgm:prSet/>
      <dgm:spPr/>
      <dgm:t>
        <a:bodyPr/>
        <a:lstStyle/>
        <a:p>
          <a:endParaRPr lang="pt-BR"/>
        </a:p>
      </dgm:t>
    </dgm:pt>
    <dgm:pt modelId="{00A767DD-8937-4335-A105-89142E180E14}" type="pres">
      <dgm:prSet presAssocID="{5B3DF7FC-237C-446B-B275-BC7C6BAE161B}" presName="vert0" presStyleCnt="0">
        <dgm:presLayoutVars>
          <dgm:dir/>
          <dgm:animOne val="branch"/>
          <dgm:animLvl val="lvl"/>
        </dgm:presLayoutVars>
      </dgm:prSet>
      <dgm:spPr/>
    </dgm:pt>
    <dgm:pt modelId="{5E8DC4F4-BE69-4E21-A1A2-A5B0F9297EDC}" type="pres">
      <dgm:prSet presAssocID="{DE7DAE46-B917-4E66-BCC8-02C6E7C82BA4}" presName="thickLine" presStyleLbl="alignNode1" presStyleIdx="0" presStyleCnt="1"/>
      <dgm:spPr/>
    </dgm:pt>
    <dgm:pt modelId="{C921C075-AD88-4108-B896-79C718798420}" type="pres">
      <dgm:prSet presAssocID="{DE7DAE46-B917-4E66-BCC8-02C6E7C82BA4}" presName="horz1" presStyleCnt="0"/>
      <dgm:spPr/>
    </dgm:pt>
    <dgm:pt modelId="{2149DA10-B1F9-4F65-9F83-6987905416C9}" type="pres">
      <dgm:prSet presAssocID="{DE7DAE46-B917-4E66-BCC8-02C6E7C82BA4}" presName="tx1" presStyleLbl="revTx" presStyleIdx="0" presStyleCnt="3" custScaleX="160085"/>
      <dgm:spPr/>
    </dgm:pt>
    <dgm:pt modelId="{CFBB63AD-4425-4B8F-8EBA-2E029D537142}" type="pres">
      <dgm:prSet presAssocID="{DE7DAE46-B917-4E66-BCC8-02C6E7C82BA4}" presName="vert1" presStyleCnt="0"/>
      <dgm:spPr/>
    </dgm:pt>
    <dgm:pt modelId="{3E4BD720-4665-4F1D-9E45-A42DF56AC909}" type="pres">
      <dgm:prSet presAssocID="{F4E1CE5F-723A-49E3-B992-3581799B2CDC}" presName="vertSpace2a" presStyleCnt="0"/>
      <dgm:spPr/>
    </dgm:pt>
    <dgm:pt modelId="{32320DDB-A980-4C85-B4F6-92395DDB8412}" type="pres">
      <dgm:prSet presAssocID="{F4E1CE5F-723A-49E3-B992-3581799B2CDC}" presName="horz2" presStyleCnt="0"/>
      <dgm:spPr/>
    </dgm:pt>
    <dgm:pt modelId="{5AA6CA8B-528F-4D72-8B29-1967B2162404}" type="pres">
      <dgm:prSet presAssocID="{F4E1CE5F-723A-49E3-B992-3581799B2CDC}" presName="horzSpace2" presStyleCnt="0"/>
      <dgm:spPr/>
    </dgm:pt>
    <dgm:pt modelId="{27ACF671-115B-4741-8578-002FF6174646}" type="pres">
      <dgm:prSet presAssocID="{F4E1CE5F-723A-49E3-B992-3581799B2CDC}" presName="tx2" presStyleLbl="revTx" presStyleIdx="1" presStyleCnt="3"/>
      <dgm:spPr/>
    </dgm:pt>
    <dgm:pt modelId="{EBCF9804-1244-4514-9159-14821103C0AD}" type="pres">
      <dgm:prSet presAssocID="{F4E1CE5F-723A-49E3-B992-3581799B2CDC}" presName="vert2" presStyleCnt="0"/>
      <dgm:spPr/>
    </dgm:pt>
    <dgm:pt modelId="{2CFE4AA7-5549-4832-836F-6ADF388F58A4}" type="pres">
      <dgm:prSet presAssocID="{F4E1CE5F-723A-49E3-B992-3581799B2CDC}" presName="thinLine2b" presStyleLbl="callout" presStyleIdx="0" presStyleCnt="2"/>
      <dgm:spPr/>
    </dgm:pt>
    <dgm:pt modelId="{B2600204-9B20-402E-8331-B20AC77EADEB}" type="pres">
      <dgm:prSet presAssocID="{F4E1CE5F-723A-49E3-B992-3581799B2CDC}" presName="vertSpace2b" presStyleCnt="0"/>
      <dgm:spPr/>
    </dgm:pt>
    <dgm:pt modelId="{561906EE-4AF1-4464-85C7-BEFDF402D828}" type="pres">
      <dgm:prSet presAssocID="{56306D5F-A3A8-4D32-AF02-2E6DD76EB670}" presName="horz2" presStyleCnt="0"/>
      <dgm:spPr/>
    </dgm:pt>
    <dgm:pt modelId="{89556477-E94C-40DB-BFF8-D60A088DA490}" type="pres">
      <dgm:prSet presAssocID="{56306D5F-A3A8-4D32-AF02-2E6DD76EB670}" presName="horzSpace2" presStyleCnt="0"/>
      <dgm:spPr/>
    </dgm:pt>
    <dgm:pt modelId="{3C876F2D-3003-497C-8844-64C0652C5034}" type="pres">
      <dgm:prSet presAssocID="{56306D5F-A3A8-4D32-AF02-2E6DD76EB670}" presName="tx2" presStyleLbl="revTx" presStyleIdx="2" presStyleCnt="3"/>
      <dgm:spPr/>
    </dgm:pt>
    <dgm:pt modelId="{D9B986CD-18F1-457A-8719-87E5A9B73FB5}" type="pres">
      <dgm:prSet presAssocID="{56306D5F-A3A8-4D32-AF02-2E6DD76EB670}" presName="vert2" presStyleCnt="0"/>
      <dgm:spPr/>
    </dgm:pt>
    <dgm:pt modelId="{00F94593-AAED-4E6F-99C6-A2D0D30732B1}" type="pres">
      <dgm:prSet presAssocID="{56306D5F-A3A8-4D32-AF02-2E6DD76EB670}" presName="thinLine2b" presStyleLbl="callout" presStyleIdx="1" presStyleCnt="2"/>
      <dgm:spPr/>
    </dgm:pt>
    <dgm:pt modelId="{12FC3D1A-C929-4E1A-B86F-DADD23904DF7}" type="pres">
      <dgm:prSet presAssocID="{56306D5F-A3A8-4D32-AF02-2E6DD76EB670}" presName="vertSpace2b" presStyleCnt="0"/>
      <dgm:spPr/>
    </dgm:pt>
  </dgm:ptLst>
  <dgm:cxnLst>
    <dgm:cxn modelId="{8B791B0E-5D3E-4107-B592-8BD2322ABD42}" srcId="{DE7DAE46-B917-4E66-BCC8-02C6E7C82BA4}" destId="{F4E1CE5F-723A-49E3-B992-3581799B2CDC}" srcOrd="0" destOrd="0" parTransId="{E69881A6-06D5-4836-BFCD-8C6646A8135D}" sibTransId="{F7A05A34-8165-4EBF-9BAE-356918EE8968}"/>
    <dgm:cxn modelId="{FE9AB63D-AC9F-4655-A69A-6D52C49A86CB}" type="presOf" srcId="{56306D5F-A3A8-4D32-AF02-2E6DD76EB670}" destId="{3C876F2D-3003-497C-8844-64C0652C5034}" srcOrd="0" destOrd="0" presId="urn:microsoft.com/office/officeart/2008/layout/LinedList"/>
    <dgm:cxn modelId="{5C583042-654F-4DAE-BABC-CF51CDB2F7F7}" srcId="{5B3DF7FC-237C-446B-B275-BC7C6BAE161B}" destId="{DE7DAE46-B917-4E66-BCC8-02C6E7C82BA4}" srcOrd="0" destOrd="0" parTransId="{14A4D5F4-F2C7-4C21-A4E1-E55E8CA4057B}" sibTransId="{2CB05F6E-905B-490C-9376-34D81DFD6DAE}"/>
    <dgm:cxn modelId="{0E271465-AD1C-4B61-A080-D8951CFB68F9}" srcId="{DE7DAE46-B917-4E66-BCC8-02C6E7C82BA4}" destId="{56306D5F-A3A8-4D32-AF02-2E6DD76EB670}" srcOrd="1" destOrd="0" parTransId="{F56889C5-4649-45B5-B71A-808874397858}" sibTransId="{30EF000A-A7EA-4236-849D-D6ED82A473EA}"/>
    <dgm:cxn modelId="{5DE8476C-C6C5-4DA2-A7E4-E591C52018FC}" type="presOf" srcId="{5B3DF7FC-237C-446B-B275-BC7C6BAE161B}" destId="{00A767DD-8937-4335-A105-89142E180E14}" srcOrd="0" destOrd="0" presId="urn:microsoft.com/office/officeart/2008/layout/LinedList"/>
    <dgm:cxn modelId="{6D9097B3-A94F-4B5C-A279-CD7665542151}" type="presOf" srcId="{DE7DAE46-B917-4E66-BCC8-02C6E7C82BA4}" destId="{2149DA10-B1F9-4F65-9F83-6987905416C9}" srcOrd="0" destOrd="0" presId="urn:microsoft.com/office/officeart/2008/layout/LinedList"/>
    <dgm:cxn modelId="{86DE6DF8-67B2-4FD2-B356-2961508051AA}" type="presOf" srcId="{F4E1CE5F-723A-49E3-B992-3581799B2CDC}" destId="{27ACF671-115B-4741-8578-002FF6174646}" srcOrd="0" destOrd="0" presId="urn:microsoft.com/office/officeart/2008/layout/LinedList"/>
    <dgm:cxn modelId="{E8F5C88B-3BF5-4E50-94F8-33A31EF900A1}" type="presParOf" srcId="{00A767DD-8937-4335-A105-89142E180E14}" destId="{5E8DC4F4-BE69-4E21-A1A2-A5B0F9297EDC}" srcOrd="0" destOrd="0" presId="urn:microsoft.com/office/officeart/2008/layout/LinedList"/>
    <dgm:cxn modelId="{05C708C7-BA11-4056-9C71-9FA2FA4E7CA6}" type="presParOf" srcId="{00A767DD-8937-4335-A105-89142E180E14}" destId="{C921C075-AD88-4108-B896-79C718798420}" srcOrd="1" destOrd="0" presId="urn:microsoft.com/office/officeart/2008/layout/LinedList"/>
    <dgm:cxn modelId="{52A5FB3E-DB06-4E9E-B057-CE6D9D5DEF1D}" type="presParOf" srcId="{C921C075-AD88-4108-B896-79C718798420}" destId="{2149DA10-B1F9-4F65-9F83-6987905416C9}" srcOrd="0" destOrd="0" presId="urn:microsoft.com/office/officeart/2008/layout/LinedList"/>
    <dgm:cxn modelId="{2F98BC2F-0206-48AA-A678-02D24D5F2C81}" type="presParOf" srcId="{C921C075-AD88-4108-B896-79C718798420}" destId="{CFBB63AD-4425-4B8F-8EBA-2E029D537142}" srcOrd="1" destOrd="0" presId="urn:microsoft.com/office/officeart/2008/layout/LinedList"/>
    <dgm:cxn modelId="{95850184-A817-4540-8944-68904686C328}" type="presParOf" srcId="{CFBB63AD-4425-4B8F-8EBA-2E029D537142}" destId="{3E4BD720-4665-4F1D-9E45-A42DF56AC909}" srcOrd="0" destOrd="0" presId="urn:microsoft.com/office/officeart/2008/layout/LinedList"/>
    <dgm:cxn modelId="{722280D9-902B-4ABE-A4F5-7FE8F598AD67}" type="presParOf" srcId="{CFBB63AD-4425-4B8F-8EBA-2E029D537142}" destId="{32320DDB-A980-4C85-B4F6-92395DDB8412}" srcOrd="1" destOrd="0" presId="urn:microsoft.com/office/officeart/2008/layout/LinedList"/>
    <dgm:cxn modelId="{B27DF5C3-BCBB-4A89-AE9E-ADF29FE92614}" type="presParOf" srcId="{32320DDB-A980-4C85-B4F6-92395DDB8412}" destId="{5AA6CA8B-528F-4D72-8B29-1967B2162404}" srcOrd="0" destOrd="0" presId="urn:microsoft.com/office/officeart/2008/layout/LinedList"/>
    <dgm:cxn modelId="{A78FA4DC-3D80-4D9E-A800-B21DFE4DC199}" type="presParOf" srcId="{32320DDB-A980-4C85-B4F6-92395DDB8412}" destId="{27ACF671-115B-4741-8578-002FF6174646}" srcOrd="1" destOrd="0" presId="urn:microsoft.com/office/officeart/2008/layout/LinedList"/>
    <dgm:cxn modelId="{391BD8AD-1130-4D4A-A529-CF9BCC81E8E1}" type="presParOf" srcId="{32320DDB-A980-4C85-B4F6-92395DDB8412}" destId="{EBCF9804-1244-4514-9159-14821103C0AD}" srcOrd="2" destOrd="0" presId="urn:microsoft.com/office/officeart/2008/layout/LinedList"/>
    <dgm:cxn modelId="{754CCCFA-047E-49B7-A749-E50C8C2C8F51}" type="presParOf" srcId="{CFBB63AD-4425-4B8F-8EBA-2E029D537142}" destId="{2CFE4AA7-5549-4832-836F-6ADF388F58A4}" srcOrd="2" destOrd="0" presId="urn:microsoft.com/office/officeart/2008/layout/LinedList"/>
    <dgm:cxn modelId="{163BDD1C-A162-47B0-9D2C-49032799336A}" type="presParOf" srcId="{CFBB63AD-4425-4B8F-8EBA-2E029D537142}" destId="{B2600204-9B20-402E-8331-B20AC77EADEB}" srcOrd="3" destOrd="0" presId="urn:microsoft.com/office/officeart/2008/layout/LinedList"/>
    <dgm:cxn modelId="{CFB41A10-29F1-4733-87C7-B71E50431CC0}" type="presParOf" srcId="{CFBB63AD-4425-4B8F-8EBA-2E029D537142}" destId="{561906EE-4AF1-4464-85C7-BEFDF402D828}" srcOrd="4" destOrd="0" presId="urn:microsoft.com/office/officeart/2008/layout/LinedList"/>
    <dgm:cxn modelId="{747C1007-141B-4A86-956F-5E6772F93F44}" type="presParOf" srcId="{561906EE-4AF1-4464-85C7-BEFDF402D828}" destId="{89556477-E94C-40DB-BFF8-D60A088DA490}" srcOrd="0" destOrd="0" presId="urn:microsoft.com/office/officeart/2008/layout/LinedList"/>
    <dgm:cxn modelId="{AA44BA57-27E9-49C1-A3A6-13D6E39C9CE6}" type="presParOf" srcId="{561906EE-4AF1-4464-85C7-BEFDF402D828}" destId="{3C876F2D-3003-497C-8844-64C0652C5034}" srcOrd="1" destOrd="0" presId="urn:microsoft.com/office/officeart/2008/layout/LinedList"/>
    <dgm:cxn modelId="{CE9D67EB-026B-4370-9405-2CFE20346CE9}" type="presParOf" srcId="{561906EE-4AF1-4464-85C7-BEFDF402D828}" destId="{D9B986CD-18F1-457A-8719-87E5A9B73FB5}" srcOrd="2" destOrd="0" presId="urn:microsoft.com/office/officeart/2008/layout/LinedList"/>
    <dgm:cxn modelId="{28F149D0-581D-40C1-8106-827589EBCBC5}" type="presParOf" srcId="{CFBB63AD-4425-4B8F-8EBA-2E029D537142}" destId="{00F94593-AAED-4E6F-99C6-A2D0D30732B1}" srcOrd="5" destOrd="0" presId="urn:microsoft.com/office/officeart/2008/layout/LinedList"/>
    <dgm:cxn modelId="{257934D2-E165-467D-9C82-52BFCC248BA6}" type="presParOf" srcId="{CFBB63AD-4425-4B8F-8EBA-2E029D537142}" destId="{12FC3D1A-C929-4E1A-B86F-DADD23904DF7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5A836-C6B5-4949-97A3-DF38D7059B3E}">
      <dsp:nvSpPr>
        <dsp:cNvPr id="0" name=""/>
        <dsp:cNvSpPr/>
      </dsp:nvSpPr>
      <dsp:spPr>
        <a:xfrm>
          <a:off x="0" y="0"/>
          <a:ext cx="94316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75E19-FAF4-4505-88B9-50464F607B81}">
      <dsp:nvSpPr>
        <dsp:cNvPr id="0" name=""/>
        <dsp:cNvSpPr/>
      </dsp:nvSpPr>
      <dsp:spPr>
        <a:xfrm>
          <a:off x="0" y="0"/>
          <a:ext cx="1886333" cy="3160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rgbClr val="002060"/>
              </a:solidFill>
            </a:rPr>
            <a:t>Aspectos Gerais da Política de Dados Abertos do Poder Executivo Federal</a:t>
          </a:r>
        </a:p>
      </dsp:txBody>
      <dsp:txXfrm>
        <a:off x="0" y="0"/>
        <a:ext cx="1886333" cy="3160189"/>
      </dsp:txXfrm>
    </dsp:sp>
    <dsp:sp modelId="{F09BD523-B351-4D6B-B102-2C429A8747EC}">
      <dsp:nvSpPr>
        <dsp:cNvPr id="0" name=""/>
        <dsp:cNvSpPr/>
      </dsp:nvSpPr>
      <dsp:spPr>
        <a:xfrm>
          <a:off x="2027807" y="158009"/>
          <a:ext cx="7403857" cy="68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Promover a publicação de bases de dados em formato aberto</a:t>
          </a:r>
        </a:p>
      </dsp:txBody>
      <dsp:txXfrm>
        <a:off x="2027807" y="158009"/>
        <a:ext cx="7403857" cy="686962"/>
      </dsp:txXfrm>
    </dsp:sp>
    <dsp:sp modelId="{3F6C50B7-417E-4556-860F-B76ECA44A1F1}">
      <dsp:nvSpPr>
        <dsp:cNvPr id="0" name=""/>
        <dsp:cNvSpPr/>
      </dsp:nvSpPr>
      <dsp:spPr>
        <a:xfrm>
          <a:off x="1886333" y="844971"/>
          <a:ext cx="75453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FF44D-D679-4D68-926E-FDB4A6B35571}">
      <dsp:nvSpPr>
        <dsp:cNvPr id="0" name=""/>
        <dsp:cNvSpPr/>
      </dsp:nvSpPr>
      <dsp:spPr>
        <a:xfrm>
          <a:off x="2027807" y="1002981"/>
          <a:ext cx="7403857" cy="575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Órgãos e entidade da administração pública: direta, autárquica e fundacional</a:t>
          </a:r>
        </a:p>
      </dsp:txBody>
      <dsp:txXfrm>
        <a:off x="2027807" y="1002981"/>
        <a:ext cx="7403857" cy="575344"/>
      </dsp:txXfrm>
    </dsp:sp>
    <dsp:sp modelId="{913EC6BB-7DB1-4407-B793-48687C069E48}">
      <dsp:nvSpPr>
        <dsp:cNvPr id="0" name=""/>
        <dsp:cNvSpPr/>
      </dsp:nvSpPr>
      <dsp:spPr>
        <a:xfrm>
          <a:off x="1886333" y="1578325"/>
          <a:ext cx="75453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EBA1D-8D86-4C28-9F3E-7A586E498AD0}">
      <dsp:nvSpPr>
        <dsp:cNvPr id="0" name=""/>
        <dsp:cNvSpPr/>
      </dsp:nvSpPr>
      <dsp:spPr>
        <a:xfrm>
          <a:off x="2027807" y="1736334"/>
          <a:ext cx="7403857" cy="75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kern="1200" dirty="0"/>
            <a:t>Implementação da Política de Dados Abertos: execução de Plano de Dados Abertos no âmbito de cada órgão ou entidade</a:t>
          </a:r>
          <a:endParaRPr lang="pt-BR" sz="1800" kern="1200" dirty="0"/>
        </a:p>
      </dsp:txBody>
      <dsp:txXfrm>
        <a:off x="2027807" y="1736334"/>
        <a:ext cx="7403857" cy="751682"/>
      </dsp:txXfrm>
    </dsp:sp>
    <dsp:sp modelId="{40BBAB92-3E43-4070-9DBF-670736D07553}">
      <dsp:nvSpPr>
        <dsp:cNvPr id="0" name=""/>
        <dsp:cNvSpPr/>
      </dsp:nvSpPr>
      <dsp:spPr>
        <a:xfrm>
          <a:off x="1886333" y="2488017"/>
          <a:ext cx="75453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5C171-8388-4EF7-87D0-8191ED926FF6}">
      <dsp:nvSpPr>
        <dsp:cNvPr id="0" name=""/>
        <dsp:cNvSpPr/>
      </dsp:nvSpPr>
      <dsp:spPr>
        <a:xfrm>
          <a:off x="0" y="696172"/>
          <a:ext cx="8128000" cy="201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12991-87F9-43BE-8C5E-3875C4A0F2E2}">
      <dsp:nvSpPr>
        <dsp:cNvPr id="0" name=""/>
        <dsp:cNvSpPr/>
      </dsp:nvSpPr>
      <dsp:spPr>
        <a:xfrm>
          <a:off x="406003" y="68239"/>
          <a:ext cx="5684043" cy="7460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Obrigatoriedade na utilização de mecanismo de participação social na priorização;</a:t>
          </a:r>
        </a:p>
      </dsp:txBody>
      <dsp:txXfrm>
        <a:off x="442420" y="104656"/>
        <a:ext cx="5611209" cy="673178"/>
      </dsp:txXfrm>
    </dsp:sp>
    <dsp:sp modelId="{8C028354-D875-43E8-8DDD-BED4B9978998}">
      <dsp:nvSpPr>
        <dsp:cNvPr id="0" name=""/>
        <dsp:cNvSpPr/>
      </dsp:nvSpPr>
      <dsp:spPr>
        <a:xfrm>
          <a:off x="0" y="1514208"/>
          <a:ext cx="8128000" cy="201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38176-01CC-416D-BA70-E8A1EC0F8433}">
      <dsp:nvSpPr>
        <dsp:cNvPr id="0" name=""/>
        <dsp:cNvSpPr/>
      </dsp:nvSpPr>
      <dsp:spPr>
        <a:xfrm>
          <a:off x="406003" y="940972"/>
          <a:ext cx="5684043" cy="6913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PDAs aprovados e instituídos pelo dirigente máximo do órgão ou entidade e publicados em transparência ativa;</a:t>
          </a:r>
        </a:p>
      </dsp:txBody>
      <dsp:txXfrm>
        <a:off x="439750" y="974719"/>
        <a:ext cx="5616549" cy="623821"/>
      </dsp:txXfrm>
    </dsp:sp>
    <dsp:sp modelId="{E9C04069-FBFD-4026-B7B3-858265E77AAA}">
      <dsp:nvSpPr>
        <dsp:cNvPr id="0" name=""/>
        <dsp:cNvSpPr/>
      </dsp:nvSpPr>
      <dsp:spPr>
        <a:xfrm>
          <a:off x="0" y="2448475"/>
          <a:ext cx="8128000" cy="201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E3AF1-1B12-405B-971F-F5736CB5AB01}">
      <dsp:nvSpPr>
        <dsp:cNvPr id="0" name=""/>
        <dsp:cNvSpPr/>
      </dsp:nvSpPr>
      <dsp:spPr>
        <a:xfrm>
          <a:off x="406003" y="1759008"/>
          <a:ext cx="5684043" cy="8075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Bases de dados relacionadas nos PDAs deverão ser catalogados no Portal Brasileiro de Dados Abertos com a mesma nomenclatura;</a:t>
          </a:r>
        </a:p>
      </dsp:txBody>
      <dsp:txXfrm>
        <a:off x="445424" y="1798429"/>
        <a:ext cx="5605201" cy="728704"/>
      </dsp:txXfrm>
    </dsp:sp>
    <dsp:sp modelId="{35051D99-12E3-4238-A02D-7C422227D7F5}">
      <dsp:nvSpPr>
        <dsp:cNvPr id="0" name=""/>
        <dsp:cNvSpPr/>
      </dsp:nvSpPr>
      <dsp:spPr>
        <a:xfrm>
          <a:off x="0" y="3294241"/>
          <a:ext cx="8128000" cy="201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E0E4E-6885-48C2-84E3-3A34A92FA9AC}">
      <dsp:nvSpPr>
        <dsp:cNvPr id="0" name=""/>
        <dsp:cNvSpPr/>
      </dsp:nvSpPr>
      <dsp:spPr>
        <a:xfrm>
          <a:off x="406003" y="2693275"/>
          <a:ext cx="5684043" cy="7190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PDAs devem ter vigência de </a:t>
          </a:r>
          <a:r>
            <a:rPr lang="pt-BR" sz="2400" kern="1200" dirty="0"/>
            <a:t>dois anos</a:t>
          </a:r>
          <a:r>
            <a:rPr lang="pt-BR" sz="1600" kern="1200" dirty="0"/>
            <a:t>, a contar de sua publicação.</a:t>
          </a:r>
        </a:p>
      </dsp:txBody>
      <dsp:txXfrm>
        <a:off x="441104" y="2728376"/>
        <a:ext cx="5613841" cy="6488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4715A-00A7-4BB1-BEF2-07F3DED60F08}">
      <dsp:nvSpPr>
        <dsp:cNvPr id="0" name=""/>
        <dsp:cNvSpPr/>
      </dsp:nvSpPr>
      <dsp:spPr>
        <a:xfrm>
          <a:off x="5987212" y="3773147"/>
          <a:ext cx="4268602" cy="177559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000" kern="1200" dirty="0"/>
        </a:p>
      </dsp:txBody>
      <dsp:txXfrm>
        <a:off x="7306797" y="4256050"/>
        <a:ext cx="2910013" cy="1253691"/>
      </dsp:txXfrm>
    </dsp:sp>
    <dsp:sp modelId="{192FE9C1-B186-42FA-9EE6-E6196BC597A7}">
      <dsp:nvSpPr>
        <dsp:cNvPr id="0" name=""/>
        <dsp:cNvSpPr/>
      </dsp:nvSpPr>
      <dsp:spPr>
        <a:xfrm>
          <a:off x="51941" y="3773147"/>
          <a:ext cx="4628753" cy="177559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000" kern="1200" dirty="0"/>
        </a:p>
      </dsp:txBody>
      <dsp:txXfrm>
        <a:off x="90945" y="4256050"/>
        <a:ext cx="3162119" cy="1253691"/>
      </dsp:txXfrm>
    </dsp:sp>
    <dsp:sp modelId="{2CB83A9F-76E2-4DC3-86A3-5B5B3A2F99B7}">
      <dsp:nvSpPr>
        <dsp:cNvPr id="0" name=""/>
        <dsp:cNvSpPr/>
      </dsp:nvSpPr>
      <dsp:spPr>
        <a:xfrm>
          <a:off x="6391002" y="0"/>
          <a:ext cx="3833647" cy="177559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000" kern="1200" dirty="0"/>
        </a:p>
      </dsp:txBody>
      <dsp:txXfrm>
        <a:off x="7580101" y="39004"/>
        <a:ext cx="2605545" cy="1253691"/>
      </dsp:txXfrm>
    </dsp:sp>
    <dsp:sp modelId="{C90D2165-2313-4BC8-B366-10BA96DECC9A}">
      <dsp:nvSpPr>
        <dsp:cNvPr id="0" name=""/>
        <dsp:cNvSpPr/>
      </dsp:nvSpPr>
      <dsp:spPr>
        <a:xfrm>
          <a:off x="0" y="10387"/>
          <a:ext cx="4197964" cy="177559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100" kern="1200" dirty="0"/>
        </a:p>
      </dsp:txBody>
      <dsp:txXfrm>
        <a:off x="39004" y="49391"/>
        <a:ext cx="2860567" cy="1253691"/>
      </dsp:txXfrm>
    </dsp:sp>
    <dsp:sp modelId="{65D80DAD-EE0D-4FB2-A68E-88FD3ACB450C}">
      <dsp:nvSpPr>
        <dsp:cNvPr id="0" name=""/>
        <dsp:cNvSpPr/>
      </dsp:nvSpPr>
      <dsp:spPr>
        <a:xfrm>
          <a:off x="2669813" y="316278"/>
          <a:ext cx="2402607" cy="2402607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Forças</a:t>
          </a:r>
        </a:p>
      </dsp:txBody>
      <dsp:txXfrm>
        <a:off x="3373520" y="1019985"/>
        <a:ext cx="1698900" cy="1698900"/>
      </dsp:txXfrm>
    </dsp:sp>
    <dsp:sp modelId="{C2AEB918-0EE8-4822-95DA-F5F47F8E5986}">
      <dsp:nvSpPr>
        <dsp:cNvPr id="0" name=""/>
        <dsp:cNvSpPr/>
      </dsp:nvSpPr>
      <dsp:spPr>
        <a:xfrm rot="5400000">
          <a:off x="5183394" y="316278"/>
          <a:ext cx="2402607" cy="2402607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Fraquezas</a:t>
          </a:r>
        </a:p>
      </dsp:txBody>
      <dsp:txXfrm rot="-5400000">
        <a:off x="5183394" y="1019985"/>
        <a:ext cx="1698900" cy="1698900"/>
      </dsp:txXfrm>
    </dsp:sp>
    <dsp:sp modelId="{8992931C-E2A8-41DC-9674-24880D670A4C}">
      <dsp:nvSpPr>
        <dsp:cNvPr id="0" name=""/>
        <dsp:cNvSpPr/>
      </dsp:nvSpPr>
      <dsp:spPr>
        <a:xfrm rot="10800000">
          <a:off x="5184043" y="2829860"/>
          <a:ext cx="2401309" cy="2402607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Oportunidades</a:t>
          </a:r>
        </a:p>
      </dsp:txBody>
      <dsp:txXfrm rot="10800000">
        <a:off x="5184043" y="2829860"/>
        <a:ext cx="1697982" cy="1698900"/>
      </dsp:txXfrm>
    </dsp:sp>
    <dsp:sp modelId="{03DEB1C0-1122-4B1B-990F-15AD301CD284}">
      <dsp:nvSpPr>
        <dsp:cNvPr id="0" name=""/>
        <dsp:cNvSpPr/>
      </dsp:nvSpPr>
      <dsp:spPr>
        <a:xfrm rot="16200000">
          <a:off x="2669813" y="2829860"/>
          <a:ext cx="2402607" cy="2402607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Ameaças</a:t>
          </a:r>
        </a:p>
      </dsp:txBody>
      <dsp:txXfrm rot="5400000">
        <a:off x="3373520" y="2829860"/>
        <a:ext cx="1698900" cy="1698900"/>
      </dsp:txXfrm>
    </dsp:sp>
    <dsp:sp modelId="{7AED75E2-37D9-4547-A21C-6663F4FFA450}">
      <dsp:nvSpPr>
        <dsp:cNvPr id="0" name=""/>
        <dsp:cNvSpPr/>
      </dsp:nvSpPr>
      <dsp:spPr>
        <a:xfrm>
          <a:off x="4713138" y="2274985"/>
          <a:ext cx="829537" cy="721336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3CFB4-C4CF-4AF4-9BE3-851CE5FE5880}">
      <dsp:nvSpPr>
        <dsp:cNvPr id="0" name=""/>
        <dsp:cNvSpPr/>
      </dsp:nvSpPr>
      <dsp:spPr>
        <a:xfrm rot="10800000">
          <a:off x="4713138" y="2552423"/>
          <a:ext cx="829537" cy="721336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DC4F4-BE69-4E21-A1A2-A5B0F9297EDC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9DA10-B1F9-4F65-9F83-6987905416C9}">
      <dsp:nvSpPr>
        <dsp:cNvPr id="0" name=""/>
        <dsp:cNvSpPr/>
      </dsp:nvSpPr>
      <dsp:spPr>
        <a:xfrm>
          <a:off x="0" y="0"/>
          <a:ext cx="2322793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solidFill>
                <a:srgbClr val="0070C0"/>
              </a:solidFill>
            </a:rPr>
            <a:t>Ações estratégicas</a:t>
          </a:r>
        </a:p>
      </dsp:txBody>
      <dsp:txXfrm>
        <a:off x="0" y="0"/>
        <a:ext cx="2322793" cy="5418667"/>
      </dsp:txXfrm>
    </dsp:sp>
    <dsp:sp modelId="{27ACF671-115B-4741-8578-002FF6174646}">
      <dsp:nvSpPr>
        <dsp:cNvPr id="0" name=""/>
        <dsp:cNvSpPr/>
      </dsp:nvSpPr>
      <dsp:spPr>
        <a:xfrm>
          <a:off x="2431616" y="125941"/>
          <a:ext cx="5695076" cy="251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1. </a:t>
          </a:r>
        </a:p>
      </dsp:txBody>
      <dsp:txXfrm>
        <a:off x="2431616" y="125941"/>
        <a:ext cx="5695076" cy="2518833"/>
      </dsp:txXfrm>
    </dsp:sp>
    <dsp:sp modelId="{2CFE4AA7-5549-4832-836F-6ADF388F58A4}">
      <dsp:nvSpPr>
        <dsp:cNvPr id="0" name=""/>
        <dsp:cNvSpPr/>
      </dsp:nvSpPr>
      <dsp:spPr>
        <a:xfrm>
          <a:off x="2322793" y="2644775"/>
          <a:ext cx="5803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76F2D-3003-497C-8844-64C0652C5034}">
      <dsp:nvSpPr>
        <dsp:cNvPr id="0" name=""/>
        <dsp:cNvSpPr/>
      </dsp:nvSpPr>
      <dsp:spPr>
        <a:xfrm>
          <a:off x="2431616" y="2770716"/>
          <a:ext cx="5695076" cy="251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2. </a:t>
          </a:r>
        </a:p>
      </dsp:txBody>
      <dsp:txXfrm>
        <a:off x="2431616" y="2770716"/>
        <a:ext cx="5695076" cy="2518833"/>
      </dsp:txXfrm>
    </dsp:sp>
    <dsp:sp modelId="{00F94593-AAED-4E6F-99C6-A2D0D30732B1}">
      <dsp:nvSpPr>
        <dsp:cNvPr id="0" name=""/>
        <dsp:cNvSpPr/>
      </dsp:nvSpPr>
      <dsp:spPr>
        <a:xfrm>
          <a:off x="2322793" y="5289550"/>
          <a:ext cx="5803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"/>
            <a:ext cx="12193922" cy="68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0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7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42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6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2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66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86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17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5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23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71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478987" y="1631372"/>
            <a:ext cx="9712024" cy="231717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Política de Dados Abertos do Poder Executivo Federal</a:t>
            </a:r>
          </a:p>
          <a:p>
            <a:pPr algn="ctr"/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4000" dirty="0">
                <a:solidFill>
                  <a:schemeClr val="bg1">
                    <a:lumMod val="50000"/>
                  </a:schemeClr>
                </a:solidFill>
              </a:rPr>
              <a:t>(Decreto 8.777/2016)</a:t>
            </a:r>
            <a:br>
              <a:rPr lang="pt-BR" sz="4000" dirty="0">
                <a:solidFill>
                  <a:srgbClr val="002060"/>
                </a:solidFill>
              </a:rPr>
            </a:b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103908" y="5182760"/>
            <a:ext cx="11883239" cy="1182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STPC/CGAT/CGU</a:t>
            </a:r>
          </a:p>
          <a:p>
            <a:pPr algn="r"/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Núcleo de Dados Abertos</a:t>
            </a:r>
            <a:br>
              <a:rPr lang="pt-BR" sz="2000" dirty="0"/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50808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115304" y="851511"/>
            <a:ext cx="9712024" cy="14158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t-BR" sz="4000" dirty="0">
                <a:solidFill>
                  <a:srgbClr val="002060"/>
                </a:solidFill>
              </a:rPr>
            </a:br>
            <a:r>
              <a:rPr lang="pt-BR" sz="4100" b="1" dirty="0">
                <a:solidFill>
                  <a:schemeClr val="accent5">
                    <a:lumMod val="75000"/>
                  </a:schemeClr>
                </a:solidFill>
              </a:rPr>
              <a:t>Painel de Monitoramento </a:t>
            </a:r>
          </a:p>
          <a:p>
            <a:pPr algn="ctr"/>
            <a:r>
              <a:rPr lang="pt-BR" sz="4100" b="1" dirty="0">
                <a:solidFill>
                  <a:schemeClr val="accent5">
                    <a:lumMod val="75000"/>
                  </a:schemeClr>
                </a:solidFill>
              </a:rPr>
              <a:t>“Status dos órgãos”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103908" y="2608118"/>
            <a:ext cx="11883239" cy="37570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pt-BR" sz="2000" dirty="0"/>
            </a:br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41676" y="2608119"/>
            <a:ext cx="9712024" cy="40732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t-BR" sz="4000" dirty="0">
                <a:solidFill>
                  <a:srgbClr val="002060"/>
                </a:solidFill>
              </a:rPr>
            </a:br>
            <a:endParaRPr lang="pt-BR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41676" y="2608117"/>
            <a:ext cx="109170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/>
              <a:t>PDA publicado</a:t>
            </a:r>
            <a:r>
              <a:rPr lang="pt-BR" sz="2400" dirty="0"/>
              <a:t>: disponível no site oficial do órgão e com descrição de cronograma das bases a serem abertas no período de vigência do PDA;</a:t>
            </a:r>
          </a:p>
          <a:p>
            <a:endParaRPr lang="pt-BR" sz="2400" dirty="0"/>
          </a:p>
          <a:p>
            <a:r>
              <a:rPr lang="pt-BR" sz="2400" b="1" u="sng" dirty="0"/>
              <a:t>PDA em construção</a:t>
            </a:r>
            <a:r>
              <a:rPr lang="pt-BR" sz="2400" dirty="0"/>
              <a:t>: órgão informou que ainda está em processo de elaboração do PDA ou órgão publicou PDA incompleto, ou seja, sem definição clara de dados para abertura;</a:t>
            </a:r>
          </a:p>
          <a:p>
            <a:endParaRPr lang="pt-BR" sz="2400" dirty="0"/>
          </a:p>
          <a:p>
            <a:r>
              <a:rPr lang="pt-BR" sz="2400" b="1" u="sng" dirty="0"/>
              <a:t>Sem PDA</a:t>
            </a:r>
            <a:r>
              <a:rPr lang="pt-BR" sz="2400" dirty="0"/>
              <a:t>: órgão ainda não se manifestou diante da obrigação de publicação de PDA,</a:t>
            </a:r>
          </a:p>
          <a:p>
            <a:r>
              <a:rPr lang="pt-BR" sz="2400" dirty="0"/>
              <a:t>estabelecida pelo Decreto 8.777/2016. </a:t>
            </a:r>
          </a:p>
        </p:txBody>
      </p:sp>
    </p:spTree>
    <p:extLst>
      <p:ext uri="{BB962C8B-B14F-4D97-AF65-F5344CB8AC3E}">
        <p14:creationId xmlns:p14="http://schemas.microsoft.com/office/powerpoint/2010/main" val="332813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7561" r="60230"/>
          <a:stretch/>
        </p:blipFill>
        <p:spPr>
          <a:xfrm>
            <a:off x="312234" y="992459"/>
            <a:ext cx="10760927" cy="576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92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EEBEFB2-3CAA-4694-BAB8-DA1525DF0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70" t="20606" r="13323" b="32727"/>
          <a:stretch/>
        </p:blipFill>
        <p:spPr>
          <a:xfrm>
            <a:off x="498764" y="1319645"/>
            <a:ext cx="10952018" cy="509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73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9E9363-1A2E-45B4-B922-FAA9F0AE32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33" t="7575" r="12983" b="5455"/>
          <a:stretch/>
        </p:blipFill>
        <p:spPr>
          <a:xfrm>
            <a:off x="519544" y="966355"/>
            <a:ext cx="11003973" cy="55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55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10303" r="62895"/>
          <a:stretch/>
        </p:blipFill>
        <p:spPr>
          <a:xfrm>
            <a:off x="858643" y="1048215"/>
            <a:ext cx="10214517" cy="549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2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10303" r="62500"/>
          <a:stretch/>
        </p:blipFill>
        <p:spPr>
          <a:xfrm>
            <a:off x="557561" y="1070517"/>
            <a:ext cx="10649415" cy="547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44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81698" y="728789"/>
            <a:ext cx="9712024" cy="84220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t-BR" sz="4000" dirty="0">
                <a:solidFill>
                  <a:srgbClr val="002060"/>
                </a:solidFill>
              </a:rPr>
            </a:br>
            <a:r>
              <a:rPr lang="pt-BR" sz="4000" dirty="0">
                <a:solidFill>
                  <a:srgbClr val="002060"/>
                </a:solidFill>
              </a:rPr>
              <a:t>Oficina Dados Abertos – Rede SIC</a:t>
            </a:r>
            <a:endParaRPr lang="pt-BR" sz="4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103908" y="2608119"/>
            <a:ext cx="11883239" cy="3906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41676" y="2608119"/>
            <a:ext cx="9712024" cy="40732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t-BR" sz="4000" dirty="0">
                <a:solidFill>
                  <a:srgbClr val="002060"/>
                </a:solidFill>
              </a:rPr>
            </a:br>
            <a:endParaRPr lang="pt-BR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81699" y="2733794"/>
            <a:ext cx="915982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/>
              <a:t>Objetivo:</a:t>
            </a:r>
            <a:r>
              <a:rPr lang="pt-BR" sz="2000" dirty="0"/>
              <a:t> compartilhar experiências; análise das dificuldades para priorizar a abertura das bases de dados; discutir como mitigar essas dificuldades; exercitar formas de como atender as demandas dos cidadãos para abertura de dados públicos.</a:t>
            </a:r>
          </a:p>
          <a:p>
            <a:pPr algn="just"/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/>
              <a:t>Dinâmica</a:t>
            </a:r>
            <a:r>
              <a:rPr lang="pt-BR" sz="2000" dirty="0"/>
              <a:t>: discussão nos grupos e preenchimento da matriz SWOT explicando os campos de Forças e Fraquezas e de Oportunidades e Ameaças. Cada grupo deverá discutir o seu tema e preencher todos os campos da matriz, indicando ações estratégicas que podem e devem ser desenvolvidas </a:t>
            </a:r>
            <a:r>
              <a:rPr lang="pt-BR" sz="2000"/>
              <a:t>na instituição.</a:t>
            </a:r>
            <a:endParaRPr lang="pt-BR" sz="2000" dirty="0"/>
          </a:p>
          <a:p>
            <a:endParaRPr lang="pt-BR" dirty="0"/>
          </a:p>
          <a:p>
            <a:endParaRPr lang="pt-BR" sz="2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CAB8B27-6CA8-4727-9AAB-B128DC91879A}"/>
              </a:ext>
            </a:extLst>
          </p:cNvPr>
          <p:cNvSpPr/>
          <p:nvPr/>
        </p:nvSpPr>
        <p:spPr>
          <a:xfrm>
            <a:off x="1170461" y="1858725"/>
            <a:ext cx="9334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Tema: Participação Social na priorização da abertura da bases de dados</a:t>
            </a:r>
          </a:p>
        </p:txBody>
      </p:sp>
    </p:spTree>
    <p:extLst>
      <p:ext uri="{BB962C8B-B14F-4D97-AF65-F5344CB8AC3E}">
        <p14:creationId xmlns:p14="http://schemas.microsoft.com/office/powerpoint/2010/main" val="2290297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115304" y="851511"/>
            <a:ext cx="9712024" cy="84220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t-BR" sz="4000" dirty="0">
                <a:solidFill>
                  <a:srgbClr val="002060"/>
                </a:solidFill>
              </a:rPr>
            </a:br>
            <a:r>
              <a:rPr lang="pt-BR" sz="4000" dirty="0">
                <a:solidFill>
                  <a:srgbClr val="002060"/>
                </a:solidFill>
              </a:rPr>
              <a:t>Oficina Dados Abertos – Rede SIC</a:t>
            </a:r>
            <a:endParaRPr lang="pt-BR" sz="4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103908" y="2608119"/>
            <a:ext cx="11883239" cy="3906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41676" y="2608119"/>
            <a:ext cx="9712024" cy="40732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t-BR" sz="4000" dirty="0">
                <a:solidFill>
                  <a:srgbClr val="002060"/>
                </a:solidFill>
              </a:rPr>
            </a:br>
            <a:endParaRPr lang="pt-BR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393871" y="2275610"/>
            <a:ext cx="915982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Dinâmica</a:t>
            </a:r>
            <a:r>
              <a:rPr lang="pt-BR" sz="2400" dirty="0"/>
              <a:t>: </a:t>
            </a:r>
          </a:p>
          <a:p>
            <a:endParaRPr lang="pt-BR" sz="2400" dirty="0"/>
          </a:p>
          <a:p>
            <a:pPr marL="457200" indent="-457200" algn="just">
              <a:buFontTx/>
              <a:buAutoNum type="arabicPeriod"/>
            </a:pPr>
            <a:r>
              <a:rPr lang="pt-BR" sz="2400" dirty="0"/>
              <a:t>Debate sobre o tema:  discussão e preenchimento de cada quadro da matriz e indiquem ações estratégicas que podem e devem ser desenvolvidas na instituição sobre a questão.</a:t>
            </a:r>
          </a:p>
          <a:p>
            <a:pPr algn="just"/>
            <a:r>
              <a:rPr lang="pt-BR" sz="2400" dirty="0"/>
              <a:t>         (45 minutos)</a:t>
            </a:r>
          </a:p>
          <a:p>
            <a:endParaRPr lang="pt-BR" sz="2400" dirty="0"/>
          </a:p>
          <a:p>
            <a:r>
              <a:rPr lang="pt-BR" sz="2400" dirty="0"/>
              <a:t>2.     Apresentação dos grupos (50 minutos)</a:t>
            </a:r>
          </a:p>
          <a:p>
            <a:pPr marL="457200" indent="-457200">
              <a:buAutoNum type="arabicPeriod"/>
            </a:pPr>
            <a:endParaRPr lang="pt-BR" sz="2000" dirty="0"/>
          </a:p>
          <a:p>
            <a:pPr marL="457200" indent="-457200">
              <a:buAutoNum type="arabicPeriod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endParaRPr lang="pt-BR" sz="2000" dirty="0"/>
          </a:p>
          <a:p>
            <a:endParaRPr lang="pt-BR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42141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115304" y="851511"/>
            <a:ext cx="9712024" cy="84220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t-BR" sz="4000" dirty="0">
                <a:solidFill>
                  <a:srgbClr val="002060"/>
                </a:solidFill>
              </a:rPr>
            </a:br>
            <a:r>
              <a:rPr lang="pt-BR" sz="4000" dirty="0">
                <a:solidFill>
                  <a:srgbClr val="002060"/>
                </a:solidFill>
              </a:rPr>
              <a:t>Oficina Dados Abertos – Rede SIC</a:t>
            </a:r>
            <a:endParaRPr lang="pt-BR" sz="4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103908" y="2608119"/>
            <a:ext cx="11883239" cy="3906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41676" y="2608119"/>
            <a:ext cx="9712024" cy="40732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t-BR" sz="4000" dirty="0">
                <a:solidFill>
                  <a:srgbClr val="002060"/>
                </a:solidFill>
              </a:rPr>
            </a:br>
            <a:endParaRPr lang="pt-BR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57796" y="2083118"/>
            <a:ext cx="915982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pt-BR" sz="2000" dirty="0"/>
          </a:p>
          <a:p>
            <a:pPr marL="457200" indent="-457200">
              <a:buAutoNum type="arabicPeriod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endParaRPr lang="pt-BR" sz="2000" dirty="0"/>
          </a:p>
          <a:p>
            <a:endParaRPr lang="pt-BR" dirty="0"/>
          </a:p>
          <a:p>
            <a:endParaRPr lang="pt-BR" sz="24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1FFF214-6D39-4EEF-8BAC-643896A33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458403"/>
              </p:ext>
            </p:extLst>
          </p:nvPr>
        </p:nvGraphicFramePr>
        <p:xfrm>
          <a:off x="1549519" y="2675919"/>
          <a:ext cx="8576381" cy="36272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3596">
                  <a:extLst>
                    <a:ext uri="{9D8B030D-6E8A-4147-A177-3AD203B41FA5}">
                      <a16:colId xmlns:a16="http://schemas.microsoft.com/office/drawing/2014/main" val="720787902"/>
                    </a:ext>
                  </a:extLst>
                </a:gridCol>
                <a:gridCol w="3392067">
                  <a:extLst>
                    <a:ext uri="{9D8B030D-6E8A-4147-A177-3AD203B41FA5}">
                      <a16:colId xmlns:a16="http://schemas.microsoft.com/office/drawing/2014/main" val="1055793280"/>
                    </a:ext>
                  </a:extLst>
                </a:gridCol>
                <a:gridCol w="1770718">
                  <a:extLst>
                    <a:ext uri="{9D8B030D-6E8A-4147-A177-3AD203B41FA5}">
                      <a16:colId xmlns:a16="http://schemas.microsoft.com/office/drawing/2014/main" val="1811511125"/>
                    </a:ext>
                  </a:extLst>
                </a:gridCol>
              </a:tblGrid>
              <a:tr h="468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100" b="1" dirty="0">
                          <a:effectLst/>
                        </a:rPr>
                        <a:t>FORÇAS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100" b="1" dirty="0">
                          <a:effectLst/>
                        </a:rPr>
                        <a:t>FRAQUEZAS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pt-BR" sz="1100" dirty="0">
                          <a:effectLst/>
                        </a:rPr>
                        <a:t>Contexto Interno do Ambiente Escolar - Fatores internos que podem ser controlados pelo órgão ou entidade.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769806"/>
                  </a:ext>
                </a:extLst>
              </a:tr>
              <a:tr h="11511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endParaRPr lang="pt-BR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pt-BR" sz="1100" dirty="0">
                          <a:effectLst/>
                        </a:rPr>
                        <a:t>São as condições e capacidades internas que o órgão ou entidade possui e/ou pode desenvolver em relação ao tema.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endParaRPr lang="pt-BR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pt-BR" sz="1100" dirty="0">
                          <a:effectLst/>
                        </a:rPr>
                        <a:t>São as fragilidades e incongruências internas que dificultam a atuação do órgão ou entidade nas questões relacionadas ao tema.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623460"/>
                  </a:ext>
                </a:extLst>
              </a:tr>
              <a:tr h="4899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100" b="1" dirty="0">
                          <a:effectLst/>
                        </a:rPr>
                        <a:t>OPORTUNIDADES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100" b="1" dirty="0">
                          <a:effectLst/>
                        </a:rPr>
                        <a:t>AMEAÇAS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pt-BR" sz="1100" dirty="0">
                          <a:effectLst/>
                        </a:rPr>
                        <a:t>Contexto Externo - Fatores externos que acontecem ou existem independentes da atuação do órgão ou entidade.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432072"/>
                  </a:ext>
                </a:extLst>
              </a:tr>
              <a:tr h="15172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endParaRPr lang="pt-BR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pt-BR" sz="1100" dirty="0">
                          <a:effectLst/>
                        </a:rPr>
                        <a:t>São as forças e processos incontroláveis ambiente externo e que podem favorecer a discussão ou o desenvolvimento de ações relacionadas ao tema.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endParaRPr lang="pt-BR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pt-BR" sz="1100" dirty="0">
                          <a:effectLst/>
                        </a:rPr>
                        <a:t>São forças e processos negativos do ambiente externo que criam obstáculos às ações estratégicas do órgão ou entidade.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76009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1085F550-F13D-408C-B8FB-6294829B6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524" y="2030930"/>
            <a:ext cx="14936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MATRIZ DE SWOT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77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-103908" y="2608119"/>
            <a:ext cx="11883239" cy="3906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41676" y="2608119"/>
            <a:ext cx="9712024" cy="40732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t-BR" sz="4000" dirty="0">
                <a:solidFill>
                  <a:srgbClr val="002060"/>
                </a:solidFill>
              </a:rPr>
            </a:br>
            <a:endParaRPr lang="pt-BR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ACA3835F-EE8C-41C7-9AA5-51DFB58B8E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7798290"/>
              </p:ext>
            </p:extLst>
          </p:nvPr>
        </p:nvGraphicFramePr>
        <p:xfrm>
          <a:off x="841676" y="1132609"/>
          <a:ext cx="10255815" cy="5548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949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115304" y="851511"/>
            <a:ext cx="9712024" cy="84220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t-BR" sz="4000" dirty="0">
                <a:solidFill>
                  <a:srgbClr val="002060"/>
                </a:solidFill>
              </a:rPr>
            </a:b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Decreto 8.777/2016</a:t>
            </a:r>
            <a:endParaRPr lang="pt-BR" sz="4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41676" y="2171700"/>
            <a:ext cx="9712024" cy="4509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t-BR" sz="4000" dirty="0">
                <a:solidFill>
                  <a:srgbClr val="002060"/>
                </a:solidFill>
              </a:rPr>
            </a:br>
            <a:endParaRPr lang="pt-BR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0CF4DC2-2F3A-4919-B02F-39799A21ED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5534512"/>
              </p:ext>
            </p:extLst>
          </p:nvPr>
        </p:nvGraphicFramePr>
        <p:xfrm>
          <a:off x="1395663" y="2171700"/>
          <a:ext cx="9431665" cy="3160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2B4F4D83-D765-4090-B006-572367142C5A}"/>
              </a:ext>
            </a:extLst>
          </p:cNvPr>
          <p:cNvSpPr/>
          <p:nvPr/>
        </p:nvSpPr>
        <p:spPr>
          <a:xfrm>
            <a:off x="3396916" y="4781294"/>
            <a:ext cx="7430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Gestão da Política: Ministério do Planejamento</a:t>
            </a:r>
          </a:p>
          <a:p>
            <a:pPr lvl="0"/>
            <a:r>
              <a:rPr lang="pt-BR" dirty="0"/>
              <a:t>Monitoramento da Política: CGU</a:t>
            </a:r>
          </a:p>
        </p:txBody>
      </p:sp>
    </p:spTree>
    <p:extLst>
      <p:ext uri="{BB962C8B-B14F-4D97-AF65-F5344CB8AC3E}">
        <p14:creationId xmlns:p14="http://schemas.microsoft.com/office/powerpoint/2010/main" val="3883681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-103908" y="2608119"/>
            <a:ext cx="11883239" cy="3906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41676" y="2608119"/>
            <a:ext cx="9712024" cy="40732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t-BR" sz="4000" dirty="0">
                <a:solidFill>
                  <a:srgbClr val="002060"/>
                </a:solidFill>
              </a:rPr>
            </a:br>
            <a:endParaRPr lang="pt-BR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5FE0215-0B61-4C12-B04D-311BEE5D2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7813790"/>
              </p:ext>
            </p:extLst>
          </p:nvPr>
        </p:nvGraphicFramePr>
        <p:xfrm>
          <a:off x="1938482" y="12626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1218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115304" y="851511"/>
            <a:ext cx="9712024" cy="84220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t-BR" sz="4000" dirty="0">
                <a:solidFill>
                  <a:srgbClr val="002060"/>
                </a:solidFill>
              </a:rPr>
            </a:br>
            <a:r>
              <a:rPr lang="pt-BR" sz="4000" dirty="0">
                <a:solidFill>
                  <a:srgbClr val="002060"/>
                </a:solidFill>
              </a:rPr>
              <a:t>Oficina Dados Abertos – Rede SIC</a:t>
            </a:r>
            <a:endParaRPr lang="pt-BR" sz="4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103908" y="2608119"/>
            <a:ext cx="11883239" cy="3906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41676" y="2608119"/>
            <a:ext cx="9712024" cy="40732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t-BR" sz="4000" dirty="0">
                <a:solidFill>
                  <a:srgbClr val="002060"/>
                </a:solidFill>
              </a:rPr>
            </a:br>
            <a:endParaRPr lang="pt-BR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393871" y="2275610"/>
            <a:ext cx="915982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rgbClr val="0070C0"/>
                </a:solidFill>
              </a:rPr>
              <a:t>Perguntas para orientar o debate:</a:t>
            </a:r>
          </a:p>
          <a:p>
            <a:endParaRPr lang="pt-BR" sz="2000" dirty="0"/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dirty="0"/>
              <a:t>O órgão utilizou ou pensa em utilizar, em seu PDA, algum mecanismo para priorizar a demanda para abertura das bases de dados?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dirty="0"/>
              <a:t>Quais instrumentos ou canais de comunicação o órgão geralmente utiliza para interagir com a sociedade civil?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dirty="0"/>
              <a:t>Quais as dificuldades enfrentadas pelo órgão no sentido de entender e atender os anseios dos cidadãos?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dirty="0"/>
              <a:t>Como o órgão pode trabalhar para mitigar essas dificuldades?</a:t>
            </a:r>
          </a:p>
          <a:p>
            <a:pPr marL="457200" indent="-457200">
              <a:buAutoNum type="arabicPeriod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endParaRPr lang="pt-BR" sz="2000" dirty="0"/>
          </a:p>
          <a:p>
            <a:endParaRPr lang="pt-BR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22746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-353290" y="4808688"/>
            <a:ext cx="11883239" cy="1182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STPC/CGAT/CGU</a:t>
            </a:r>
          </a:p>
          <a:p>
            <a:pPr algn="r"/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Núcleo de Dados Abertos</a:t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97A4F-93D3-4AE2-B82A-D05F4E4A0CB8}"/>
              </a:ext>
            </a:extLst>
          </p:cNvPr>
          <p:cNvSpPr txBox="1">
            <a:spLocks/>
          </p:cNvSpPr>
          <p:nvPr/>
        </p:nvSpPr>
        <p:spPr>
          <a:xfrm>
            <a:off x="2660073" y="1772865"/>
            <a:ext cx="7242464" cy="2022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pt-BR" sz="4000" dirty="0"/>
              <a:t>Obrigada!</a:t>
            </a:r>
          </a:p>
          <a:p>
            <a:pPr algn="ctr">
              <a:spcAft>
                <a:spcPts val="1200"/>
              </a:spcAft>
            </a:pPr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dadosabertos@cgu.gov.br</a:t>
            </a:r>
            <a:br>
              <a:rPr lang="pt-BR" sz="4000" dirty="0"/>
            </a:br>
            <a:br>
              <a:rPr lang="pt-BR" sz="4000" dirty="0"/>
            </a:b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11104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  <a:p>
            <a:endParaRPr lang="pt-BR"/>
          </a:p>
          <a:p>
            <a:endParaRPr lang="pt-BR" dirty="0"/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F5D8A819-628C-4965-9F02-57E548D9D4B8}"/>
              </a:ext>
            </a:extLst>
          </p:cNvPr>
          <p:cNvSpPr txBox="1">
            <a:spLocks/>
          </p:cNvSpPr>
          <p:nvPr/>
        </p:nvSpPr>
        <p:spPr>
          <a:xfrm>
            <a:off x="981937" y="1029797"/>
            <a:ext cx="10515600" cy="6207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600" dirty="0">
                <a:solidFill>
                  <a:schemeClr val="accent5">
                    <a:lumMod val="75000"/>
                  </a:schemeClr>
                </a:solidFill>
              </a:rPr>
              <a:t>Objetivos </a:t>
            </a:r>
            <a:r>
              <a:rPr lang="pt-BR" dirty="0"/>
              <a:t>da Política de Dados Abertos: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tângulo Arredondado 3">
            <a:extLst>
              <a:ext uri="{FF2B5EF4-FFF2-40B4-BE49-F238E27FC236}">
                <a16:creationId xmlns:a16="http://schemas.microsoft.com/office/drawing/2014/main" id="{AAEFC8AB-9027-441C-AE3D-659087EDAC1E}"/>
              </a:ext>
            </a:extLst>
          </p:cNvPr>
          <p:cNvSpPr/>
          <p:nvPr/>
        </p:nvSpPr>
        <p:spPr>
          <a:xfrm>
            <a:off x="612624" y="2160554"/>
            <a:ext cx="3293423" cy="169447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Aprimorar a </a:t>
            </a:r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Cultura de Transparência </a:t>
            </a:r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pública</a:t>
            </a:r>
          </a:p>
        </p:txBody>
      </p:sp>
      <p:sp>
        <p:nvSpPr>
          <p:cNvPr id="18" name="Retângulo Arredondado 9">
            <a:extLst>
              <a:ext uri="{FF2B5EF4-FFF2-40B4-BE49-F238E27FC236}">
                <a16:creationId xmlns:a16="http://schemas.microsoft.com/office/drawing/2014/main" id="{B4D87E61-E038-4A7E-9FEF-8A77365DB64F}"/>
              </a:ext>
            </a:extLst>
          </p:cNvPr>
          <p:cNvSpPr/>
          <p:nvPr/>
        </p:nvSpPr>
        <p:spPr>
          <a:xfrm>
            <a:off x="612625" y="4451812"/>
            <a:ext cx="3293423" cy="17692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600" dirty="0">
                <a:solidFill>
                  <a:srgbClr val="002060"/>
                </a:solidFill>
              </a:rPr>
              <a:t>Fomentar o controle social e o desenvolvimento de novas tecnologias</a:t>
            </a:r>
            <a:endParaRPr lang="pt-BR" sz="2600" dirty="0">
              <a:solidFill>
                <a:schemeClr val="tx1"/>
              </a:solidFill>
            </a:endParaRPr>
          </a:p>
        </p:txBody>
      </p:sp>
      <p:sp>
        <p:nvSpPr>
          <p:cNvPr id="19" name="Retângulo Arredondado 7">
            <a:extLst>
              <a:ext uri="{FF2B5EF4-FFF2-40B4-BE49-F238E27FC236}">
                <a16:creationId xmlns:a16="http://schemas.microsoft.com/office/drawing/2014/main" id="{646FAE64-AC14-4FE4-9A9F-66A9FAAEDFF9}"/>
              </a:ext>
            </a:extLst>
          </p:cNvPr>
          <p:cNvSpPr/>
          <p:nvPr/>
        </p:nvSpPr>
        <p:spPr>
          <a:xfrm>
            <a:off x="4319364" y="2160554"/>
            <a:ext cx="3553272" cy="40604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Incentivar o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uso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de dados para:</a:t>
            </a:r>
          </a:p>
          <a:p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- Geração de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negócios;</a:t>
            </a:r>
          </a:p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- Estudos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acadêmicos;</a:t>
            </a:r>
          </a:p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Denúncia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de práticas ilegais ou ineficientes; </a:t>
            </a:r>
          </a:p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Participação social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nas decisões do governo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20" name="Retângulo Arredondado 8">
            <a:extLst>
              <a:ext uri="{FF2B5EF4-FFF2-40B4-BE49-F238E27FC236}">
                <a16:creationId xmlns:a16="http://schemas.microsoft.com/office/drawing/2014/main" id="{298D1779-C14F-41F6-BF2A-ADE39DC02C8A}"/>
              </a:ext>
            </a:extLst>
          </p:cNvPr>
          <p:cNvSpPr/>
          <p:nvPr/>
        </p:nvSpPr>
        <p:spPr>
          <a:xfrm>
            <a:off x="8217760" y="2956629"/>
            <a:ext cx="3549356" cy="20893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Incentivar a adequação entre a </a:t>
            </a:r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oferta</a:t>
            </a:r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 da abertura de dados à </a:t>
            </a:r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demanda</a:t>
            </a:r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 do cidadão</a:t>
            </a:r>
            <a:endParaRPr lang="pt-BR" sz="2600" dirty="0">
              <a:solidFill>
                <a:schemeClr val="tx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8E854EC-8C0E-46C0-B719-53F8DD78957A}"/>
              </a:ext>
            </a:extLst>
          </p:cNvPr>
          <p:cNvSpPr/>
          <p:nvPr/>
        </p:nvSpPr>
        <p:spPr>
          <a:xfrm>
            <a:off x="7286923" y="6371311"/>
            <a:ext cx="3347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Art. 1 do Decreto 8.777/16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958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115304" y="851511"/>
            <a:ext cx="9712024" cy="84220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t-BR" sz="4000" dirty="0">
                <a:solidFill>
                  <a:srgbClr val="002060"/>
                </a:solidFill>
              </a:rPr>
            </a:b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que deve ter em um PDA?</a:t>
            </a:r>
            <a:endParaRPr lang="pt-BR" sz="4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103908" y="2608119"/>
            <a:ext cx="11883239" cy="3906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Art. 5 do Decreto 8.777/16 e Art. 4º Resolução 3 INDA</a:t>
            </a:r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41676" y="2608119"/>
            <a:ext cx="9712024" cy="40732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t-BR" sz="4000" dirty="0">
                <a:solidFill>
                  <a:srgbClr val="002060"/>
                </a:solidFill>
              </a:rPr>
            </a:br>
            <a:endParaRPr lang="pt-BR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81698" y="1922317"/>
            <a:ext cx="91598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Inventário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Mecanismos transparentes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de priorização de abertura de bases;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Cronograma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de abertura de bases, contendo: nome da base de dados; descrição; mês e ano da publicação; unidade responsável e periodicidade a atualização;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Suporte ao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cidadão consumidor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dos dados;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Mecanismos para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promoção, fomento e o uso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eficiente das bases pela sociedade e governo.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34281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81699" y="1075187"/>
            <a:ext cx="9712024" cy="84220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t-BR" sz="4000" dirty="0">
                <a:solidFill>
                  <a:srgbClr val="002060"/>
                </a:solidFill>
              </a:rPr>
            </a:b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Cronograma de Abertura de Base de Dados</a:t>
            </a:r>
            <a:endParaRPr lang="pt-BR" sz="4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103908" y="2608119"/>
            <a:ext cx="11883239" cy="3906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41676" y="2608119"/>
            <a:ext cx="9712024" cy="40732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t-BR" sz="4000" dirty="0">
                <a:solidFill>
                  <a:srgbClr val="002060"/>
                </a:solidFill>
              </a:rPr>
            </a:br>
            <a:endParaRPr lang="pt-BR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9325681-CE44-4B35-B6B0-AE5A0E9EC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954114"/>
              </p:ext>
            </p:extLst>
          </p:nvPr>
        </p:nvGraphicFramePr>
        <p:xfrm>
          <a:off x="768928" y="2441865"/>
          <a:ext cx="10515600" cy="3740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8155">
                  <a:extLst>
                    <a:ext uri="{9D8B030D-6E8A-4147-A177-3AD203B41FA5}">
                      <a16:colId xmlns:a16="http://schemas.microsoft.com/office/drawing/2014/main" val="962986903"/>
                    </a:ext>
                  </a:extLst>
                </a:gridCol>
                <a:gridCol w="1896304">
                  <a:extLst>
                    <a:ext uri="{9D8B030D-6E8A-4147-A177-3AD203B41FA5}">
                      <a16:colId xmlns:a16="http://schemas.microsoft.com/office/drawing/2014/main" val="1279049540"/>
                    </a:ext>
                  </a:extLst>
                </a:gridCol>
                <a:gridCol w="1520007">
                  <a:extLst>
                    <a:ext uri="{9D8B030D-6E8A-4147-A177-3AD203B41FA5}">
                      <a16:colId xmlns:a16="http://schemas.microsoft.com/office/drawing/2014/main" val="3879544650"/>
                    </a:ext>
                  </a:extLst>
                </a:gridCol>
                <a:gridCol w="1718526">
                  <a:extLst>
                    <a:ext uri="{9D8B030D-6E8A-4147-A177-3AD203B41FA5}">
                      <a16:colId xmlns:a16="http://schemas.microsoft.com/office/drawing/2014/main" val="4012884766"/>
                    </a:ext>
                  </a:extLst>
                </a:gridCol>
                <a:gridCol w="1896304">
                  <a:extLst>
                    <a:ext uri="{9D8B030D-6E8A-4147-A177-3AD203B41FA5}">
                      <a16:colId xmlns:a16="http://schemas.microsoft.com/office/drawing/2014/main" val="2205159989"/>
                    </a:ext>
                  </a:extLst>
                </a:gridCol>
                <a:gridCol w="1896304">
                  <a:extLst>
                    <a:ext uri="{9D8B030D-6E8A-4147-A177-3AD203B41FA5}">
                      <a16:colId xmlns:a16="http://schemas.microsoft.com/office/drawing/2014/main" val="1914471576"/>
                    </a:ext>
                  </a:extLst>
                </a:gridCol>
              </a:tblGrid>
              <a:tr h="11943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AEA79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 Nome da base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Descrição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 Mês/Ano  de Publicação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 Unidade  Responsável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Periodicidade da atualização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928348"/>
                  </a:ext>
                </a:extLst>
              </a:tr>
              <a:tr h="13008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 Base de    Dados 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AEA79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AEA79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AEA79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AEA79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AEA79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65015"/>
                  </a:ext>
                </a:extLst>
              </a:tr>
              <a:tr h="12454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 Base de  Dados 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AEA79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AEA79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AEA79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AEA79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AEA79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73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284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088060" y="269634"/>
            <a:ext cx="7807378" cy="904540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Resolução nº 3 INDA (13/10/2017)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1E58426-1BBC-4BAC-A158-A265B6844EC1}"/>
              </a:ext>
            </a:extLst>
          </p:cNvPr>
          <p:cNvSpPr txBox="1"/>
          <p:nvPr/>
        </p:nvSpPr>
        <p:spPr>
          <a:xfrm>
            <a:off x="1600200" y="2303420"/>
            <a:ext cx="91024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238930B-8175-483C-AFCD-051CA4C480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1210824"/>
              </p:ext>
            </p:extLst>
          </p:nvPr>
        </p:nvGraphicFramePr>
        <p:xfrm>
          <a:off x="1927749" y="2524991"/>
          <a:ext cx="8128000" cy="3564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776548D2-44F2-4EB1-B4CE-69671DFB5872}"/>
              </a:ext>
            </a:extLst>
          </p:cNvPr>
          <p:cNvSpPr txBox="1">
            <a:spLocks/>
          </p:cNvSpPr>
          <p:nvPr/>
        </p:nvSpPr>
        <p:spPr>
          <a:xfrm>
            <a:off x="422051" y="1548245"/>
            <a:ext cx="4929267" cy="642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i="1" dirty="0">
                <a:latin typeface="Lucida Sans" panose="020B0602030504020204" pitchFamily="34" charset="0"/>
              </a:rPr>
              <a:t>Tópicos principais:</a:t>
            </a:r>
          </a:p>
        </p:txBody>
      </p:sp>
    </p:spTree>
    <p:extLst>
      <p:ext uri="{BB962C8B-B14F-4D97-AF65-F5344CB8AC3E}">
        <p14:creationId xmlns:p14="http://schemas.microsoft.com/office/powerpoint/2010/main" val="39600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22295" y="1387567"/>
            <a:ext cx="10917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Art</a:t>
            </a:r>
            <a:r>
              <a:rPr lang="pt-BR" dirty="0"/>
              <a:t> 10 -  Compete à Controladoria-Geral da União 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monitorar a aplicação </a:t>
            </a:r>
            <a:r>
              <a:rPr lang="pt-BR" dirty="0"/>
              <a:t>do disposto neste Decreto e o 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cumprimento dos prazos e procedimentos</a:t>
            </a:r>
            <a:r>
              <a:rPr lang="pt-BR" dirty="0"/>
              <a:t>. 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  <a:p>
            <a:endParaRPr lang="pt-BR"/>
          </a:p>
          <a:p>
            <a:endParaRPr lang="pt-BR" dirty="0"/>
          </a:p>
        </p:txBody>
      </p:sp>
      <p:sp>
        <p:nvSpPr>
          <p:cNvPr id="10" name="Retângulo Arredondado 13"/>
          <p:cNvSpPr/>
          <p:nvPr/>
        </p:nvSpPr>
        <p:spPr>
          <a:xfrm>
            <a:off x="3898544" y="3030347"/>
            <a:ext cx="3742059" cy="685685"/>
          </a:xfrm>
          <a:prstGeom prst="roundRect">
            <a:avLst/>
          </a:prstGeom>
          <a:solidFill>
            <a:schemeClr val="tx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MONITORAR</a:t>
            </a:r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3579267" y="3719830"/>
            <a:ext cx="2190307" cy="88968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5885479" y="3716032"/>
            <a:ext cx="2341757" cy="89728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6"/>
          <p:cNvSpPr/>
          <p:nvPr/>
        </p:nvSpPr>
        <p:spPr>
          <a:xfrm>
            <a:off x="1084319" y="4732834"/>
            <a:ext cx="4228475" cy="96401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a aplicação do 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Decreto 8.777/16</a:t>
            </a:r>
          </a:p>
        </p:txBody>
      </p:sp>
      <p:sp>
        <p:nvSpPr>
          <p:cNvPr id="14" name="Retângulo Arredondado 12"/>
          <p:cNvSpPr/>
          <p:nvPr/>
        </p:nvSpPr>
        <p:spPr>
          <a:xfrm>
            <a:off x="6765406" y="4732834"/>
            <a:ext cx="4228475" cy="96401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o cumprimento dos prazos e procedimentos</a:t>
            </a:r>
          </a:p>
        </p:txBody>
      </p:sp>
    </p:spTree>
    <p:extLst>
      <p:ext uri="{BB962C8B-B14F-4D97-AF65-F5344CB8AC3E}">
        <p14:creationId xmlns:p14="http://schemas.microsoft.com/office/powerpoint/2010/main" val="332148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ADF795F-AB46-46C9-98AE-01104D1E0969}"/>
              </a:ext>
            </a:extLst>
          </p:cNvPr>
          <p:cNvSpPr txBox="1">
            <a:spLocks/>
          </p:cNvSpPr>
          <p:nvPr/>
        </p:nvSpPr>
        <p:spPr>
          <a:xfrm>
            <a:off x="431219" y="1039258"/>
            <a:ext cx="10515600" cy="12122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600">
                <a:solidFill>
                  <a:schemeClr val="accent5">
                    <a:lumMod val="75000"/>
                  </a:schemeClr>
                </a:solidFill>
              </a:rPr>
              <a:t>Processo de monitoramento </a:t>
            </a:r>
            <a:r>
              <a:rPr lang="pt-BR" sz="2000"/>
              <a:t>pela CGU</a:t>
            </a:r>
          </a:p>
          <a:p>
            <a:r>
              <a:rPr lang="pt-BR" sz="2000"/>
              <a:t>O que é importante auferir?</a:t>
            </a:r>
            <a:endParaRPr lang="pt-BR" sz="1800"/>
          </a:p>
          <a:p>
            <a:pPr marL="0" indent="0">
              <a:buFont typeface="Arial" panose="020B0604020202020204" pitchFamily="34" charset="0"/>
              <a:buNone/>
            </a:pPr>
            <a:endParaRPr lang="pt-BR" sz="180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o Explicativo em Seta para a Direita 12">
            <a:extLst>
              <a:ext uri="{FF2B5EF4-FFF2-40B4-BE49-F238E27FC236}">
                <a16:creationId xmlns:a16="http://schemas.microsoft.com/office/drawing/2014/main" id="{2BC96F04-83A7-4E79-BBEC-2AD15D999564}"/>
              </a:ext>
            </a:extLst>
          </p:cNvPr>
          <p:cNvSpPr/>
          <p:nvPr/>
        </p:nvSpPr>
        <p:spPr>
          <a:xfrm>
            <a:off x="813650" y="2251533"/>
            <a:ext cx="2698477" cy="1395676"/>
          </a:xfrm>
          <a:prstGeom prst="right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O órgão possui PDA publicado?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667EF9A-48A5-4770-AE38-9326BE6EF748}"/>
              </a:ext>
            </a:extLst>
          </p:cNvPr>
          <p:cNvSpPr/>
          <p:nvPr/>
        </p:nvSpPr>
        <p:spPr>
          <a:xfrm>
            <a:off x="737755" y="3782291"/>
            <a:ext cx="1880754" cy="28104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dirty="0"/>
          </a:p>
          <a:p>
            <a:endParaRPr lang="pt-BR" sz="1600" dirty="0"/>
          </a:p>
          <a:p>
            <a:r>
              <a:rPr lang="pt-BR" sz="1600" dirty="0"/>
              <a:t>Confirmação da publicação do PDA</a:t>
            </a:r>
          </a:p>
          <a:p>
            <a:endParaRPr lang="pt-BR" sz="1600" dirty="0"/>
          </a:p>
          <a:p>
            <a:r>
              <a:rPr lang="pt-BR" sz="1600" dirty="0"/>
              <a:t>Verificação da adequação do PDA publicado aos princípios e diretrizes do Decreto 8777/16</a:t>
            </a:r>
          </a:p>
          <a:p>
            <a:endParaRPr lang="pt-BR" sz="1600" dirty="0"/>
          </a:p>
          <a:p>
            <a:endParaRPr lang="pt-BR" sz="1600" dirty="0"/>
          </a:p>
        </p:txBody>
      </p:sp>
      <p:sp>
        <p:nvSpPr>
          <p:cNvPr id="9" name="Texto Explicativo em Seta para a Direita 13">
            <a:extLst>
              <a:ext uri="{FF2B5EF4-FFF2-40B4-BE49-F238E27FC236}">
                <a16:creationId xmlns:a16="http://schemas.microsoft.com/office/drawing/2014/main" id="{B7EB31D2-A83B-4AC1-920F-38959AAC21C1}"/>
              </a:ext>
            </a:extLst>
          </p:cNvPr>
          <p:cNvSpPr/>
          <p:nvPr/>
        </p:nvSpPr>
        <p:spPr>
          <a:xfrm>
            <a:off x="4643675" y="2234045"/>
            <a:ext cx="2723480" cy="1413164"/>
          </a:xfrm>
          <a:prstGeom prst="rightArrow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Obedece ao estipulado no PDA?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2AC191F-E388-4A37-8DBA-439244F7DA94}"/>
              </a:ext>
            </a:extLst>
          </p:cNvPr>
          <p:cNvSpPr/>
          <p:nvPr/>
        </p:nvSpPr>
        <p:spPr>
          <a:xfrm>
            <a:off x="4643675" y="4193172"/>
            <a:ext cx="1985384" cy="170613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/>
              <a:t>Monitoramento mensal de publicação de bases, conforme cronograma apontado no PDA de cada órgão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495C548-B862-40FF-AB4C-99B7A7BD6A0A}"/>
              </a:ext>
            </a:extLst>
          </p:cNvPr>
          <p:cNvSpPr/>
          <p:nvPr/>
        </p:nvSpPr>
        <p:spPr>
          <a:xfrm>
            <a:off x="8847325" y="2048529"/>
            <a:ext cx="1980002" cy="1598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A consistência do PDA é satisfatória?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F119518-3BE7-4CB0-A869-E2AF2B418B1A}"/>
              </a:ext>
            </a:extLst>
          </p:cNvPr>
          <p:cNvSpPr/>
          <p:nvPr/>
        </p:nvSpPr>
        <p:spPr>
          <a:xfrm>
            <a:off x="8841943" y="4050076"/>
            <a:ext cx="1985384" cy="254263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/>
              <a:t>Análise da relação oferta x demanda dos bancos de dados</a:t>
            </a:r>
          </a:p>
          <a:p>
            <a:endParaRPr lang="pt-BR" sz="1600" dirty="0"/>
          </a:p>
          <a:p>
            <a:r>
              <a:rPr lang="pt-BR" sz="1600" dirty="0"/>
              <a:t>Análise da relação bancos abertos x inventário de bases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06184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6911" t="18158" r="57489" b="25834"/>
          <a:stretch/>
        </p:blipFill>
        <p:spPr>
          <a:xfrm>
            <a:off x="550843" y="1079653"/>
            <a:ext cx="6290632" cy="4226265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8EA0DD0-CDCF-4EB8-9015-FFD613FC9BE4}"/>
              </a:ext>
            </a:extLst>
          </p:cNvPr>
          <p:cNvSpPr txBox="1">
            <a:spLocks/>
          </p:cNvSpPr>
          <p:nvPr/>
        </p:nvSpPr>
        <p:spPr>
          <a:xfrm>
            <a:off x="422271" y="5305919"/>
            <a:ext cx="5714124" cy="5941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t-BR" sz="2400" dirty="0">
                <a:solidFill>
                  <a:srgbClr val="002060"/>
                </a:solidFill>
              </a:rPr>
            </a:br>
            <a:r>
              <a:rPr lang="pt-BR" sz="2400" b="1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www.paineis.cgu.gov.br/dadosabertos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0CF939E-EDAE-4D1E-B9AC-A8D86B7CD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2122813"/>
            <a:ext cx="423949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400" dirty="0">
                <a:solidFill>
                  <a:schemeClr val="accent5"/>
                </a:solidFill>
                <a:latin typeface="Ebrima" panose="02000000000000000000" pitchFamily="2" charset="0"/>
              </a:rPr>
              <a:t>Ferramenta de transparência ativa desenvolvida pela CGU. Apresenta o panorama geral do cumprimento da Política pelos órgãos.</a:t>
            </a:r>
            <a:endParaRPr lang="pt-BR" altLang="pt-BR" sz="2100" b="1" u="sng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029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884</Words>
  <Application>Microsoft Office PowerPoint</Application>
  <PresentationFormat>Widescreen</PresentationFormat>
  <Paragraphs>164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Ebrima</vt:lpstr>
      <vt:lpstr>Lucida Sans</vt:lpstr>
      <vt:lpstr>Tahoma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Resolução nº 3 INDA (13/10/2017)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Barthira Torres Aranha</cp:lastModifiedBy>
  <cp:revision>97</cp:revision>
  <dcterms:created xsi:type="dcterms:W3CDTF">2017-06-05T18:09:13Z</dcterms:created>
  <dcterms:modified xsi:type="dcterms:W3CDTF">2020-05-04T14:32:16Z</dcterms:modified>
</cp:coreProperties>
</file>