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0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1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28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29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30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31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32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7"/>
  </p:notesMasterIdLst>
  <p:handoutMasterIdLst>
    <p:handoutMasterId r:id="rId68"/>
  </p:handoutMasterIdLst>
  <p:sldIdLst>
    <p:sldId id="263" r:id="rId5"/>
    <p:sldId id="480" r:id="rId6"/>
    <p:sldId id="655" r:id="rId7"/>
    <p:sldId id="678" r:id="rId8"/>
    <p:sldId id="435" r:id="rId9"/>
    <p:sldId id="436" r:id="rId10"/>
    <p:sldId id="534" r:id="rId11"/>
    <p:sldId id="530" r:id="rId12"/>
    <p:sldId id="533" r:id="rId13"/>
    <p:sldId id="315" r:id="rId14"/>
    <p:sldId id="269" r:id="rId15"/>
    <p:sldId id="626" r:id="rId16"/>
    <p:sldId id="593" r:id="rId17"/>
    <p:sldId id="465" r:id="rId18"/>
    <p:sldId id="657" r:id="rId19"/>
    <p:sldId id="543" r:id="rId20"/>
    <p:sldId id="376" r:id="rId21"/>
    <p:sldId id="467" r:id="rId22"/>
    <p:sldId id="323" r:id="rId23"/>
    <p:sldId id="420" r:id="rId24"/>
    <p:sldId id="496" r:id="rId25"/>
    <p:sldId id="468" r:id="rId26"/>
    <p:sldId id="378" r:id="rId27"/>
    <p:sldId id="597" r:id="rId28"/>
    <p:sldId id="471" r:id="rId29"/>
    <p:sldId id="472" r:id="rId30"/>
    <p:sldId id="473" r:id="rId31"/>
    <p:sldId id="474" r:id="rId32"/>
    <p:sldId id="598" r:id="rId33"/>
    <p:sldId id="362" r:id="rId34"/>
    <p:sldId id="612" r:id="rId35"/>
    <p:sldId id="582" r:id="rId36"/>
    <p:sldId id="583" r:id="rId37"/>
    <p:sldId id="584" r:id="rId38"/>
    <p:sldId id="585" r:id="rId39"/>
    <p:sldId id="671" r:id="rId40"/>
    <p:sldId id="672" r:id="rId41"/>
    <p:sldId id="673" r:id="rId42"/>
    <p:sldId id="674" r:id="rId43"/>
    <p:sldId id="675" r:id="rId44"/>
    <p:sldId id="676" r:id="rId45"/>
    <p:sldId id="677" r:id="rId46"/>
    <p:sldId id="658" r:id="rId47"/>
    <p:sldId id="324" r:id="rId48"/>
    <p:sldId id="659" r:id="rId49"/>
    <p:sldId id="477" r:id="rId50"/>
    <p:sldId id="661" r:id="rId51"/>
    <p:sldId id="662" r:id="rId52"/>
    <p:sldId id="660" r:id="rId53"/>
    <p:sldId id="479" r:id="rId54"/>
    <p:sldId id="550" r:id="rId55"/>
    <p:sldId id="663" r:id="rId56"/>
    <p:sldId id="664" r:id="rId57"/>
    <p:sldId id="665" r:id="rId58"/>
    <p:sldId id="666" r:id="rId59"/>
    <p:sldId id="667" r:id="rId60"/>
    <p:sldId id="342" r:id="rId61"/>
    <p:sldId id="668" r:id="rId62"/>
    <p:sldId id="610" r:id="rId63"/>
    <p:sldId id="419" r:id="rId64"/>
    <p:sldId id="669" r:id="rId65"/>
    <p:sldId id="279" r:id="rId6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merico Cordeiro Vieira Neto" initials="AN" lastIdx="1" clrIdx="0">
    <p:extLst>
      <p:ext uri="{19B8F6BF-5375-455C-9EA6-DF929625EA0E}">
        <p15:presenceInfo xmlns:p15="http://schemas.microsoft.com/office/powerpoint/2012/main" userId="S::americo.vieira-neto@cgu.gov.br::d46ed8f5-37e2-43f2-aaad-fd379a6f650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48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FF88F27-1740-41EB-955F-61784B2A713D}" v="84" dt="2021-12-02T16:45:46.68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Estilo Claro 2 - Ênfase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1093" autoAdjust="0"/>
  </p:normalViewPr>
  <p:slideViewPr>
    <p:cSldViewPr snapToGrid="0">
      <p:cViewPr varScale="1">
        <p:scale>
          <a:sx n="64" d="100"/>
          <a:sy n="64" d="100"/>
        </p:scale>
        <p:origin x="15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microsoft.com/office/2016/11/relationships/changesInfo" Target="changesInfos/changesInfo1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commentAuthors" Target="commentAuthor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presProps" Target="presProps.xml"/><Relationship Id="rId75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" Type="http://schemas.openxmlformats.org/officeDocument/2006/relationships/slide" Target="slides/slide3.xml"/><Relationship Id="rId71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ustavo Rezende Soares" userId="9b201b2a-f096-4e04-bef5-dd08eab92dc3" providerId="ADAL" clId="{CFF88F27-1740-41EB-955F-61784B2A713D}"/>
    <pc:docChg chg="modSld">
      <pc:chgData name="Gustavo Rezende Soares" userId="9b201b2a-f096-4e04-bef5-dd08eab92dc3" providerId="ADAL" clId="{CFF88F27-1740-41EB-955F-61784B2A713D}" dt="2021-12-02T16:45:46.683" v="83" actId="20577"/>
      <pc:docMkLst>
        <pc:docMk/>
      </pc:docMkLst>
      <pc:sldChg chg="modSp">
        <pc:chgData name="Gustavo Rezende Soares" userId="9b201b2a-f096-4e04-bef5-dd08eab92dc3" providerId="ADAL" clId="{CFF88F27-1740-41EB-955F-61784B2A713D}" dt="2021-12-02T16:45:46.683" v="83" actId="20577"/>
        <pc:sldMkLst>
          <pc:docMk/>
          <pc:sldMk cId="4111403525" sldId="263"/>
        </pc:sldMkLst>
        <pc:spChg chg="mod">
          <ac:chgData name="Gustavo Rezende Soares" userId="9b201b2a-f096-4e04-bef5-dd08eab92dc3" providerId="ADAL" clId="{CFF88F27-1740-41EB-955F-61784B2A713D}" dt="2021-12-02T16:45:23.951" v="82" actId="20577"/>
          <ac:spMkLst>
            <pc:docMk/>
            <pc:sldMk cId="4111403525" sldId="263"/>
            <ac:spMk id="7" creationId="{00000000-0000-0000-0000-000000000000}"/>
          </ac:spMkLst>
        </pc:spChg>
        <pc:spChg chg="mod">
          <ac:chgData name="Gustavo Rezende Soares" userId="9b201b2a-f096-4e04-bef5-dd08eab92dc3" providerId="ADAL" clId="{CFF88F27-1740-41EB-955F-61784B2A713D}" dt="2021-12-02T16:45:46.683" v="83" actId="20577"/>
          <ac:spMkLst>
            <pc:docMk/>
            <pc:sldMk cId="4111403525" sldId="263"/>
            <ac:spMk id="8" creationId="{C71B129D-CEBF-426F-B56F-CC4D792A4F24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402DE2-6A4B-490C-A650-65EF55A4FF91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pt-BR"/>
        </a:p>
      </dgm:t>
    </dgm:pt>
    <dgm:pt modelId="{1964CAD7-C10A-4A31-90F1-9FFCBC179DFD}">
      <dgm:prSet phldrT="[Texto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pt-BR" b="1"/>
            <a:t>Processo</a:t>
          </a:r>
          <a:endParaRPr lang="pt-BR"/>
        </a:p>
      </dgm:t>
    </dgm:pt>
    <dgm:pt modelId="{A4089119-7E34-4F01-8B6A-D077B616F4AB}" type="parTrans" cxnId="{CE2C39C9-410B-4975-9C3A-2CF3745FE69A}">
      <dgm:prSet/>
      <dgm:spPr/>
      <dgm:t>
        <a:bodyPr/>
        <a:lstStyle/>
        <a:p>
          <a:endParaRPr lang="pt-BR"/>
        </a:p>
      </dgm:t>
    </dgm:pt>
    <dgm:pt modelId="{7E350C31-8303-4801-AD5C-FEAFFA3CAF97}" type="sibTrans" cxnId="{CE2C39C9-410B-4975-9C3A-2CF3745FE69A}">
      <dgm:prSet/>
      <dgm:spPr/>
      <dgm:t>
        <a:bodyPr/>
        <a:lstStyle/>
        <a:p>
          <a:endParaRPr lang="pt-BR"/>
        </a:p>
      </dgm:t>
    </dgm:pt>
    <dgm:pt modelId="{6279C35C-5E72-4D1F-82BF-F17CAE181524}">
      <dgm:prSet/>
      <dgm:spPr/>
      <dgm:t>
        <a:bodyPr/>
        <a:lstStyle/>
        <a:p>
          <a:r>
            <a:rPr lang="pt-BR" b="1"/>
            <a:t>Instância de processo</a:t>
          </a:r>
          <a:endParaRPr lang="pt-BR">
            <a:cs typeface="Calibri"/>
          </a:endParaRPr>
        </a:p>
      </dgm:t>
    </dgm:pt>
    <dgm:pt modelId="{B1C90E80-F254-417A-82B9-8B52469B74DC}" type="parTrans" cxnId="{D50FF9CB-37EC-4FD2-BDAD-4123678FF6E5}">
      <dgm:prSet/>
      <dgm:spPr/>
      <dgm:t>
        <a:bodyPr/>
        <a:lstStyle/>
        <a:p>
          <a:endParaRPr lang="pt-BR"/>
        </a:p>
      </dgm:t>
    </dgm:pt>
    <dgm:pt modelId="{36939669-9699-4994-A937-9506A12A8860}" type="sibTrans" cxnId="{D50FF9CB-37EC-4FD2-BDAD-4123678FF6E5}">
      <dgm:prSet/>
      <dgm:spPr/>
      <dgm:t>
        <a:bodyPr/>
        <a:lstStyle/>
        <a:p>
          <a:endParaRPr lang="pt-BR"/>
        </a:p>
      </dgm:t>
    </dgm:pt>
    <dgm:pt modelId="{62F1C0E8-F2B4-4CC3-AFB3-8DDB4B35257A}">
      <dgm:prSet phldrT="[Texto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pt-BR"/>
            <a:t>Agregação de atividades e comportamentos executados por humanos ou máquinas para alcançar um ou mais resultados (CBOK) </a:t>
          </a:r>
        </a:p>
      </dgm:t>
    </dgm:pt>
    <dgm:pt modelId="{64F03065-FF7B-4261-A89A-11F178CF2021}" type="parTrans" cxnId="{A0804823-C098-4255-AA53-6B410C1ED034}">
      <dgm:prSet/>
      <dgm:spPr/>
      <dgm:t>
        <a:bodyPr/>
        <a:lstStyle/>
        <a:p>
          <a:endParaRPr lang="pt-BR"/>
        </a:p>
      </dgm:t>
    </dgm:pt>
    <dgm:pt modelId="{34C1BBD6-72D2-407B-B9CD-727D8AD9DED9}" type="sibTrans" cxnId="{A0804823-C098-4255-AA53-6B410C1ED034}">
      <dgm:prSet/>
      <dgm:spPr/>
      <dgm:t>
        <a:bodyPr/>
        <a:lstStyle/>
        <a:p>
          <a:endParaRPr lang="pt-BR"/>
        </a:p>
      </dgm:t>
    </dgm:pt>
    <dgm:pt modelId="{F88B1335-A20C-423D-A843-2581B03761CD}">
      <dgm:prSet/>
      <dgm:spPr/>
      <dgm:t>
        <a:bodyPr/>
        <a:lstStyle/>
        <a:p>
          <a:r>
            <a:rPr lang="pt-BR"/>
            <a:t>Cada execução de um processo (CBOK)</a:t>
          </a:r>
          <a:endParaRPr lang="pt-BR">
            <a:cs typeface="Calibri"/>
          </a:endParaRPr>
        </a:p>
      </dgm:t>
    </dgm:pt>
    <dgm:pt modelId="{A165B427-00F2-4BD1-A27C-172786DCDAAE}" type="parTrans" cxnId="{FEFF1329-8631-4BF6-A027-916C11979D81}">
      <dgm:prSet/>
      <dgm:spPr/>
      <dgm:t>
        <a:bodyPr/>
        <a:lstStyle/>
        <a:p>
          <a:endParaRPr lang="pt-BR"/>
        </a:p>
      </dgm:t>
    </dgm:pt>
    <dgm:pt modelId="{59A47015-79A0-4A0C-9A13-9F292B88222B}" type="sibTrans" cxnId="{FEFF1329-8631-4BF6-A027-916C11979D81}">
      <dgm:prSet/>
      <dgm:spPr/>
      <dgm:t>
        <a:bodyPr/>
        <a:lstStyle/>
        <a:p>
          <a:endParaRPr lang="pt-BR"/>
        </a:p>
      </dgm:t>
    </dgm:pt>
    <dgm:pt modelId="{845E3520-981D-4AA6-9102-19689C1FE395}" type="pres">
      <dgm:prSet presAssocID="{69402DE2-6A4B-490C-A650-65EF55A4FF91}" presName="vert0" presStyleCnt="0">
        <dgm:presLayoutVars>
          <dgm:dir/>
          <dgm:animOne val="branch"/>
          <dgm:animLvl val="lvl"/>
        </dgm:presLayoutVars>
      </dgm:prSet>
      <dgm:spPr/>
    </dgm:pt>
    <dgm:pt modelId="{94356819-85C4-4A59-B87E-4C31065B6AC3}" type="pres">
      <dgm:prSet presAssocID="{1964CAD7-C10A-4A31-90F1-9FFCBC179DFD}" presName="thickLine" presStyleLbl="alignNode1" presStyleIdx="0" presStyleCnt="2"/>
      <dgm:spPr/>
    </dgm:pt>
    <dgm:pt modelId="{F8C0DD8B-1A1C-4601-97E9-F87436732478}" type="pres">
      <dgm:prSet presAssocID="{1964CAD7-C10A-4A31-90F1-9FFCBC179DFD}" presName="horz1" presStyleCnt="0"/>
      <dgm:spPr/>
    </dgm:pt>
    <dgm:pt modelId="{BF96125E-9B54-4F42-B635-A404F3662F25}" type="pres">
      <dgm:prSet presAssocID="{1964CAD7-C10A-4A31-90F1-9FFCBC179DFD}" presName="tx1" presStyleLbl="revTx" presStyleIdx="0" presStyleCnt="4"/>
      <dgm:spPr/>
    </dgm:pt>
    <dgm:pt modelId="{BCB212B1-7930-49C6-98CB-B53C2543C4F2}" type="pres">
      <dgm:prSet presAssocID="{1964CAD7-C10A-4A31-90F1-9FFCBC179DFD}" presName="vert1" presStyleCnt="0"/>
      <dgm:spPr/>
    </dgm:pt>
    <dgm:pt modelId="{266FDB67-6284-4257-9A93-436B24DA05A7}" type="pres">
      <dgm:prSet presAssocID="{62F1C0E8-F2B4-4CC3-AFB3-8DDB4B35257A}" presName="vertSpace2a" presStyleCnt="0"/>
      <dgm:spPr/>
    </dgm:pt>
    <dgm:pt modelId="{7B02FD34-36C1-4210-A156-7DFAD228063D}" type="pres">
      <dgm:prSet presAssocID="{62F1C0E8-F2B4-4CC3-AFB3-8DDB4B35257A}" presName="horz2" presStyleCnt="0"/>
      <dgm:spPr/>
    </dgm:pt>
    <dgm:pt modelId="{6C261E9C-DA54-4499-8529-277A80DD9B19}" type="pres">
      <dgm:prSet presAssocID="{62F1C0E8-F2B4-4CC3-AFB3-8DDB4B35257A}" presName="horzSpace2" presStyleCnt="0"/>
      <dgm:spPr/>
    </dgm:pt>
    <dgm:pt modelId="{EEC4E097-F13F-47BE-A780-80C009E555C8}" type="pres">
      <dgm:prSet presAssocID="{62F1C0E8-F2B4-4CC3-AFB3-8DDB4B35257A}" presName="tx2" presStyleLbl="revTx" presStyleIdx="1" presStyleCnt="4"/>
      <dgm:spPr/>
    </dgm:pt>
    <dgm:pt modelId="{CA2E5995-0902-4D8E-AA41-239663B68949}" type="pres">
      <dgm:prSet presAssocID="{62F1C0E8-F2B4-4CC3-AFB3-8DDB4B35257A}" presName="vert2" presStyleCnt="0"/>
      <dgm:spPr/>
    </dgm:pt>
    <dgm:pt modelId="{C8D2B08C-0E2E-4CBF-84A9-704688661CF9}" type="pres">
      <dgm:prSet presAssocID="{62F1C0E8-F2B4-4CC3-AFB3-8DDB4B35257A}" presName="thinLine2b" presStyleLbl="callout" presStyleIdx="0" presStyleCnt="2"/>
      <dgm:spPr/>
    </dgm:pt>
    <dgm:pt modelId="{AA7A3489-F934-495F-9743-308A0DE3450F}" type="pres">
      <dgm:prSet presAssocID="{62F1C0E8-F2B4-4CC3-AFB3-8DDB4B35257A}" presName="vertSpace2b" presStyleCnt="0"/>
      <dgm:spPr/>
    </dgm:pt>
    <dgm:pt modelId="{63951E2C-01B2-48C7-BCCA-20192F305854}" type="pres">
      <dgm:prSet presAssocID="{6279C35C-5E72-4D1F-82BF-F17CAE181524}" presName="thickLine" presStyleLbl="alignNode1" presStyleIdx="1" presStyleCnt="2"/>
      <dgm:spPr/>
    </dgm:pt>
    <dgm:pt modelId="{9C71956E-5E2C-4146-AD00-2F8170ACF587}" type="pres">
      <dgm:prSet presAssocID="{6279C35C-5E72-4D1F-82BF-F17CAE181524}" presName="horz1" presStyleCnt="0"/>
      <dgm:spPr/>
    </dgm:pt>
    <dgm:pt modelId="{F04B0B49-C937-4797-95E5-B5B1EFEFF4A8}" type="pres">
      <dgm:prSet presAssocID="{6279C35C-5E72-4D1F-82BF-F17CAE181524}" presName="tx1" presStyleLbl="revTx" presStyleIdx="2" presStyleCnt="4"/>
      <dgm:spPr/>
    </dgm:pt>
    <dgm:pt modelId="{64A54C91-5FDA-4BC3-BAD9-50611A605739}" type="pres">
      <dgm:prSet presAssocID="{6279C35C-5E72-4D1F-82BF-F17CAE181524}" presName="vert1" presStyleCnt="0"/>
      <dgm:spPr/>
    </dgm:pt>
    <dgm:pt modelId="{B3E70E15-F50C-4556-85F6-31D478237EA2}" type="pres">
      <dgm:prSet presAssocID="{F88B1335-A20C-423D-A843-2581B03761CD}" presName="vertSpace2a" presStyleCnt="0"/>
      <dgm:spPr/>
    </dgm:pt>
    <dgm:pt modelId="{55AC716F-B7D1-477F-91A6-6D0907928377}" type="pres">
      <dgm:prSet presAssocID="{F88B1335-A20C-423D-A843-2581B03761CD}" presName="horz2" presStyleCnt="0"/>
      <dgm:spPr/>
    </dgm:pt>
    <dgm:pt modelId="{15595881-AF89-4CC9-AFCF-53C37F4D2587}" type="pres">
      <dgm:prSet presAssocID="{F88B1335-A20C-423D-A843-2581B03761CD}" presName="horzSpace2" presStyleCnt="0"/>
      <dgm:spPr/>
    </dgm:pt>
    <dgm:pt modelId="{BCC3D546-E8B6-48C7-AF74-F60A134EB32E}" type="pres">
      <dgm:prSet presAssocID="{F88B1335-A20C-423D-A843-2581B03761CD}" presName="tx2" presStyleLbl="revTx" presStyleIdx="3" presStyleCnt="4"/>
      <dgm:spPr/>
    </dgm:pt>
    <dgm:pt modelId="{9F3D0644-C7DD-4B0E-9A9F-DB1606DE7234}" type="pres">
      <dgm:prSet presAssocID="{F88B1335-A20C-423D-A843-2581B03761CD}" presName="vert2" presStyleCnt="0"/>
      <dgm:spPr/>
    </dgm:pt>
    <dgm:pt modelId="{469EF895-90EB-411D-A4DB-7872B00FFBE3}" type="pres">
      <dgm:prSet presAssocID="{F88B1335-A20C-423D-A843-2581B03761CD}" presName="thinLine2b" presStyleLbl="callout" presStyleIdx="1" presStyleCnt="2"/>
      <dgm:spPr/>
    </dgm:pt>
    <dgm:pt modelId="{5B8C671C-7494-4873-A91F-3C9875815997}" type="pres">
      <dgm:prSet presAssocID="{F88B1335-A20C-423D-A843-2581B03761CD}" presName="vertSpace2b" presStyleCnt="0"/>
      <dgm:spPr/>
    </dgm:pt>
  </dgm:ptLst>
  <dgm:cxnLst>
    <dgm:cxn modelId="{A0804823-C098-4255-AA53-6B410C1ED034}" srcId="{1964CAD7-C10A-4A31-90F1-9FFCBC179DFD}" destId="{62F1C0E8-F2B4-4CC3-AFB3-8DDB4B35257A}" srcOrd="0" destOrd="0" parTransId="{64F03065-FF7B-4261-A89A-11F178CF2021}" sibTransId="{34C1BBD6-72D2-407B-B9CD-727D8AD9DED9}"/>
    <dgm:cxn modelId="{FEFF1329-8631-4BF6-A027-916C11979D81}" srcId="{6279C35C-5E72-4D1F-82BF-F17CAE181524}" destId="{F88B1335-A20C-423D-A843-2581B03761CD}" srcOrd="0" destOrd="0" parTransId="{A165B427-00F2-4BD1-A27C-172786DCDAAE}" sibTransId="{59A47015-79A0-4A0C-9A13-9F292B88222B}"/>
    <dgm:cxn modelId="{DE9DFA40-7211-4D25-8BB5-B0D374881F85}" type="presOf" srcId="{6279C35C-5E72-4D1F-82BF-F17CAE181524}" destId="{F04B0B49-C937-4797-95E5-B5B1EFEFF4A8}" srcOrd="0" destOrd="0" presId="urn:microsoft.com/office/officeart/2008/layout/LinedList"/>
    <dgm:cxn modelId="{E69974C3-0855-4497-BC9A-EECAC6EDC920}" type="presOf" srcId="{69402DE2-6A4B-490C-A650-65EF55A4FF91}" destId="{845E3520-981D-4AA6-9102-19689C1FE395}" srcOrd="0" destOrd="0" presId="urn:microsoft.com/office/officeart/2008/layout/LinedList"/>
    <dgm:cxn modelId="{CE2C39C9-410B-4975-9C3A-2CF3745FE69A}" srcId="{69402DE2-6A4B-490C-A650-65EF55A4FF91}" destId="{1964CAD7-C10A-4A31-90F1-9FFCBC179DFD}" srcOrd="0" destOrd="0" parTransId="{A4089119-7E34-4F01-8B6A-D077B616F4AB}" sibTransId="{7E350C31-8303-4801-AD5C-FEAFFA3CAF97}"/>
    <dgm:cxn modelId="{D50FF9CB-37EC-4FD2-BDAD-4123678FF6E5}" srcId="{69402DE2-6A4B-490C-A650-65EF55A4FF91}" destId="{6279C35C-5E72-4D1F-82BF-F17CAE181524}" srcOrd="1" destOrd="0" parTransId="{B1C90E80-F254-417A-82B9-8B52469B74DC}" sibTransId="{36939669-9699-4994-A937-9506A12A8860}"/>
    <dgm:cxn modelId="{88FE3ECD-C1CA-4F8B-A38E-20B038BEC6F3}" type="presOf" srcId="{1964CAD7-C10A-4A31-90F1-9FFCBC179DFD}" destId="{BF96125E-9B54-4F42-B635-A404F3662F25}" srcOrd="0" destOrd="0" presId="urn:microsoft.com/office/officeart/2008/layout/LinedList"/>
    <dgm:cxn modelId="{BFF893D0-4B02-4DBA-86E2-1A5977FE3946}" type="presOf" srcId="{F88B1335-A20C-423D-A843-2581B03761CD}" destId="{BCC3D546-E8B6-48C7-AF74-F60A134EB32E}" srcOrd="0" destOrd="0" presId="urn:microsoft.com/office/officeart/2008/layout/LinedList"/>
    <dgm:cxn modelId="{F890EBDD-E2BE-456B-8FFB-8B254B29EE7D}" type="presOf" srcId="{62F1C0E8-F2B4-4CC3-AFB3-8DDB4B35257A}" destId="{EEC4E097-F13F-47BE-A780-80C009E555C8}" srcOrd="0" destOrd="0" presId="urn:microsoft.com/office/officeart/2008/layout/LinedList"/>
    <dgm:cxn modelId="{CB4B9563-0889-4321-A072-AA1B6D75B330}" type="presParOf" srcId="{845E3520-981D-4AA6-9102-19689C1FE395}" destId="{94356819-85C4-4A59-B87E-4C31065B6AC3}" srcOrd="0" destOrd="0" presId="urn:microsoft.com/office/officeart/2008/layout/LinedList"/>
    <dgm:cxn modelId="{4DECF123-1CE0-41CA-86CB-80E5BDD2327A}" type="presParOf" srcId="{845E3520-981D-4AA6-9102-19689C1FE395}" destId="{F8C0DD8B-1A1C-4601-97E9-F87436732478}" srcOrd="1" destOrd="0" presId="urn:microsoft.com/office/officeart/2008/layout/LinedList"/>
    <dgm:cxn modelId="{27F09CB3-CEDC-49E9-AC1E-290CFBA56783}" type="presParOf" srcId="{F8C0DD8B-1A1C-4601-97E9-F87436732478}" destId="{BF96125E-9B54-4F42-B635-A404F3662F25}" srcOrd="0" destOrd="0" presId="urn:microsoft.com/office/officeart/2008/layout/LinedList"/>
    <dgm:cxn modelId="{244197A4-3C19-48FF-91D0-AF7B2816F048}" type="presParOf" srcId="{F8C0DD8B-1A1C-4601-97E9-F87436732478}" destId="{BCB212B1-7930-49C6-98CB-B53C2543C4F2}" srcOrd="1" destOrd="0" presId="urn:microsoft.com/office/officeart/2008/layout/LinedList"/>
    <dgm:cxn modelId="{8DE1B1FE-A79F-4A56-AED4-E8470980F8F3}" type="presParOf" srcId="{BCB212B1-7930-49C6-98CB-B53C2543C4F2}" destId="{266FDB67-6284-4257-9A93-436B24DA05A7}" srcOrd="0" destOrd="0" presId="urn:microsoft.com/office/officeart/2008/layout/LinedList"/>
    <dgm:cxn modelId="{70B801B0-44F4-4093-B479-A587DA71831E}" type="presParOf" srcId="{BCB212B1-7930-49C6-98CB-B53C2543C4F2}" destId="{7B02FD34-36C1-4210-A156-7DFAD228063D}" srcOrd="1" destOrd="0" presId="urn:microsoft.com/office/officeart/2008/layout/LinedList"/>
    <dgm:cxn modelId="{75F72425-B45F-4E98-80D6-64714F1BFD2D}" type="presParOf" srcId="{7B02FD34-36C1-4210-A156-7DFAD228063D}" destId="{6C261E9C-DA54-4499-8529-277A80DD9B19}" srcOrd="0" destOrd="0" presId="urn:microsoft.com/office/officeart/2008/layout/LinedList"/>
    <dgm:cxn modelId="{9BF43E73-0607-488D-BA16-FC6A33437F95}" type="presParOf" srcId="{7B02FD34-36C1-4210-A156-7DFAD228063D}" destId="{EEC4E097-F13F-47BE-A780-80C009E555C8}" srcOrd="1" destOrd="0" presId="urn:microsoft.com/office/officeart/2008/layout/LinedList"/>
    <dgm:cxn modelId="{0EC01BA7-62CA-4CBE-B66E-76EC6908221E}" type="presParOf" srcId="{7B02FD34-36C1-4210-A156-7DFAD228063D}" destId="{CA2E5995-0902-4D8E-AA41-239663B68949}" srcOrd="2" destOrd="0" presId="urn:microsoft.com/office/officeart/2008/layout/LinedList"/>
    <dgm:cxn modelId="{D0F73A77-C743-4D11-8CED-82834A90E28D}" type="presParOf" srcId="{BCB212B1-7930-49C6-98CB-B53C2543C4F2}" destId="{C8D2B08C-0E2E-4CBF-84A9-704688661CF9}" srcOrd="2" destOrd="0" presId="urn:microsoft.com/office/officeart/2008/layout/LinedList"/>
    <dgm:cxn modelId="{42400952-E386-433C-B742-F84F1D7BB21E}" type="presParOf" srcId="{BCB212B1-7930-49C6-98CB-B53C2543C4F2}" destId="{AA7A3489-F934-495F-9743-308A0DE3450F}" srcOrd="3" destOrd="0" presId="urn:microsoft.com/office/officeart/2008/layout/LinedList"/>
    <dgm:cxn modelId="{0B70A9B5-356D-48E9-AD6A-415832288451}" type="presParOf" srcId="{845E3520-981D-4AA6-9102-19689C1FE395}" destId="{63951E2C-01B2-48C7-BCCA-20192F305854}" srcOrd="2" destOrd="0" presId="urn:microsoft.com/office/officeart/2008/layout/LinedList"/>
    <dgm:cxn modelId="{B7AE8813-3A8D-43AC-9371-AD82ABC85810}" type="presParOf" srcId="{845E3520-981D-4AA6-9102-19689C1FE395}" destId="{9C71956E-5E2C-4146-AD00-2F8170ACF587}" srcOrd="3" destOrd="0" presId="urn:microsoft.com/office/officeart/2008/layout/LinedList"/>
    <dgm:cxn modelId="{7ADB8414-F90B-4F78-BBB3-DF4D7F957078}" type="presParOf" srcId="{9C71956E-5E2C-4146-AD00-2F8170ACF587}" destId="{F04B0B49-C937-4797-95E5-B5B1EFEFF4A8}" srcOrd="0" destOrd="0" presId="urn:microsoft.com/office/officeart/2008/layout/LinedList"/>
    <dgm:cxn modelId="{60D378B8-14ED-486A-9B74-0FD6F8035A89}" type="presParOf" srcId="{9C71956E-5E2C-4146-AD00-2F8170ACF587}" destId="{64A54C91-5FDA-4BC3-BAD9-50611A605739}" srcOrd="1" destOrd="0" presId="urn:microsoft.com/office/officeart/2008/layout/LinedList"/>
    <dgm:cxn modelId="{D3C8C6E8-0078-4031-924D-720228CC2496}" type="presParOf" srcId="{64A54C91-5FDA-4BC3-BAD9-50611A605739}" destId="{B3E70E15-F50C-4556-85F6-31D478237EA2}" srcOrd="0" destOrd="0" presId="urn:microsoft.com/office/officeart/2008/layout/LinedList"/>
    <dgm:cxn modelId="{33C78D24-A907-4ABA-9E6D-9871347E10AD}" type="presParOf" srcId="{64A54C91-5FDA-4BC3-BAD9-50611A605739}" destId="{55AC716F-B7D1-477F-91A6-6D0907928377}" srcOrd="1" destOrd="0" presId="urn:microsoft.com/office/officeart/2008/layout/LinedList"/>
    <dgm:cxn modelId="{95127CA0-4729-44F1-B6C5-C93EA8004C08}" type="presParOf" srcId="{55AC716F-B7D1-477F-91A6-6D0907928377}" destId="{15595881-AF89-4CC9-AFCF-53C37F4D2587}" srcOrd="0" destOrd="0" presId="urn:microsoft.com/office/officeart/2008/layout/LinedList"/>
    <dgm:cxn modelId="{2726B1EF-70CC-42CB-8F87-BCBCA18E346A}" type="presParOf" srcId="{55AC716F-B7D1-477F-91A6-6D0907928377}" destId="{BCC3D546-E8B6-48C7-AF74-F60A134EB32E}" srcOrd="1" destOrd="0" presId="urn:microsoft.com/office/officeart/2008/layout/LinedList"/>
    <dgm:cxn modelId="{0BAEB1A5-A524-483B-AE19-2921A566D968}" type="presParOf" srcId="{55AC716F-B7D1-477F-91A6-6D0907928377}" destId="{9F3D0644-C7DD-4B0E-9A9F-DB1606DE7234}" srcOrd="2" destOrd="0" presId="urn:microsoft.com/office/officeart/2008/layout/LinedList"/>
    <dgm:cxn modelId="{1EF02951-3EB1-4B4F-9F2E-093F129197A1}" type="presParOf" srcId="{64A54C91-5FDA-4BC3-BAD9-50611A605739}" destId="{469EF895-90EB-411D-A4DB-7872B00FFBE3}" srcOrd="2" destOrd="0" presId="urn:microsoft.com/office/officeart/2008/layout/LinedList"/>
    <dgm:cxn modelId="{0A5DE10B-C357-44F6-9800-3F051AA9C089}" type="presParOf" srcId="{64A54C91-5FDA-4BC3-BAD9-50611A605739}" destId="{5B8C671C-7494-4873-A91F-3C9875815997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F862E3C-AF63-44D3-A096-CC7A90B5CC84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DFFD5752-0B95-42B6-B5D0-8F2A6A317E3E}">
      <dgm:prSet phldrT="[Texto]" custT="1"/>
      <dgm:spPr/>
      <dgm:t>
        <a:bodyPr/>
        <a:lstStyle/>
        <a:p>
          <a:r>
            <a:rPr lang="pt-BR" sz="2400" b="1" dirty="0"/>
            <a:t>Conduta profissional inadequada</a:t>
          </a:r>
        </a:p>
      </dgm:t>
    </dgm:pt>
    <dgm:pt modelId="{7E770EFE-AC2C-4096-8379-8DED70F5B801}" type="parTrans" cxnId="{98A9133E-2040-40B4-857D-275193E2A9A3}">
      <dgm:prSet/>
      <dgm:spPr/>
      <dgm:t>
        <a:bodyPr/>
        <a:lstStyle/>
        <a:p>
          <a:endParaRPr lang="pt-BR"/>
        </a:p>
      </dgm:t>
    </dgm:pt>
    <dgm:pt modelId="{EE887DF3-C9C9-4FCF-9F35-5BAE5365B896}" type="sibTrans" cxnId="{98A9133E-2040-40B4-857D-275193E2A9A3}">
      <dgm:prSet/>
      <dgm:spPr/>
      <dgm:t>
        <a:bodyPr/>
        <a:lstStyle/>
        <a:p>
          <a:endParaRPr lang="pt-BR"/>
        </a:p>
      </dgm:t>
    </dgm:pt>
    <dgm:pt modelId="{DCFFEF41-8E5B-4BDF-B25C-BCAE92EED64D}">
      <dgm:prSet phldrT="[Texto]" custT="1"/>
      <dgm:spPr/>
      <dgm:t>
        <a:bodyPr/>
        <a:lstStyle/>
        <a:p>
          <a:pPr algn="just" rtl="0"/>
          <a:r>
            <a:rPr lang="pt-BR" sz="2400" dirty="0"/>
            <a:t>Deixar de realizar as atribuições conferidas com profissionalismo, honestidade, imparcialidade, responsabilidade, seriedade, eficiência, qualidade e/ou urbanidade.</a:t>
          </a:r>
          <a:r>
            <a:rPr lang="pt-BR" sz="2400" dirty="0">
              <a:latin typeface="Calibri Light" panose="020F0302020204030204"/>
            </a:rPr>
            <a:t> </a:t>
          </a:r>
          <a:endParaRPr lang="pt-BR" sz="2400" dirty="0"/>
        </a:p>
      </dgm:t>
    </dgm:pt>
    <dgm:pt modelId="{D85F557A-7982-45AD-ADB8-F246DB1BF81B}" type="parTrans" cxnId="{77AB44CB-A192-46D7-BC08-0DF5C106B0F5}">
      <dgm:prSet/>
      <dgm:spPr/>
      <dgm:t>
        <a:bodyPr/>
        <a:lstStyle/>
        <a:p>
          <a:endParaRPr lang="pt-BR"/>
        </a:p>
      </dgm:t>
    </dgm:pt>
    <dgm:pt modelId="{8715BCB0-F79F-458C-9149-9718A7376247}" type="sibTrans" cxnId="{77AB44CB-A192-46D7-BC08-0DF5C106B0F5}">
      <dgm:prSet/>
      <dgm:spPr/>
      <dgm:t>
        <a:bodyPr/>
        <a:lstStyle/>
        <a:p>
          <a:endParaRPr lang="pt-BR"/>
        </a:p>
      </dgm:t>
    </dgm:pt>
    <dgm:pt modelId="{789F4C7C-51F9-4B6B-9D00-7EC71B92BDFF}">
      <dgm:prSet phldrT="[Texto]" custT="1"/>
      <dgm:spPr/>
      <dgm:t>
        <a:bodyPr/>
        <a:lstStyle/>
        <a:p>
          <a:pPr rtl="0"/>
          <a:r>
            <a:rPr lang="pt-BR" sz="2400" b="1" dirty="0">
              <a:latin typeface="+mn-lt"/>
            </a:rPr>
            <a:t>Ameaças à imparcialidade e à autonomia técnica </a:t>
          </a:r>
        </a:p>
      </dgm:t>
    </dgm:pt>
    <dgm:pt modelId="{61680446-8C17-4F25-8A4F-0DBD1C7E8FA0}" type="parTrans" cxnId="{6F93B6FE-6FE6-40C0-AE8F-808283000F64}">
      <dgm:prSet/>
      <dgm:spPr/>
      <dgm:t>
        <a:bodyPr/>
        <a:lstStyle/>
        <a:p>
          <a:endParaRPr lang="pt-BR"/>
        </a:p>
      </dgm:t>
    </dgm:pt>
    <dgm:pt modelId="{35BA0317-DB21-4B23-8D8E-57FBDE2BF03F}" type="sibTrans" cxnId="{6F93B6FE-6FE6-40C0-AE8F-808283000F64}">
      <dgm:prSet/>
      <dgm:spPr/>
      <dgm:t>
        <a:bodyPr/>
        <a:lstStyle/>
        <a:p>
          <a:endParaRPr lang="pt-BR"/>
        </a:p>
      </dgm:t>
    </dgm:pt>
    <dgm:pt modelId="{58146466-1041-4858-AFBC-B1D241A6963D}">
      <dgm:prSet phldrT="[Texto]" custT="1"/>
      <dgm:spPr/>
      <dgm:t>
        <a:bodyPr/>
        <a:lstStyle/>
        <a:p>
          <a:pPr algn="just" rtl="0"/>
          <a:r>
            <a:rPr lang="pt-BR" sz="2400" dirty="0">
              <a:latin typeface="+mn-lt"/>
            </a:rPr>
            <a:t>Ser influenciado a agir de maneira parcial por pressões internas ou externas indevidas, normalmente ocorridas entre pares, por abuso de poder, por tráfico de influência ou constrangimento ilegal. </a:t>
          </a:r>
        </a:p>
      </dgm:t>
    </dgm:pt>
    <dgm:pt modelId="{92465A81-0E34-42C3-8D9A-FC24C1C68D1F}" type="parTrans" cxnId="{09414F62-5E48-4224-8885-D4D4D66A2326}">
      <dgm:prSet/>
      <dgm:spPr/>
      <dgm:t>
        <a:bodyPr/>
        <a:lstStyle/>
        <a:p>
          <a:endParaRPr lang="pt-BR"/>
        </a:p>
      </dgm:t>
    </dgm:pt>
    <dgm:pt modelId="{1BB1E3F7-4EA2-4144-B21F-D9E59EE93003}" type="sibTrans" cxnId="{09414F62-5E48-4224-8885-D4D4D66A2326}">
      <dgm:prSet/>
      <dgm:spPr/>
      <dgm:t>
        <a:bodyPr/>
        <a:lstStyle/>
        <a:p>
          <a:endParaRPr lang="pt-BR"/>
        </a:p>
      </dgm:t>
    </dgm:pt>
    <dgm:pt modelId="{9F5E691F-4487-481D-AF7C-532C82A3A1E6}" type="pres">
      <dgm:prSet presAssocID="{EF862E3C-AF63-44D3-A096-CC7A90B5CC84}" presName="vert0" presStyleCnt="0">
        <dgm:presLayoutVars>
          <dgm:dir/>
          <dgm:animOne val="branch"/>
          <dgm:animLvl val="lvl"/>
        </dgm:presLayoutVars>
      </dgm:prSet>
      <dgm:spPr/>
    </dgm:pt>
    <dgm:pt modelId="{DF564908-E723-48EC-84E1-BAD162182808}" type="pres">
      <dgm:prSet presAssocID="{DFFD5752-0B95-42B6-B5D0-8F2A6A317E3E}" presName="thickLine" presStyleLbl="alignNode1" presStyleIdx="0" presStyleCnt="2"/>
      <dgm:spPr/>
    </dgm:pt>
    <dgm:pt modelId="{BE8E15EA-7704-4186-922C-FF42B50EA298}" type="pres">
      <dgm:prSet presAssocID="{DFFD5752-0B95-42B6-B5D0-8F2A6A317E3E}" presName="horz1" presStyleCnt="0"/>
      <dgm:spPr/>
    </dgm:pt>
    <dgm:pt modelId="{FFF061F0-3B1E-47E9-A727-9EDD412F3C1B}" type="pres">
      <dgm:prSet presAssocID="{DFFD5752-0B95-42B6-B5D0-8F2A6A317E3E}" presName="tx1" presStyleLbl="revTx" presStyleIdx="0" presStyleCnt="4"/>
      <dgm:spPr/>
    </dgm:pt>
    <dgm:pt modelId="{2D69789A-22F0-423D-A6D2-CE4EC0A47BE8}" type="pres">
      <dgm:prSet presAssocID="{DFFD5752-0B95-42B6-B5D0-8F2A6A317E3E}" presName="vert1" presStyleCnt="0"/>
      <dgm:spPr/>
    </dgm:pt>
    <dgm:pt modelId="{B44324B5-2563-43A9-8B8B-9EB590A18B32}" type="pres">
      <dgm:prSet presAssocID="{DCFFEF41-8E5B-4BDF-B25C-BCAE92EED64D}" presName="vertSpace2a" presStyleCnt="0"/>
      <dgm:spPr/>
    </dgm:pt>
    <dgm:pt modelId="{25910798-EDAD-4E63-A4E1-43B47F170242}" type="pres">
      <dgm:prSet presAssocID="{DCFFEF41-8E5B-4BDF-B25C-BCAE92EED64D}" presName="horz2" presStyleCnt="0"/>
      <dgm:spPr/>
    </dgm:pt>
    <dgm:pt modelId="{5468E0EF-B204-4E84-8E70-45B11E7C9ADB}" type="pres">
      <dgm:prSet presAssocID="{DCFFEF41-8E5B-4BDF-B25C-BCAE92EED64D}" presName="horzSpace2" presStyleCnt="0"/>
      <dgm:spPr/>
    </dgm:pt>
    <dgm:pt modelId="{62738A23-28AD-4045-B4AE-50A595129ADE}" type="pres">
      <dgm:prSet presAssocID="{DCFFEF41-8E5B-4BDF-B25C-BCAE92EED64D}" presName="tx2" presStyleLbl="revTx" presStyleIdx="1" presStyleCnt="4"/>
      <dgm:spPr/>
    </dgm:pt>
    <dgm:pt modelId="{784877BB-8E03-47D4-A101-E60393AA538A}" type="pres">
      <dgm:prSet presAssocID="{DCFFEF41-8E5B-4BDF-B25C-BCAE92EED64D}" presName="vert2" presStyleCnt="0"/>
      <dgm:spPr/>
    </dgm:pt>
    <dgm:pt modelId="{3553B2B4-9F14-445E-9767-6912684130E6}" type="pres">
      <dgm:prSet presAssocID="{DCFFEF41-8E5B-4BDF-B25C-BCAE92EED64D}" presName="thinLine2b" presStyleLbl="callout" presStyleIdx="0" presStyleCnt="2"/>
      <dgm:spPr/>
    </dgm:pt>
    <dgm:pt modelId="{F72B3C6A-0A87-4B2D-AF55-0A02CFEDF299}" type="pres">
      <dgm:prSet presAssocID="{DCFFEF41-8E5B-4BDF-B25C-BCAE92EED64D}" presName="vertSpace2b" presStyleCnt="0"/>
      <dgm:spPr/>
    </dgm:pt>
    <dgm:pt modelId="{9EAEFDE9-A535-40B8-AE95-8D74E1EF7F01}" type="pres">
      <dgm:prSet presAssocID="{789F4C7C-51F9-4B6B-9D00-7EC71B92BDFF}" presName="thickLine" presStyleLbl="alignNode1" presStyleIdx="1" presStyleCnt="2"/>
      <dgm:spPr/>
    </dgm:pt>
    <dgm:pt modelId="{237D9705-48C2-45A6-83E4-74013176BD09}" type="pres">
      <dgm:prSet presAssocID="{789F4C7C-51F9-4B6B-9D00-7EC71B92BDFF}" presName="horz1" presStyleCnt="0"/>
      <dgm:spPr/>
    </dgm:pt>
    <dgm:pt modelId="{268A38A5-3F72-4907-9E44-8643016625C0}" type="pres">
      <dgm:prSet presAssocID="{789F4C7C-51F9-4B6B-9D00-7EC71B92BDFF}" presName="tx1" presStyleLbl="revTx" presStyleIdx="2" presStyleCnt="4" custScaleX="97345" custScaleY="93294" custLinFactNeighborX="-8547" custLinFactNeighborY="1798"/>
      <dgm:spPr/>
    </dgm:pt>
    <dgm:pt modelId="{DA8F08CC-A908-49B7-A386-441591D1DA42}" type="pres">
      <dgm:prSet presAssocID="{789F4C7C-51F9-4B6B-9D00-7EC71B92BDFF}" presName="vert1" presStyleCnt="0"/>
      <dgm:spPr/>
    </dgm:pt>
    <dgm:pt modelId="{7C3038AB-E426-4500-B466-7C60FF783719}" type="pres">
      <dgm:prSet presAssocID="{58146466-1041-4858-AFBC-B1D241A6963D}" presName="vertSpace2a" presStyleCnt="0"/>
      <dgm:spPr/>
    </dgm:pt>
    <dgm:pt modelId="{E2D3ED24-CB4B-4E47-9A08-658F3B055505}" type="pres">
      <dgm:prSet presAssocID="{58146466-1041-4858-AFBC-B1D241A6963D}" presName="horz2" presStyleCnt="0"/>
      <dgm:spPr/>
    </dgm:pt>
    <dgm:pt modelId="{9F5EE1D5-0138-4CC0-BC23-31FCDE844F8F}" type="pres">
      <dgm:prSet presAssocID="{58146466-1041-4858-AFBC-B1D241A6963D}" presName="horzSpace2" presStyleCnt="0"/>
      <dgm:spPr/>
    </dgm:pt>
    <dgm:pt modelId="{83688969-FFCF-47C7-AC77-C92205E85013}" type="pres">
      <dgm:prSet presAssocID="{58146466-1041-4858-AFBC-B1D241A6963D}" presName="tx2" presStyleLbl="revTx" presStyleIdx="3" presStyleCnt="4"/>
      <dgm:spPr/>
    </dgm:pt>
    <dgm:pt modelId="{F98EBCB6-DC66-4B9D-A501-DFFC5B38BDD8}" type="pres">
      <dgm:prSet presAssocID="{58146466-1041-4858-AFBC-B1D241A6963D}" presName="vert2" presStyleCnt="0"/>
      <dgm:spPr/>
    </dgm:pt>
    <dgm:pt modelId="{B6CA9922-4CE3-479E-BF90-D5B0A2D602D6}" type="pres">
      <dgm:prSet presAssocID="{58146466-1041-4858-AFBC-B1D241A6963D}" presName="thinLine2b" presStyleLbl="callout" presStyleIdx="1" presStyleCnt="2"/>
      <dgm:spPr/>
    </dgm:pt>
    <dgm:pt modelId="{619FE293-8B2F-4364-8540-C51B21FEF141}" type="pres">
      <dgm:prSet presAssocID="{58146466-1041-4858-AFBC-B1D241A6963D}" presName="vertSpace2b" presStyleCnt="0"/>
      <dgm:spPr/>
    </dgm:pt>
  </dgm:ptLst>
  <dgm:cxnLst>
    <dgm:cxn modelId="{EE36573A-7194-402D-B59D-696DCB36EA9A}" type="presOf" srcId="{789F4C7C-51F9-4B6B-9D00-7EC71B92BDFF}" destId="{268A38A5-3F72-4907-9E44-8643016625C0}" srcOrd="0" destOrd="0" presId="urn:microsoft.com/office/officeart/2008/layout/LinedList"/>
    <dgm:cxn modelId="{98A9133E-2040-40B4-857D-275193E2A9A3}" srcId="{EF862E3C-AF63-44D3-A096-CC7A90B5CC84}" destId="{DFFD5752-0B95-42B6-B5D0-8F2A6A317E3E}" srcOrd="0" destOrd="0" parTransId="{7E770EFE-AC2C-4096-8379-8DED70F5B801}" sibTransId="{EE887DF3-C9C9-4FCF-9F35-5BAE5365B896}"/>
    <dgm:cxn modelId="{09414F62-5E48-4224-8885-D4D4D66A2326}" srcId="{789F4C7C-51F9-4B6B-9D00-7EC71B92BDFF}" destId="{58146466-1041-4858-AFBC-B1D241A6963D}" srcOrd="0" destOrd="0" parTransId="{92465A81-0E34-42C3-8D9A-FC24C1C68D1F}" sibTransId="{1BB1E3F7-4EA2-4144-B21F-D9E59EE93003}"/>
    <dgm:cxn modelId="{1AE9F475-7236-4D2B-9002-CE395F3F5FB1}" type="presOf" srcId="{EF862E3C-AF63-44D3-A096-CC7A90B5CC84}" destId="{9F5E691F-4487-481D-AF7C-532C82A3A1E6}" srcOrd="0" destOrd="0" presId="urn:microsoft.com/office/officeart/2008/layout/LinedList"/>
    <dgm:cxn modelId="{AA3C8FA5-6052-45E0-91CF-C111463779D4}" type="presOf" srcId="{DFFD5752-0B95-42B6-B5D0-8F2A6A317E3E}" destId="{FFF061F0-3B1E-47E9-A727-9EDD412F3C1B}" srcOrd="0" destOrd="0" presId="urn:microsoft.com/office/officeart/2008/layout/LinedList"/>
    <dgm:cxn modelId="{77AB44CB-A192-46D7-BC08-0DF5C106B0F5}" srcId="{DFFD5752-0B95-42B6-B5D0-8F2A6A317E3E}" destId="{DCFFEF41-8E5B-4BDF-B25C-BCAE92EED64D}" srcOrd="0" destOrd="0" parTransId="{D85F557A-7982-45AD-ADB8-F246DB1BF81B}" sibTransId="{8715BCB0-F79F-458C-9149-9718A7376247}"/>
    <dgm:cxn modelId="{409E61D0-4560-41CF-9DA6-E328EDDF11C3}" type="presOf" srcId="{58146466-1041-4858-AFBC-B1D241A6963D}" destId="{83688969-FFCF-47C7-AC77-C92205E85013}" srcOrd="0" destOrd="0" presId="urn:microsoft.com/office/officeart/2008/layout/LinedList"/>
    <dgm:cxn modelId="{6F93B6FE-6FE6-40C0-AE8F-808283000F64}" srcId="{EF862E3C-AF63-44D3-A096-CC7A90B5CC84}" destId="{789F4C7C-51F9-4B6B-9D00-7EC71B92BDFF}" srcOrd="1" destOrd="0" parTransId="{61680446-8C17-4F25-8A4F-0DBD1C7E8FA0}" sibTransId="{35BA0317-DB21-4B23-8D8E-57FBDE2BF03F}"/>
    <dgm:cxn modelId="{DDDA6FFF-08FF-4F05-82ED-05AC6E0874C2}" type="presOf" srcId="{DCFFEF41-8E5B-4BDF-B25C-BCAE92EED64D}" destId="{62738A23-28AD-4045-B4AE-50A595129ADE}" srcOrd="0" destOrd="0" presId="urn:microsoft.com/office/officeart/2008/layout/LinedList"/>
    <dgm:cxn modelId="{663B2D89-9DC5-4F82-92DF-789C64452CE8}" type="presParOf" srcId="{9F5E691F-4487-481D-AF7C-532C82A3A1E6}" destId="{DF564908-E723-48EC-84E1-BAD162182808}" srcOrd="0" destOrd="0" presId="urn:microsoft.com/office/officeart/2008/layout/LinedList"/>
    <dgm:cxn modelId="{E0F4434C-8C9B-41E2-9171-0C56772AAC0B}" type="presParOf" srcId="{9F5E691F-4487-481D-AF7C-532C82A3A1E6}" destId="{BE8E15EA-7704-4186-922C-FF42B50EA298}" srcOrd="1" destOrd="0" presId="urn:microsoft.com/office/officeart/2008/layout/LinedList"/>
    <dgm:cxn modelId="{5F531B3C-5A5E-43B2-A969-AE925236085A}" type="presParOf" srcId="{BE8E15EA-7704-4186-922C-FF42B50EA298}" destId="{FFF061F0-3B1E-47E9-A727-9EDD412F3C1B}" srcOrd="0" destOrd="0" presId="urn:microsoft.com/office/officeart/2008/layout/LinedList"/>
    <dgm:cxn modelId="{3A60A202-41AA-4577-94C1-118B7A50E27C}" type="presParOf" srcId="{BE8E15EA-7704-4186-922C-FF42B50EA298}" destId="{2D69789A-22F0-423D-A6D2-CE4EC0A47BE8}" srcOrd="1" destOrd="0" presId="urn:microsoft.com/office/officeart/2008/layout/LinedList"/>
    <dgm:cxn modelId="{2D71C389-F370-4F36-9ABA-894F8C44F7F7}" type="presParOf" srcId="{2D69789A-22F0-423D-A6D2-CE4EC0A47BE8}" destId="{B44324B5-2563-43A9-8B8B-9EB590A18B32}" srcOrd="0" destOrd="0" presId="urn:microsoft.com/office/officeart/2008/layout/LinedList"/>
    <dgm:cxn modelId="{3E0EF05D-4952-41B4-B125-ED6EF3EADC1F}" type="presParOf" srcId="{2D69789A-22F0-423D-A6D2-CE4EC0A47BE8}" destId="{25910798-EDAD-4E63-A4E1-43B47F170242}" srcOrd="1" destOrd="0" presId="urn:microsoft.com/office/officeart/2008/layout/LinedList"/>
    <dgm:cxn modelId="{62667F1A-594C-41E9-B7C4-D6DB54410674}" type="presParOf" srcId="{25910798-EDAD-4E63-A4E1-43B47F170242}" destId="{5468E0EF-B204-4E84-8E70-45B11E7C9ADB}" srcOrd="0" destOrd="0" presId="urn:microsoft.com/office/officeart/2008/layout/LinedList"/>
    <dgm:cxn modelId="{7CA46BA2-94D5-46E3-AD5E-FEA8CB596FEA}" type="presParOf" srcId="{25910798-EDAD-4E63-A4E1-43B47F170242}" destId="{62738A23-28AD-4045-B4AE-50A595129ADE}" srcOrd="1" destOrd="0" presId="urn:microsoft.com/office/officeart/2008/layout/LinedList"/>
    <dgm:cxn modelId="{723E8AEF-5FCD-4A40-9825-21088AD59145}" type="presParOf" srcId="{25910798-EDAD-4E63-A4E1-43B47F170242}" destId="{784877BB-8E03-47D4-A101-E60393AA538A}" srcOrd="2" destOrd="0" presId="urn:microsoft.com/office/officeart/2008/layout/LinedList"/>
    <dgm:cxn modelId="{2B99CEC9-39F7-487C-961F-D2C6342768A7}" type="presParOf" srcId="{2D69789A-22F0-423D-A6D2-CE4EC0A47BE8}" destId="{3553B2B4-9F14-445E-9767-6912684130E6}" srcOrd="2" destOrd="0" presId="urn:microsoft.com/office/officeart/2008/layout/LinedList"/>
    <dgm:cxn modelId="{F0CFCE14-A1DD-4FCB-8C8E-C94DAC5BA012}" type="presParOf" srcId="{2D69789A-22F0-423D-A6D2-CE4EC0A47BE8}" destId="{F72B3C6A-0A87-4B2D-AF55-0A02CFEDF299}" srcOrd="3" destOrd="0" presId="urn:microsoft.com/office/officeart/2008/layout/LinedList"/>
    <dgm:cxn modelId="{E6471C7A-C727-4332-9A3C-722BADA30B2A}" type="presParOf" srcId="{9F5E691F-4487-481D-AF7C-532C82A3A1E6}" destId="{9EAEFDE9-A535-40B8-AE95-8D74E1EF7F01}" srcOrd="2" destOrd="0" presId="urn:microsoft.com/office/officeart/2008/layout/LinedList"/>
    <dgm:cxn modelId="{5A04817B-A919-47AF-85F1-D0FD2508B66C}" type="presParOf" srcId="{9F5E691F-4487-481D-AF7C-532C82A3A1E6}" destId="{237D9705-48C2-45A6-83E4-74013176BD09}" srcOrd="3" destOrd="0" presId="urn:microsoft.com/office/officeart/2008/layout/LinedList"/>
    <dgm:cxn modelId="{FA8CBC66-EEEE-4AD9-8B14-D655F6AA86B6}" type="presParOf" srcId="{237D9705-48C2-45A6-83E4-74013176BD09}" destId="{268A38A5-3F72-4907-9E44-8643016625C0}" srcOrd="0" destOrd="0" presId="urn:microsoft.com/office/officeart/2008/layout/LinedList"/>
    <dgm:cxn modelId="{29197420-FD1E-4518-9BB0-9B988F4FDF6B}" type="presParOf" srcId="{237D9705-48C2-45A6-83E4-74013176BD09}" destId="{DA8F08CC-A908-49B7-A386-441591D1DA42}" srcOrd="1" destOrd="0" presId="urn:microsoft.com/office/officeart/2008/layout/LinedList"/>
    <dgm:cxn modelId="{D5A50B46-6DB0-4E10-AB1D-4B303AAA3612}" type="presParOf" srcId="{DA8F08CC-A908-49B7-A386-441591D1DA42}" destId="{7C3038AB-E426-4500-B466-7C60FF783719}" srcOrd="0" destOrd="0" presId="urn:microsoft.com/office/officeart/2008/layout/LinedList"/>
    <dgm:cxn modelId="{83B3FC31-4E06-45EC-A26C-0A36614E97E1}" type="presParOf" srcId="{DA8F08CC-A908-49B7-A386-441591D1DA42}" destId="{E2D3ED24-CB4B-4E47-9A08-658F3B055505}" srcOrd="1" destOrd="0" presId="urn:microsoft.com/office/officeart/2008/layout/LinedList"/>
    <dgm:cxn modelId="{9B87AD45-3DF9-46F0-982E-057B63BA7838}" type="presParOf" srcId="{E2D3ED24-CB4B-4E47-9A08-658F3B055505}" destId="{9F5EE1D5-0138-4CC0-BC23-31FCDE844F8F}" srcOrd="0" destOrd="0" presId="urn:microsoft.com/office/officeart/2008/layout/LinedList"/>
    <dgm:cxn modelId="{33689DE9-592B-4AD1-BB30-D8E76BCF1C43}" type="presParOf" srcId="{E2D3ED24-CB4B-4E47-9A08-658F3B055505}" destId="{83688969-FFCF-47C7-AC77-C92205E85013}" srcOrd="1" destOrd="0" presId="urn:microsoft.com/office/officeart/2008/layout/LinedList"/>
    <dgm:cxn modelId="{25674DDD-371D-4DE8-B590-DE029286D66B}" type="presParOf" srcId="{E2D3ED24-CB4B-4E47-9A08-658F3B055505}" destId="{F98EBCB6-DC66-4B9D-A501-DFFC5B38BDD8}" srcOrd="2" destOrd="0" presId="urn:microsoft.com/office/officeart/2008/layout/LinedList"/>
    <dgm:cxn modelId="{FA934121-892C-4574-B56A-21851F77D6D8}" type="presParOf" srcId="{DA8F08CC-A908-49B7-A386-441591D1DA42}" destId="{B6CA9922-4CE3-479E-BF90-D5B0A2D602D6}" srcOrd="2" destOrd="0" presId="urn:microsoft.com/office/officeart/2008/layout/LinedList"/>
    <dgm:cxn modelId="{C47A30A7-8A44-497A-AE08-F992011ACF64}" type="presParOf" srcId="{DA8F08CC-A908-49B7-A386-441591D1DA42}" destId="{619FE293-8B2F-4364-8540-C51B21FEF141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F862E3C-AF63-44D3-A096-CC7A90B5CC84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DFFD5752-0B95-42B6-B5D0-8F2A6A317E3E}">
      <dgm:prSet phldrT="[Texto]" custT="1"/>
      <dgm:spPr/>
      <dgm:t>
        <a:bodyPr/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Uso indevido de autoridade </a:t>
          </a:r>
        </a:p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Lei nº 13.869/2019</a:t>
          </a:r>
        </a:p>
      </dgm:t>
    </dgm:pt>
    <dgm:pt modelId="{7E770EFE-AC2C-4096-8379-8DED70F5B801}" type="parTrans" cxnId="{98A9133E-2040-40B4-857D-275193E2A9A3}">
      <dgm:prSet/>
      <dgm:spPr/>
      <dgm:t>
        <a:bodyPr/>
        <a:lstStyle/>
        <a:p>
          <a:endParaRPr lang="pt-BR">
            <a:latin typeface="+mn-lt"/>
          </a:endParaRPr>
        </a:p>
      </dgm:t>
    </dgm:pt>
    <dgm:pt modelId="{EE887DF3-C9C9-4FCF-9F35-5BAE5365B896}" type="sibTrans" cxnId="{98A9133E-2040-40B4-857D-275193E2A9A3}">
      <dgm:prSet/>
      <dgm:spPr/>
      <dgm:t>
        <a:bodyPr/>
        <a:lstStyle/>
        <a:p>
          <a:endParaRPr lang="pt-BR">
            <a:latin typeface="+mn-lt"/>
          </a:endParaRPr>
        </a:p>
      </dgm:t>
    </dgm:pt>
    <dgm:pt modelId="{DCFFEF41-8E5B-4BDF-B25C-BCAE92EED64D}">
      <dgm:prSet phldrT="[Texto]" custT="1"/>
      <dgm:spPr/>
      <dgm:t>
        <a:bodyPr/>
        <a:lstStyle/>
        <a:p>
          <a:pPr algn="just" rtl="0"/>
          <a:r>
            <a:rPr lang="pt-BR" sz="2400" dirty="0">
              <a:latin typeface="+mn-lt"/>
            </a:rPr>
            <a:t>Atentar contra os direitos e garantias legais assegurados ao exercício profissional (na tentativa de fazer com que o agente execute o que evidentemente não está no âmbito das suas atribuições ou deixe de executar o que está previsto) ou atentar contra a honra ou o patrimônio de pessoa natural (no caso, servidor público) ou jurídica, com abuso ou desvio de poder ou sem competência legal para atender interesse próprio ou de terceiros</a:t>
          </a:r>
        </a:p>
      </dgm:t>
    </dgm:pt>
    <dgm:pt modelId="{D85F557A-7982-45AD-ADB8-F246DB1BF81B}" type="parTrans" cxnId="{77AB44CB-A192-46D7-BC08-0DF5C106B0F5}">
      <dgm:prSet/>
      <dgm:spPr/>
      <dgm:t>
        <a:bodyPr/>
        <a:lstStyle/>
        <a:p>
          <a:endParaRPr lang="pt-BR">
            <a:latin typeface="+mn-lt"/>
          </a:endParaRPr>
        </a:p>
      </dgm:t>
    </dgm:pt>
    <dgm:pt modelId="{8715BCB0-F79F-458C-9149-9718A7376247}" type="sibTrans" cxnId="{77AB44CB-A192-46D7-BC08-0DF5C106B0F5}">
      <dgm:prSet/>
      <dgm:spPr/>
      <dgm:t>
        <a:bodyPr/>
        <a:lstStyle/>
        <a:p>
          <a:endParaRPr lang="pt-BR">
            <a:latin typeface="+mn-lt"/>
          </a:endParaRPr>
        </a:p>
      </dgm:t>
    </dgm:pt>
    <dgm:pt modelId="{42A71F81-4B00-4C02-A01D-9BF38E0C036C}">
      <dgm:prSet phldrT="[Texto]" custT="1"/>
      <dgm:spPr/>
      <dgm:t>
        <a:bodyPr/>
        <a:lstStyle/>
        <a:p>
          <a:pPr rtl="0">
            <a:buNone/>
          </a:pPr>
          <a:r>
            <a:rPr lang="pt-BR" sz="2400" b="1" dirty="0">
              <a:latin typeface="+mn-lt"/>
            </a:rPr>
            <a:t>Uso indevido ou manipulação de dados/ informações</a:t>
          </a:r>
          <a:r>
            <a:rPr lang="pt-BR" sz="2400" b="1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</a:rPr>
            <a:t> </a:t>
          </a:r>
          <a:endParaRPr lang="pt-BR" sz="2400" dirty="0">
            <a:latin typeface="+mn-lt"/>
          </a:endParaRPr>
        </a:p>
      </dgm:t>
    </dgm:pt>
    <dgm:pt modelId="{6D8D2E95-80B2-42B3-AE24-F8EE1BEA0826}" type="parTrans" cxnId="{42EE145D-AF1A-42A8-82F7-C3619DA14004}">
      <dgm:prSet/>
      <dgm:spPr/>
      <dgm:t>
        <a:bodyPr/>
        <a:lstStyle/>
        <a:p>
          <a:endParaRPr lang="pt-BR">
            <a:latin typeface="+mn-lt"/>
          </a:endParaRPr>
        </a:p>
      </dgm:t>
    </dgm:pt>
    <dgm:pt modelId="{B969AB3E-7DA6-4090-8F1D-D642505265AF}" type="sibTrans" cxnId="{42EE145D-AF1A-42A8-82F7-C3619DA14004}">
      <dgm:prSet/>
      <dgm:spPr/>
      <dgm:t>
        <a:bodyPr/>
        <a:lstStyle/>
        <a:p>
          <a:endParaRPr lang="pt-BR">
            <a:latin typeface="+mn-lt"/>
          </a:endParaRPr>
        </a:p>
      </dgm:t>
    </dgm:pt>
    <dgm:pt modelId="{D0B0985A-0D88-45BF-A4D3-E52A70967D7D}">
      <dgm:prSet phldrT="[Texto]" custT="1"/>
      <dgm:spPr/>
      <dgm:t>
        <a:bodyPr/>
        <a:lstStyle/>
        <a:p>
          <a:pPr algn="just"/>
          <a:r>
            <a:rPr lang="pt-BR" sz="2400" dirty="0">
              <a:latin typeface="+mn-lt"/>
            </a:rPr>
            <a:t>Fornecer, divulgar, fazer uso de dados e/ou informações de que têm acesso em razão das atividades exercidas, de forma não autorizada e/ou de forma incorreta, incompleta ou imprecisa, tal como restringir ou retardar a publicidade ou o acesso, quando autorizado a fazê-lo</a:t>
          </a:r>
        </a:p>
      </dgm:t>
    </dgm:pt>
    <dgm:pt modelId="{006A9E47-4ED3-47D1-BED6-13351232D5B8}" type="parTrans" cxnId="{3EF783F9-F416-4628-B1AE-D2147A5E2D28}">
      <dgm:prSet/>
      <dgm:spPr/>
      <dgm:t>
        <a:bodyPr/>
        <a:lstStyle/>
        <a:p>
          <a:endParaRPr lang="pt-BR">
            <a:latin typeface="+mn-lt"/>
          </a:endParaRPr>
        </a:p>
      </dgm:t>
    </dgm:pt>
    <dgm:pt modelId="{5DBBE88F-7CF0-4BD0-9757-63A58D7B26ED}" type="sibTrans" cxnId="{3EF783F9-F416-4628-B1AE-D2147A5E2D28}">
      <dgm:prSet/>
      <dgm:spPr/>
      <dgm:t>
        <a:bodyPr/>
        <a:lstStyle/>
        <a:p>
          <a:endParaRPr lang="pt-BR">
            <a:latin typeface="+mn-lt"/>
          </a:endParaRPr>
        </a:p>
      </dgm:t>
    </dgm:pt>
    <dgm:pt modelId="{9F5E691F-4487-481D-AF7C-532C82A3A1E6}" type="pres">
      <dgm:prSet presAssocID="{EF862E3C-AF63-44D3-A096-CC7A90B5CC84}" presName="vert0" presStyleCnt="0">
        <dgm:presLayoutVars>
          <dgm:dir/>
          <dgm:animOne val="branch"/>
          <dgm:animLvl val="lvl"/>
        </dgm:presLayoutVars>
      </dgm:prSet>
      <dgm:spPr/>
    </dgm:pt>
    <dgm:pt modelId="{DF564908-E723-48EC-84E1-BAD162182808}" type="pres">
      <dgm:prSet presAssocID="{DFFD5752-0B95-42B6-B5D0-8F2A6A317E3E}" presName="thickLine" presStyleLbl="alignNode1" presStyleIdx="0" presStyleCnt="2"/>
      <dgm:spPr/>
    </dgm:pt>
    <dgm:pt modelId="{BE8E15EA-7704-4186-922C-FF42B50EA298}" type="pres">
      <dgm:prSet presAssocID="{DFFD5752-0B95-42B6-B5D0-8F2A6A317E3E}" presName="horz1" presStyleCnt="0"/>
      <dgm:spPr/>
    </dgm:pt>
    <dgm:pt modelId="{FFF061F0-3B1E-47E9-A727-9EDD412F3C1B}" type="pres">
      <dgm:prSet presAssocID="{DFFD5752-0B95-42B6-B5D0-8F2A6A317E3E}" presName="tx1" presStyleLbl="revTx" presStyleIdx="0" presStyleCnt="4" custScaleY="102418"/>
      <dgm:spPr/>
    </dgm:pt>
    <dgm:pt modelId="{2D69789A-22F0-423D-A6D2-CE4EC0A47BE8}" type="pres">
      <dgm:prSet presAssocID="{DFFD5752-0B95-42B6-B5D0-8F2A6A317E3E}" presName="vert1" presStyleCnt="0"/>
      <dgm:spPr/>
    </dgm:pt>
    <dgm:pt modelId="{B44324B5-2563-43A9-8B8B-9EB590A18B32}" type="pres">
      <dgm:prSet presAssocID="{DCFFEF41-8E5B-4BDF-B25C-BCAE92EED64D}" presName="vertSpace2a" presStyleCnt="0"/>
      <dgm:spPr/>
    </dgm:pt>
    <dgm:pt modelId="{25910798-EDAD-4E63-A4E1-43B47F170242}" type="pres">
      <dgm:prSet presAssocID="{DCFFEF41-8E5B-4BDF-B25C-BCAE92EED64D}" presName="horz2" presStyleCnt="0"/>
      <dgm:spPr/>
    </dgm:pt>
    <dgm:pt modelId="{5468E0EF-B204-4E84-8E70-45B11E7C9ADB}" type="pres">
      <dgm:prSet presAssocID="{DCFFEF41-8E5B-4BDF-B25C-BCAE92EED64D}" presName="horzSpace2" presStyleCnt="0"/>
      <dgm:spPr/>
    </dgm:pt>
    <dgm:pt modelId="{62738A23-28AD-4045-B4AE-50A595129ADE}" type="pres">
      <dgm:prSet presAssocID="{DCFFEF41-8E5B-4BDF-B25C-BCAE92EED64D}" presName="tx2" presStyleLbl="revTx" presStyleIdx="1" presStyleCnt="4" custScaleX="110163" custScaleY="147156"/>
      <dgm:spPr/>
    </dgm:pt>
    <dgm:pt modelId="{784877BB-8E03-47D4-A101-E60393AA538A}" type="pres">
      <dgm:prSet presAssocID="{DCFFEF41-8E5B-4BDF-B25C-BCAE92EED64D}" presName="vert2" presStyleCnt="0"/>
      <dgm:spPr/>
    </dgm:pt>
    <dgm:pt modelId="{3553B2B4-9F14-445E-9767-6912684130E6}" type="pres">
      <dgm:prSet presAssocID="{DCFFEF41-8E5B-4BDF-B25C-BCAE92EED64D}" presName="thinLine2b" presStyleLbl="callout" presStyleIdx="0" presStyleCnt="2"/>
      <dgm:spPr/>
    </dgm:pt>
    <dgm:pt modelId="{F72B3C6A-0A87-4B2D-AF55-0A02CFEDF299}" type="pres">
      <dgm:prSet presAssocID="{DCFFEF41-8E5B-4BDF-B25C-BCAE92EED64D}" presName="vertSpace2b" presStyleCnt="0"/>
      <dgm:spPr/>
    </dgm:pt>
    <dgm:pt modelId="{8830BCFA-69E7-40AA-8AAE-B3EDAA807546}" type="pres">
      <dgm:prSet presAssocID="{42A71F81-4B00-4C02-A01D-9BF38E0C036C}" presName="thickLine" presStyleLbl="alignNode1" presStyleIdx="1" presStyleCnt="2"/>
      <dgm:spPr/>
    </dgm:pt>
    <dgm:pt modelId="{94FEA8C0-57B9-49D4-B875-FFAEF076DAA0}" type="pres">
      <dgm:prSet presAssocID="{42A71F81-4B00-4C02-A01D-9BF38E0C036C}" presName="horz1" presStyleCnt="0"/>
      <dgm:spPr/>
    </dgm:pt>
    <dgm:pt modelId="{E475BF0D-FFB0-4FD8-B946-8996B21E38EA}" type="pres">
      <dgm:prSet presAssocID="{42A71F81-4B00-4C02-A01D-9BF38E0C036C}" presName="tx1" presStyleLbl="revTx" presStyleIdx="2" presStyleCnt="4" custScaleX="91806" custScaleY="63976"/>
      <dgm:spPr/>
    </dgm:pt>
    <dgm:pt modelId="{E23A0F73-26D3-46E1-A344-4A403211D84B}" type="pres">
      <dgm:prSet presAssocID="{42A71F81-4B00-4C02-A01D-9BF38E0C036C}" presName="vert1" presStyleCnt="0"/>
      <dgm:spPr/>
    </dgm:pt>
    <dgm:pt modelId="{97FB70C2-3960-426E-BC79-38BBC2C1DCCE}" type="pres">
      <dgm:prSet presAssocID="{D0B0985A-0D88-45BF-A4D3-E52A70967D7D}" presName="vertSpace2a" presStyleCnt="0"/>
      <dgm:spPr/>
    </dgm:pt>
    <dgm:pt modelId="{23E6A6A1-E97F-4F1F-A6BF-A708E7BA078E}" type="pres">
      <dgm:prSet presAssocID="{D0B0985A-0D88-45BF-A4D3-E52A70967D7D}" presName="horz2" presStyleCnt="0"/>
      <dgm:spPr/>
    </dgm:pt>
    <dgm:pt modelId="{209316AD-C313-4716-B4D6-385E76EDFEAF}" type="pres">
      <dgm:prSet presAssocID="{D0B0985A-0D88-45BF-A4D3-E52A70967D7D}" presName="horzSpace2" presStyleCnt="0"/>
      <dgm:spPr/>
    </dgm:pt>
    <dgm:pt modelId="{E0F45032-1CD5-404A-B50D-2FE043A75EB8}" type="pres">
      <dgm:prSet presAssocID="{D0B0985A-0D88-45BF-A4D3-E52A70967D7D}" presName="tx2" presStyleLbl="revTx" presStyleIdx="3" presStyleCnt="4" custScaleX="105590" custScaleY="64712"/>
      <dgm:spPr/>
    </dgm:pt>
    <dgm:pt modelId="{10E3ABEF-128F-498E-B2DA-084AD326E5C3}" type="pres">
      <dgm:prSet presAssocID="{D0B0985A-0D88-45BF-A4D3-E52A70967D7D}" presName="vert2" presStyleCnt="0"/>
      <dgm:spPr/>
    </dgm:pt>
    <dgm:pt modelId="{13AB0CFE-4152-41B3-A41F-A6F75BD8D5E5}" type="pres">
      <dgm:prSet presAssocID="{D0B0985A-0D88-45BF-A4D3-E52A70967D7D}" presName="thinLine2b" presStyleLbl="callout" presStyleIdx="1" presStyleCnt="2"/>
      <dgm:spPr/>
    </dgm:pt>
    <dgm:pt modelId="{8E8CE710-A1BD-4705-9FE9-CE24F5CDFFCF}" type="pres">
      <dgm:prSet presAssocID="{D0B0985A-0D88-45BF-A4D3-E52A70967D7D}" presName="vertSpace2b" presStyleCnt="0"/>
      <dgm:spPr/>
    </dgm:pt>
  </dgm:ptLst>
  <dgm:cxnLst>
    <dgm:cxn modelId="{75624E1A-15BA-42AB-87A9-846A549AAD18}" type="presOf" srcId="{D0B0985A-0D88-45BF-A4D3-E52A70967D7D}" destId="{E0F45032-1CD5-404A-B50D-2FE043A75EB8}" srcOrd="0" destOrd="0" presId="urn:microsoft.com/office/officeart/2008/layout/LinedList"/>
    <dgm:cxn modelId="{98A9133E-2040-40B4-857D-275193E2A9A3}" srcId="{EF862E3C-AF63-44D3-A096-CC7A90B5CC84}" destId="{DFFD5752-0B95-42B6-B5D0-8F2A6A317E3E}" srcOrd="0" destOrd="0" parTransId="{7E770EFE-AC2C-4096-8379-8DED70F5B801}" sibTransId="{EE887DF3-C9C9-4FCF-9F35-5BAE5365B896}"/>
    <dgm:cxn modelId="{42EE145D-AF1A-42A8-82F7-C3619DA14004}" srcId="{EF862E3C-AF63-44D3-A096-CC7A90B5CC84}" destId="{42A71F81-4B00-4C02-A01D-9BF38E0C036C}" srcOrd="1" destOrd="0" parTransId="{6D8D2E95-80B2-42B3-AE24-F8EE1BEA0826}" sibTransId="{B969AB3E-7DA6-4090-8F1D-D642505265AF}"/>
    <dgm:cxn modelId="{1AE9F475-7236-4D2B-9002-CE395F3F5FB1}" type="presOf" srcId="{EF862E3C-AF63-44D3-A096-CC7A90B5CC84}" destId="{9F5E691F-4487-481D-AF7C-532C82A3A1E6}" srcOrd="0" destOrd="0" presId="urn:microsoft.com/office/officeart/2008/layout/LinedList"/>
    <dgm:cxn modelId="{AA3C8FA5-6052-45E0-91CF-C111463779D4}" type="presOf" srcId="{DFFD5752-0B95-42B6-B5D0-8F2A6A317E3E}" destId="{FFF061F0-3B1E-47E9-A727-9EDD412F3C1B}" srcOrd="0" destOrd="0" presId="urn:microsoft.com/office/officeart/2008/layout/LinedList"/>
    <dgm:cxn modelId="{77AB44CB-A192-46D7-BC08-0DF5C106B0F5}" srcId="{DFFD5752-0B95-42B6-B5D0-8F2A6A317E3E}" destId="{DCFFEF41-8E5B-4BDF-B25C-BCAE92EED64D}" srcOrd="0" destOrd="0" parTransId="{D85F557A-7982-45AD-ADB8-F246DB1BF81B}" sibTransId="{8715BCB0-F79F-458C-9149-9718A7376247}"/>
    <dgm:cxn modelId="{3FD766E4-35BD-4D34-B274-01CFA5B4E768}" type="presOf" srcId="{42A71F81-4B00-4C02-A01D-9BF38E0C036C}" destId="{E475BF0D-FFB0-4FD8-B946-8996B21E38EA}" srcOrd="0" destOrd="0" presId="urn:microsoft.com/office/officeart/2008/layout/LinedList"/>
    <dgm:cxn modelId="{3EF783F9-F416-4628-B1AE-D2147A5E2D28}" srcId="{42A71F81-4B00-4C02-A01D-9BF38E0C036C}" destId="{D0B0985A-0D88-45BF-A4D3-E52A70967D7D}" srcOrd="0" destOrd="0" parTransId="{006A9E47-4ED3-47D1-BED6-13351232D5B8}" sibTransId="{5DBBE88F-7CF0-4BD0-9757-63A58D7B26ED}"/>
    <dgm:cxn modelId="{DDDA6FFF-08FF-4F05-82ED-05AC6E0874C2}" type="presOf" srcId="{DCFFEF41-8E5B-4BDF-B25C-BCAE92EED64D}" destId="{62738A23-28AD-4045-B4AE-50A595129ADE}" srcOrd="0" destOrd="0" presId="urn:microsoft.com/office/officeart/2008/layout/LinedList"/>
    <dgm:cxn modelId="{663B2D89-9DC5-4F82-92DF-789C64452CE8}" type="presParOf" srcId="{9F5E691F-4487-481D-AF7C-532C82A3A1E6}" destId="{DF564908-E723-48EC-84E1-BAD162182808}" srcOrd="0" destOrd="0" presId="urn:microsoft.com/office/officeart/2008/layout/LinedList"/>
    <dgm:cxn modelId="{E0F4434C-8C9B-41E2-9171-0C56772AAC0B}" type="presParOf" srcId="{9F5E691F-4487-481D-AF7C-532C82A3A1E6}" destId="{BE8E15EA-7704-4186-922C-FF42B50EA298}" srcOrd="1" destOrd="0" presId="urn:microsoft.com/office/officeart/2008/layout/LinedList"/>
    <dgm:cxn modelId="{5F531B3C-5A5E-43B2-A969-AE925236085A}" type="presParOf" srcId="{BE8E15EA-7704-4186-922C-FF42B50EA298}" destId="{FFF061F0-3B1E-47E9-A727-9EDD412F3C1B}" srcOrd="0" destOrd="0" presId="urn:microsoft.com/office/officeart/2008/layout/LinedList"/>
    <dgm:cxn modelId="{3A60A202-41AA-4577-94C1-118B7A50E27C}" type="presParOf" srcId="{BE8E15EA-7704-4186-922C-FF42B50EA298}" destId="{2D69789A-22F0-423D-A6D2-CE4EC0A47BE8}" srcOrd="1" destOrd="0" presId="urn:microsoft.com/office/officeart/2008/layout/LinedList"/>
    <dgm:cxn modelId="{2D71C389-F370-4F36-9ABA-894F8C44F7F7}" type="presParOf" srcId="{2D69789A-22F0-423D-A6D2-CE4EC0A47BE8}" destId="{B44324B5-2563-43A9-8B8B-9EB590A18B32}" srcOrd="0" destOrd="0" presId="urn:microsoft.com/office/officeart/2008/layout/LinedList"/>
    <dgm:cxn modelId="{3E0EF05D-4952-41B4-B125-ED6EF3EADC1F}" type="presParOf" srcId="{2D69789A-22F0-423D-A6D2-CE4EC0A47BE8}" destId="{25910798-EDAD-4E63-A4E1-43B47F170242}" srcOrd="1" destOrd="0" presId="urn:microsoft.com/office/officeart/2008/layout/LinedList"/>
    <dgm:cxn modelId="{62667F1A-594C-41E9-B7C4-D6DB54410674}" type="presParOf" srcId="{25910798-EDAD-4E63-A4E1-43B47F170242}" destId="{5468E0EF-B204-4E84-8E70-45B11E7C9ADB}" srcOrd="0" destOrd="0" presId="urn:microsoft.com/office/officeart/2008/layout/LinedList"/>
    <dgm:cxn modelId="{7CA46BA2-94D5-46E3-AD5E-FEA8CB596FEA}" type="presParOf" srcId="{25910798-EDAD-4E63-A4E1-43B47F170242}" destId="{62738A23-28AD-4045-B4AE-50A595129ADE}" srcOrd="1" destOrd="0" presId="urn:microsoft.com/office/officeart/2008/layout/LinedList"/>
    <dgm:cxn modelId="{723E8AEF-5FCD-4A40-9825-21088AD59145}" type="presParOf" srcId="{25910798-EDAD-4E63-A4E1-43B47F170242}" destId="{784877BB-8E03-47D4-A101-E60393AA538A}" srcOrd="2" destOrd="0" presId="urn:microsoft.com/office/officeart/2008/layout/LinedList"/>
    <dgm:cxn modelId="{2B99CEC9-39F7-487C-961F-D2C6342768A7}" type="presParOf" srcId="{2D69789A-22F0-423D-A6D2-CE4EC0A47BE8}" destId="{3553B2B4-9F14-445E-9767-6912684130E6}" srcOrd="2" destOrd="0" presId="urn:microsoft.com/office/officeart/2008/layout/LinedList"/>
    <dgm:cxn modelId="{F0CFCE14-A1DD-4FCB-8C8E-C94DAC5BA012}" type="presParOf" srcId="{2D69789A-22F0-423D-A6D2-CE4EC0A47BE8}" destId="{F72B3C6A-0A87-4B2D-AF55-0A02CFEDF299}" srcOrd="3" destOrd="0" presId="urn:microsoft.com/office/officeart/2008/layout/LinedList"/>
    <dgm:cxn modelId="{0D2F5A01-6C88-4AD0-8495-48C7DE8B6B55}" type="presParOf" srcId="{9F5E691F-4487-481D-AF7C-532C82A3A1E6}" destId="{8830BCFA-69E7-40AA-8AAE-B3EDAA807546}" srcOrd="2" destOrd="0" presId="urn:microsoft.com/office/officeart/2008/layout/LinedList"/>
    <dgm:cxn modelId="{2110BEDF-B541-429B-A0D9-F03F970EC90C}" type="presParOf" srcId="{9F5E691F-4487-481D-AF7C-532C82A3A1E6}" destId="{94FEA8C0-57B9-49D4-B875-FFAEF076DAA0}" srcOrd="3" destOrd="0" presId="urn:microsoft.com/office/officeart/2008/layout/LinedList"/>
    <dgm:cxn modelId="{4FC46DA6-F3B6-4BF1-94BB-DE8814BB6CAD}" type="presParOf" srcId="{94FEA8C0-57B9-49D4-B875-FFAEF076DAA0}" destId="{E475BF0D-FFB0-4FD8-B946-8996B21E38EA}" srcOrd="0" destOrd="0" presId="urn:microsoft.com/office/officeart/2008/layout/LinedList"/>
    <dgm:cxn modelId="{A6961909-3E93-4BE7-8712-5292315255BD}" type="presParOf" srcId="{94FEA8C0-57B9-49D4-B875-FFAEF076DAA0}" destId="{E23A0F73-26D3-46E1-A344-4A403211D84B}" srcOrd="1" destOrd="0" presId="urn:microsoft.com/office/officeart/2008/layout/LinedList"/>
    <dgm:cxn modelId="{82299D42-A9BF-40D6-A81F-48770BE2445A}" type="presParOf" srcId="{E23A0F73-26D3-46E1-A344-4A403211D84B}" destId="{97FB70C2-3960-426E-BC79-38BBC2C1DCCE}" srcOrd="0" destOrd="0" presId="urn:microsoft.com/office/officeart/2008/layout/LinedList"/>
    <dgm:cxn modelId="{F11756E2-D950-42F8-A340-248C39DFC695}" type="presParOf" srcId="{E23A0F73-26D3-46E1-A344-4A403211D84B}" destId="{23E6A6A1-E97F-4F1F-A6BF-A708E7BA078E}" srcOrd="1" destOrd="0" presId="urn:microsoft.com/office/officeart/2008/layout/LinedList"/>
    <dgm:cxn modelId="{7A1244E2-2A22-4B6B-83A5-9FA3C0ACAB72}" type="presParOf" srcId="{23E6A6A1-E97F-4F1F-A6BF-A708E7BA078E}" destId="{209316AD-C313-4716-B4D6-385E76EDFEAF}" srcOrd="0" destOrd="0" presId="urn:microsoft.com/office/officeart/2008/layout/LinedList"/>
    <dgm:cxn modelId="{25719734-C3F8-4E4B-AD0F-C6F3B65BBB7E}" type="presParOf" srcId="{23E6A6A1-E97F-4F1F-A6BF-A708E7BA078E}" destId="{E0F45032-1CD5-404A-B50D-2FE043A75EB8}" srcOrd="1" destOrd="0" presId="urn:microsoft.com/office/officeart/2008/layout/LinedList"/>
    <dgm:cxn modelId="{408CBA88-6735-4002-82E7-316CD5E621D5}" type="presParOf" srcId="{23E6A6A1-E97F-4F1F-A6BF-A708E7BA078E}" destId="{10E3ABEF-128F-498E-B2DA-084AD326E5C3}" srcOrd="2" destOrd="0" presId="urn:microsoft.com/office/officeart/2008/layout/LinedList"/>
    <dgm:cxn modelId="{94DDAB87-A03C-46F5-AC3D-95B5127E93BC}" type="presParOf" srcId="{E23A0F73-26D3-46E1-A344-4A403211D84B}" destId="{13AB0CFE-4152-41B3-A41F-A6F75BD8D5E5}" srcOrd="2" destOrd="0" presId="urn:microsoft.com/office/officeart/2008/layout/LinedList"/>
    <dgm:cxn modelId="{6B30E9A9-E865-4DC4-B188-69A66FC1F2BF}" type="presParOf" srcId="{E23A0F73-26D3-46E1-A344-4A403211D84B}" destId="{8E8CE710-A1BD-4705-9FE9-CE24F5CDFFCF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EF862E3C-AF63-44D3-A096-CC7A90B5CC84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DFFD5752-0B95-42B6-B5D0-8F2A6A317E3E}">
      <dgm:prSet phldrT="[Texto]" custT="1"/>
      <dgm:spPr/>
      <dgm:t>
        <a:bodyPr/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Nepotismo</a:t>
          </a:r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Decr. nº 7.203/2010</a:t>
          </a:r>
        </a:p>
      </dgm:t>
    </dgm:pt>
    <dgm:pt modelId="{7E770EFE-AC2C-4096-8379-8DED70F5B801}" type="parTrans" cxnId="{98A9133E-2040-40B4-857D-275193E2A9A3}">
      <dgm:prSet/>
      <dgm:spPr/>
      <dgm:t>
        <a:bodyPr/>
        <a:lstStyle/>
        <a:p>
          <a:endParaRPr lang="pt-BR"/>
        </a:p>
      </dgm:t>
    </dgm:pt>
    <dgm:pt modelId="{EE887DF3-C9C9-4FCF-9F35-5BAE5365B896}" type="sibTrans" cxnId="{98A9133E-2040-40B4-857D-275193E2A9A3}">
      <dgm:prSet/>
      <dgm:spPr/>
      <dgm:t>
        <a:bodyPr/>
        <a:lstStyle/>
        <a:p>
          <a:endParaRPr lang="pt-BR"/>
        </a:p>
      </dgm:t>
    </dgm:pt>
    <dgm:pt modelId="{DCFFEF41-8E5B-4BDF-B25C-BCAE92EED64D}">
      <dgm:prSet phldrT="[Texto]" custT="1"/>
      <dgm:spPr/>
      <dgm:t>
        <a:bodyPr/>
        <a:lstStyle/>
        <a:p>
          <a:pPr rtl="0"/>
          <a:r>
            <a:rPr lang="pt-BR" sz="2000" dirty="0"/>
            <a:t>Nomear, designar, contratar ou alocar familiar de Ministro de Estado ou de ocupante de cargo em comissão ou função de confiança para exercício de cargo em comissão, função de confiança ou para a prestação de serviços na CGU.</a:t>
          </a:r>
          <a:r>
            <a:rPr lang="pt-BR" sz="2000" dirty="0">
              <a:latin typeface="Calibri Light" panose="020F0302020204030204"/>
            </a:rPr>
            <a:t> </a:t>
          </a:r>
          <a:endParaRPr lang="pt-BR" sz="2000" dirty="0"/>
        </a:p>
      </dgm:t>
    </dgm:pt>
    <dgm:pt modelId="{D85F557A-7982-45AD-ADB8-F246DB1BF81B}" type="parTrans" cxnId="{77AB44CB-A192-46D7-BC08-0DF5C106B0F5}">
      <dgm:prSet/>
      <dgm:spPr/>
      <dgm:t>
        <a:bodyPr/>
        <a:lstStyle/>
        <a:p>
          <a:endParaRPr lang="pt-BR"/>
        </a:p>
      </dgm:t>
    </dgm:pt>
    <dgm:pt modelId="{8715BCB0-F79F-458C-9149-9718A7376247}" type="sibTrans" cxnId="{77AB44CB-A192-46D7-BC08-0DF5C106B0F5}">
      <dgm:prSet/>
      <dgm:spPr/>
      <dgm:t>
        <a:bodyPr/>
        <a:lstStyle/>
        <a:p>
          <a:endParaRPr lang="pt-BR"/>
        </a:p>
      </dgm:t>
    </dgm:pt>
    <dgm:pt modelId="{789F4C7C-51F9-4B6B-9D00-7EC71B92BDFF}">
      <dgm:prSet phldrT="[Texto]" custT="1"/>
      <dgm:spPr/>
      <dgm:t>
        <a:bodyPr/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Conflito de interesses</a:t>
          </a:r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Lei nº 12.813/13</a:t>
          </a:r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200" b="1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</dgm:t>
    </dgm:pt>
    <dgm:pt modelId="{61680446-8C17-4F25-8A4F-0DBD1C7E8FA0}" type="parTrans" cxnId="{6F93B6FE-6FE6-40C0-AE8F-808283000F64}">
      <dgm:prSet/>
      <dgm:spPr/>
      <dgm:t>
        <a:bodyPr/>
        <a:lstStyle/>
        <a:p>
          <a:endParaRPr lang="pt-BR"/>
        </a:p>
      </dgm:t>
    </dgm:pt>
    <dgm:pt modelId="{35BA0317-DB21-4B23-8D8E-57FBDE2BF03F}" type="sibTrans" cxnId="{6F93B6FE-6FE6-40C0-AE8F-808283000F64}">
      <dgm:prSet/>
      <dgm:spPr/>
      <dgm:t>
        <a:bodyPr/>
        <a:lstStyle/>
        <a:p>
          <a:endParaRPr lang="pt-BR"/>
        </a:p>
      </dgm:t>
    </dgm:pt>
    <dgm:pt modelId="{58146466-1041-4858-AFBC-B1D241A6963D}">
      <dgm:prSet phldrT="[Texto]" custT="1"/>
      <dgm:spPr/>
      <dgm:t>
        <a:bodyPr/>
        <a:lstStyle/>
        <a:p>
          <a:pPr marL="0"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Situação gerada pelo confronto entre interesses públicos e privados, que possa comprometer o interesse coletivo ou influenciar, de maneira imprópria, o desempenho da função pública (art. 3º, inciso I, da Lei nº 12.813/13). Exemplos: </a:t>
          </a:r>
        </a:p>
        <a:p>
          <a:pPr marL="0" marR="0" lvl="0" indent="0" algn="l" defTabSz="8890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 typeface="Wingdings" panose="05000000000000000000" pitchFamily="2" charset="2"/>
            <a:buNone/>
            <a:tabLst/>
            <a:defRPr/>
          </a:pPr>
          <a:r>
            <a:rPr lang="pt-BR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- Fazer uso de informação privilegiada (art. 5º, inc. I)</a:t>
          </a:r>
        </a:p>
        <a:p>
          <a:pPr marL="0" marR="0" lvl="0" indent="0" algn="l" defTabSz="8890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 typeface="Wingdings" panose="05000000000000000000" pitchFamily="2" charset="2"/>
            <a:buNone/>
            <a:tabLst/>
            <a:defRPr/>
          </a:pPr>
          <a:r>
            <a:rPr lang="pt-BR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- Prestar serviços privados a PJ favorecida pela decisão do servidor (art. 5º, inc. II);</a:t>
          </a:r>
        </a:p>
        <a:p>
          <a:pPr marL="0"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pt-BR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- Exercício de atividades incompatíveis com as atribuições do cargo (art. 5º, inc. III);</a:t>
          </a:r>
        </a:p>
        <a:p>
          <a:pPr marL="0" marR="0" lvl="0" indent="0" algn="l" defTabSz="8890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 typeface="Wingdings" panose="05000000000000000000" pitchFamily="2" charset="2"/>
            <a:buNone/>
            <a:tabLst/>
            <a:defRPr/>
          </a:pPr>
          <a:r>
            <a:rPr lang="pt-BR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- Intermediação indevida de interesses privados (art. 5º, inc. IV);</a:t>
          </a:r>
        </a:p>
        <a:p>
          <a:pPr marL="0"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pt-BR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- </a:t>
          </a:r>
          <a:r>
            <a:rPr lang="pt-BR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Concessão de favores e privilégios ilegais a pessoa jurídica de que part. servidor (art. 5º, inc. V);</a:t>
          </a:r>
        </a:p>
        <a:p>
          <a:pPr marL="0"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pt-BR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- Recebimento de presentes/vantagens (art. 5º, inc. VI);</a:t>
          </a:r>
        </a:p>
        <a:p>
          <a:pPr marL="0"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pt-BR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- Prestar serviços a empresa fiscalizada pelo agente público (art. 5º, inc. VII)</a:t>
          </a:r>
        </a:p>
      </dgm:t>
    </dgm:pt>
    <dgm:pt modelId="{92465A81-0E34-42C3-8D9A-FC24C1C68D1F}" type="parTrans" cxnId="{09414F62-5E48-4224-8885-D4D4D66A2326}">
      <dgm:prSet/>
      <dgm:spPr/>
      <dgm:t>
        <a:bodyPr/>
        <a:lstStyle/>
        <a:p>
          <a:endParaRPr lang="pt-BR"/>
        </a:p>
      </dgm:t>
    </dgm:pt>
    <dgm:pt modelId="{1BB1E3F7-4EA2-4144-B21F-D9E59EE93003}" type="sibTrans" cxnId="{09414F62-5E48-4224-8885-D4D4D66A2326}">
      <dgm:prSet/>
      <dgm:spPr/>
      <dgm:t>
        <a:bodyPr/>
        <a:lstStyle/>
        <a:p>
          <a:endParaRPr lang="pt-BR"/>
        </a:p>
      </dgm:t>
    </dgm:pt>
    <dgm:pt modelId="{9F5E691F-4487-481D-AF7C-532C82A3A1E6}" type="pres">
      <dgm:prSet presAssocID="{EF862E3C-AF63-44D3-A096-CC7A90B5CC84}" presName="vert0" presStyleCnt="0">
        <dgm:presLayoutVars>
          <dgm:dir/>
          <dgm:animOne val="branch"/>
          <dgm:animLvl val="lvl"/>
        </dgm:presLayoutVars>
      </dgm:prSet>
      <dgm:spPr/>
    </dgm:pt>
    <dgm:pt modelId="{DF564908-E723-48EC-84E1-BAD162182808}" type="pres">
      <dgm:prSet presAssocID="{DFFD5752-0B95-42B6-B5D0-8F2A6A317E3E}" presName="thickLine" presStyleLbl="alignNode1" presStyleIdx="0" presStyleCnt="2"/>
      <dgm:spPr/>
    </dgm:pt>
    <dgm:pt modelId="{BE8E15EA-7704-4186-922C-FF42B50EA298}" type="pres">
      <dgm:prSet presAssocID="{DFFD5752-0B95-42B6-B5D0-8F2A6A317E3E}" presName="horz1" presStyleCnt="0"/>
      <dgm:spPr/>
    </dgm:pt>
    <dgm:pt modelId="{FFF061F0-3B1E-47E9-A727-9EDD412F3C1B}" type="pres">
      <dgm:prSet presAssocID="{DFFD5752-0B95-42B6-B5D0-8F2A6A317E3E}" presName="tx1" presStyleLbl="revTx" presStyleIdx="0" presStyleCnt="4" custScaleX="66687" custScaleY="21125"/>
      <dgm:spPr/>
    </dgm:pt>
    <dgm:pt modelId="{2D69789A-22F0-423D-A6D2-CE4EC0A47BE8}" type="pres">
      <dgm:prSet presAssocID="{DFFD5752-0B95-42B6-B5D0-8F2A6A317E3E}" presName="vert1" presStyleCnt="0"/>
      <dgm:spPr/>
    </dgm:pt>
    <dgm:pt modelId="{B44324B5-2563-43A9-8B8B-9EB590A18B32}" type="pres">
      <dgm:prSet presAssocID="{DCFFEF41-8E5B-4BDF-B25C-BCAE92EED64D}" presName="vertSpace2a" presStyleCnt="0"/>
      <dgm:spPr/>
    </dgm:pt>
    <dgm:pt modelId="{25910798-EDAD-4E63-A4E1-43B47F170242}" type="pres">
      <dgm:prSet presAssocID="{DCFFEF41-8E5B-4BDF-B25C-BCAE92EED64D}" presName="horz2" presStyleCnt="0"/>
      <dgm:spPr/>
    </dgm:pt>
    <dgm:pt modelId="{5468E0EF-B204-4E84-8E70-45B11E7C9ADB}" type="pres">
      <dgm:prSet presAssocID="{DCFFEF41-8E5B-4BDF-B25C-BCAE92EED64D}" presName="horzSpace2" presStyleCnt="0"/>
      <dgm:spPr/>
    </dgm:pt>
    <dgm:pt modelId="{62738A23-28AD-4045-B4AE-50A595129ADE}" type="pres">
      <dgm:prSet presAssocID="{DCFFEF41-8E5B-4BDF-B25C-BCAE92EED64D}" presName="tx2" presStyleLbl="revTx" presStyleIdx="1" presStyleCnt="4" custScaleY="25588"/>
      <dgm:spPr/>
    </dgm:pt>
    <dgm:pt modelId="{784877BB-8E03-47D4-A101-E60393AA538A}" type="pres">
      <dgm:prSet presAssocID="{DCFFEF41-8E5B-4BDF-B25C-BCAE92EED64D}" presName="vert2" presStyleCnt="0"/>
      <dgm:spPr/>
    </dgm:pt>
    <dgm:pt modelId="{3553B2B4-9F14-445E-9767-6912684130E6}" type="pres">
      <dgm:prSet presAssocID="{DCFFEF41-8E5B-4BDF-B25C-BCAE92EED64D}" presName="thinLine2b" presStyleLbl="callout" presStyleIdx="0" presStyleCnt="2"/>
      <dgm:spPr/>
    </dgm:pt>
    <dgm:pt modelId="{F72B3C6A-0A87-4B2D-AF55-0A02CFEDF299}" type="pres">
      <dgm:prSet presAssocID="{DCFFEF41-8E5B-4BDF-B25C-BCAE92EED64D}" presName="vertSpace2b" presStyleCnt="0"/>
      <dgm:spPr/>
    </dgm:pt>
    <dgm:pt modelId="{9EAEFDE9-A535-40B8-AE95-8D74E1EF7F01}" type="pres">
      <dgm:prSet presAssocID="{789F4C7C-51F9-4B6B-9D00-7EC71B92BDFF}" presName="thickLine" presStyleLbl="alignNode1" presStyleIdx="1" presStyleCnt="2"/>
      <dgm:spPr/>
    </dgm:pt>
    <dgm:pt modelId="{237D9705-48C2-45A6-83E4-74013176BD09}" type="pres">
      <dgm:prSet presAssocID="{789F4C7C-51F9-4B6B-9D00-7EC71B92BDFF}" presName="horz1" presStyleCnt="0"/>
      <dgm:spPr/>
    </dgm:pt>
    <dgm:pt modelId="{268A38A5-3F72-4907-9E44-8643016625C0}" type="pres">
      <dgm:prSet presAssocID="{789F4C7C-51F9-4B6B-9D00-7EC71B92BDFF}" presName="tx1" presStyleLbl="revTx" presStyleIdx="2" presStyleCnt="4" custScaleX="73668" custLinFactNeighborX="-8547" custLinFactNeighborY="1798"/>
      <dgm:spPr/>
    </dgm:pt>
    <dgm:pt modelId="{DA8F08CC-A908-49B7-A386-441591D1DA42}" type="pres">
      <dgm:prSet presAssocID="{789F4C7C-51F9-4B6B-9D00-7EC71B92BDFF}" presName="vert1" presStyleCnt="0"/>
      <dgm:spPr/>
    </dgm:pt>
    <dgm:pt modelId="{7C3038AB-E426-4500-B466-7C60FF783719}" type="pres">
      <dgm:prSet presAssocID="{58146466-1041-4858-AFBC-B1D241A6963D}" presName="vertSpace2a" presStyleCnt="0"/>
      <dgm:spPr/>
    </dgm:pt>
    <dgm:pt modelId="{E2D3ED24-CB4B-4E47-9A08-658F3B055505}" type="pres">
      <dgm:prSet presAssocID="{58146466-1041-4858-AFBC-B1D241A6963D}" presName="horz2" presStyleCnt="0"/>
      <dgm:spPr/>
    </dgm:pt>
    <dgm:pt modelId="{9F5EE1D5-0138-4CC0-BC23-31FCDE844F8F}" type="pres">
      <dgm:prSet presAssocID="{58146466-1041-4858-AFBC-B1D241A6963D}" presName="horzSpace2" presStyleCnt="0"/>
      <dgm:spPr/>
    </dgm:pt>
    <dgm:pt modelId="{83688969-FFCF-47C7-AC77-C92205E85013}" type="pres">
      <dgm:prSet presAssocID="{58146466-1041-4858-AFBC-B1D241A6963D}" presName="tx2" presStyleLbl="revTx" presStyleIdx="3" presStyleCnt="4" custScaleX="117517" custScaleY="298250"/>
      <dgm:spPr/>
    </dgm:pt>
    <dgm:pt modelId="{F98EBCB6-DC66-4B9D-A501-DFFC5B38BDD8}" type="pres">
      <dgm:prSet presAssocID="{58146466-1041-4858-AFBC-B1D241A6963D}" presName="vert2" presStyleCnt="0"/>
      <dgm:spPr/>
    </dgm:pt>
    <dgm:pt modelId="{B6CA9922-4CE3-479E-BF90-D5B0A2D602D6}" type="pres">
      <dgm:prSet presAssocID="{58146466-1041-4858-AFBC-B1D241A6963D}" presName="thinLine2b" presStyleLbl="callout" presStyleIdx="1" presStyleCnt="2"/>
      <dgm:spPr/>
    </dgm:pt>
    <dgm:pt modelId="{619FE293-8B2F-4364-8540-C51B21FEF141}" type="pres">
      <dgm:prSet presAssocID="{58146466-1041-4858-AFBC-B1D241A6963D}" presName="vertSpace2b" presStyleCnt="0"/>
      <dgm:spPr/>
    </dgm:pt>
  </dgm:ptLst>
  <dgm:cxnLst>
    <dgm:cxn modelId="{EE36573A-7194-402D-B59D-696DCB36EA9A}" type="presOf" srcId="{789F4C7C-51F9-4B6B-9D00-7EC71B92BDFF}" destId="{268A38A5-3F72-4907-9E44-8643016625C0}" srcOrd="0" destOrd="0" presId="urn:microsoft.com/office/officeart/2008/layout/LinedList"/>
    <dgm:cxn modelId="{98A9133E-2040-40B4-857D-275193E2A9A3}" srcId="{EF862E3C-AF63-44D3-A096-CC7A90B5CC84}" destId="{DFFD5752-0B95-42B6-B5D0-8F2A6A317E3E}" srcOrd="0" destOrd="0" parTransId="{7E770EFE-AC2C-4096-8379-8DED70F5B801}" sibTransId="{EE887DF3-C9C9-4FCF-9F35-5BAE5365B896}"/>
    <dgm:cxn modelId="{09414F62-5E48-4224-8885-D4D4D66A2326}" srcId="{789F4C7C-51F9-4B6B-9D00-7EC71B92BDFF}" destId="{58146466-1041-4858-AFBC-B1D241A6963D}" srcOrd="0" destOrd="0" parTransId="{92465A81-0E34-42C3-8D9A-FC24C1C68D1F}" sibTransId="{1BB1E3F7-4EA2-4144-B21F-D9E59EE93003}"/>
    <dgm:cxn modelId="{1AE9F475-7236-4D2B-9002-CE395F3F5FB1}" type="presOf" srcId="{EF862E3C-AF63-44D3-A096-CC7A90B5CC84}" destId="{9F5E691F-4487-481D-AF7C-532C82A3A1E6}" srcOrd="0" destOrd="0" presId="urn:microsoft.com/office/officeart/2008/layout/LinedList"/>
    <dgm:cxn modelId="{AA3C8FA5-6052-45E0-91CF-C111463779D4}" type="presOf" srcId="{DFFD5752-0B95-42B6-B5D0-8F2A6A317E3E}" destId="{FFF061F0-3B1E-47E9-A727-9EDD412F3C1B}" srcOrd="0" destOrd="0" presId="urn:microsoft.com/office/officeart/2008/layout/LinedList"/>
    <dgm:cxn modelId="{77AB44CB-A192-46D7-BC08-0DF5C106B0F5}" srcId="{DFFD5752-0B95-42B6-B5D0-8F2A6A317E3E}" destId="{DCFFEF41-8E5B-4BDF-B25C-BCAE92EED64D}" srcOrd="0" destOrd="0" parTransId="{D85F557A-7982-45AD-ADB8-F246DB1BF81B}" sibTransId="{8715BCB0-F79F-458C-9149-9718A7376247}"/>
    <dgm:cxn modelId="{409E61D0-4560-41CF-9DA6-E328EDDF11C3}" type="presOf" srcId="{58146466-1041-4858-AFBC-B1D241A6963D}" destId="{83688969-FFCF-47C7-AC77-C92205E85013}" srcOrd="0" destOrd="0" presId="urn:microsoft.com/office/officeart/2008/layout/LinedList"/>
    <dgm:cxn modelId="{6F93B6FE-6FE6-40C0-AE8F-808283000F64}" srcId="{EF862E3C-AF63-44D3-A096-CC7A90B5CC84}" destId="{789F4C7C-51F9-4B6B-9D00-7EC71B92BDFF}" srcOrd="1" destOrd="0" parTransId="{61680446-8C17-4F25-8A4F-0DBD1C7E8FA0}" sibTransId="{35BA0317-DB21-4B23-8D8E-57FBDE2BF03F}"/>
    <dgm:cxn modelId="{DDDA6FFF-08FF-4F05-82ED-05AC6E0874C2}" type="presOf" srcId="{DCFFEF41-8E5B-4BDF-B25C-BCAE92EED64D}" destId="{62738A23-28AD-4045-B4AE-50A595129ADE}" srcOrd="0" destOrd="0" presId="urn:microsoft.com/office/officeart/2008/layout/LinedList"/>
    <dgm:cxn modelId="{663B2D89-9DC5-4F82-92DF-789C64452CE8}" type="presParOf" srcId="{9F5E691F-4487-481D-AF7C-532C82A3A1E6}" destId="{DF564908-E723-48EC-84E1-BAD162182808}" srcOrd="0" destOrd="0" presId="urn:microsoft.com/office/officeart/2008/layout/LinedList"/>
    <dgm:cxn modelId="{E0F4434C-8C9B-41E2-9171-0C56772AAC0B}" type="presParOf" srcId="{9F5E691F-4487-481D-AF7C-532C82A3A1E6}" destId="{BE8E15EA-7704-4186-922C-FF42B50EA298}" srcOrd="1" destOrd="0" presId="urn:microsoft.com/office/officeart/2008/layout/LinedList"/>
    <dgm:cxn modelId="{5F531B3C-5A5E-43B2-A969-AE925236085A}" type="presParOf" srcId="{BE8E15EA-7704-4186-922C-FF42B50EA298}" destId="{FFF061F0-3B1E-47E9-A727-9EDD412F3C1B}" srcOrd="0" destOrd="0" presId="urn:microsoft.com/office/officeart/2008/layout/LinedList"/>
    <dgm:cxn modelId="{3A60A202-41AA-4577-94C1-118B7A50E27C}" type="presParOf" srcId="{BE8E15EA-7704-4186-922C-FF42B50EA298}" destId="{2D69789A-22F0-423D-A6D2-CE4EC0A47BE8}" srcOrd="1" destOrd="0" presId="urn:microsoft.com/office/officeart/2008/layout/LinedList"/>
    <dgm:cxn modelId="{2D71C389-F370-4F36-9ABA-894F8C44F7F7}" type="presParOf" srcId="{2D69789A-22F0-423D-A6D2-CE4EC0A47BE8}" destId="{B44324B5-2563-43A9-8B8B-9EB590A18B32}" srcOrd="0" destOrd="0" presId="urn:microsoft.com/office/officeart/2008/layout/LinedList"/>
    <dgm:cxn modelId="{3E0EF05D-4952-41B4-B125-ED6EF3EADC1F}" type="presParOf" srcId="{2D69789A-22F0-423D-A6D2-CE4EC0A47BE8}" destId="{25910798-EDAD-4E63-A4E1-43B47F170242}" srcOrd="1" destOrd="0" presId="urn:microsoft.com/office/officeart/2008/layout/LinedList"/>
    <dgm:cxn modelId="{62667F1A-594C-41E9-B7C4-D6DB54410674}" type="presParOf" srcId="{25910798-EDAD-4E63-A4E1-43B47F170242}" destId="{5468E0EF-B204-4E84-8E70-45B11E7C9ADB}" srcOrd="0" destOrd="0" presId="urn:microsoft.com/office/officeart/2008/layout/LinedList"/>
    <dgm:cxn modelId="{7CA46BA2-94D5-46E3-AD5E-FEA8CB596FEA}" type="presParOf" srcId="{25910798-EDAD-4E63-A4E1-43B47F170242}" destId="{62738A23-28AD-4045-B4AE-50A595129ADE}" srcOrd="1" destOrd="0" presId="urn:microsoft.com/office/officeart/2008/layout/LinedList"/>
    <dgm:cxn modelId="{723E8AEF-5FCD-4A40-9825-21088AD59145}" type="presParOf" srcId="{25910798-EDAD-4E63-A4E1-43B47F170242}" destId="{784877BB-8E03-47D4-A101-E60393AA538A}" srcOrd="2" destOrd="0" presId="urn:microsoft.com/office/officeart/2008/layout/LinedList"/>
    <dgm:cxn modelId="{2B99CEC9-39F7-487C-961F-D2C6342768A7}" type="presParOf" srcId="{2D69789A-22F0-423D-A6D2-CE4EC0A47BE8}" destId="{3553B2B4-9F14-445E-9767-6912684130E6}" srcOrd="2" destOrd="0" presId="urn:microsoft.com/office/officeart/2008/layout/LinedList"/>
    <dgm:cxn modelId="{F0CFCE14-A1DD-4FCB-8C8E-C94DAC5BA012}" type="presParOf" srcId="{2D69789A-22F0-423D-A6D2-CE4EC0A47BE8}" destId="{F72B3C6A-0A87-4B2D-AF55-0A02CFEDF299}" srcOrd="3" destOrd="0" presId="urn:microsoft.com/office/officeart/2008/layout/LinedList"/>
    <dgm:cxn modelId="{E6471C7A-C727-4332-9A3C-722BADA30B2A}" type="presParOf" srcId="{9F5E691F-4487-481D-AF7C-532C82A3A1E6}" destId="{9EAEFDE9-A535-40B8-AE95-8D74E1EF7F01}" srcOrd="2" destOrd="0" presId="urn:microsoft.com/office/officeart/2008/layout/LinedList"/>
    <dgm:cxn modelId="{5A04817B-A919-47AF-85F1-D0FD2508B66C}" type="presParOf" srcId="{9F5E691F-4487-481D-AF7C-532C82A3A1E6}" destId="{237D9705-48C2-45A6-83E4-74013176BD09}" srcOrd="3" destOrd="0" presId="urn:microsoft.com/office/officeart/2008/layout/LinedList"/>
    <dgm:cxn modelId="{FA8CBC66-EEEE-4AD9-8B14-D655F6AA86B6}" type="presParOf" srcId="{237D9705-48C2-45A6-83E4-74013176BD09}" destId="{268A38A5-3F72-4907-9E44-8643016625C0}" srcOrd="0" destOrd="0" presId="urn:microsoft.com/office/officeart/2008/layout/LinedList"/>
    <dgm:cxn modelId="{29197420-FD1E-4518-9BB0-9B988F4FDF6B}" type="presParOf" srcId="{237D9705-48C2-45A6-83E4-74013176BD09}" destId="{DA8F08CC-A908-49B7-A386-441591D1DA42}" srcOrd="1" destOrd="0" presId="urn:microsoft.com/office/officeart/2008/layout/LinedList"/>
    <dgm:cxn modelId="{D5A50B46-6DB0-4E10-AB1D-4B303AAA3612}" type="presParOf" srcId="{DA8F08CC-A908-49B7-A386-441591D1DA42}" destId="{7C3038AB-E426-4500-B466-7C60FF783719}" srcOrd="0" destOrd="0" presId="urn:microsoft.com/office/officeart/2008/layout/LinedList"/>
    <dgm:cxn modelId="{83B3FC31-4E06-45EC-A26C-0A36614E97E1}" type="presParOf" srcId="{DA8F08CC-A908-49B7-A386-441591D1DA42}" destId="{E2D3ED24-CB4B-4E47-9A08-658F3B055505}" srcOrd="1" destOrd="0" presId="urn:microsoft.com/office/officeart/2008/layout/LinedList"/>
    <dgm:cxn modelId="{9B87AD45-3DF9-46F0-982E-057B63BA7838}" type="presParOf" srcId="{E2D3ED24-CB4B-4E47-9A08-658F3B055505}" destId="{9F5EE1D5-0138-4CC0-BC23-31FCDE844F8F}" srcOrd="0" destOrd="0" presId="urn:microsoft.com/office/officeart/2008/layout/LinedList"/>
    <dgm:cxn modelId="{33689DE9-592B-4AD1-BB30-D8E76BCF1C43}" type="presParOf" srcId="{E2D3ED24-CB4B-4E47-9A08-658F3B055505}" destId="{83688969-FFCF-47C7-AC77-C92205E85013}" srcOrd="1" destOrd="0" presId="urn:microsoft.com/office/officeart/2008/layout/LinedList"/>
    <dgm:cxn modelId="{25674DDD-371D-4DE8-B590-DE029286D66B}" type="presParOf" srcId="{E2D3ED24-CB4B-4E47-9A08-658F3B055505}" destId="{F98EBCB6-DC66-4B9D-A501-DFFC5B38BDD8}" srcOrd="2" destOrd="0" presId="urn:microsoft.com/office/officeart/2008/layout/LinedList"/>
    <dgm:cxn modelId="{FA934121-892C-4574-B56A-21851F77D6D8}" type="presParOf" srcId="{DA8F08CC-A908-49B7-A386-441591D1DA42}" destId="{B6CA9922-4CE3-479E-BF90-D5B0A2D602D6}" srcOrd="2" destOrd="0" presId="urn:microsoft.com/office/officeart/2008/layout/LinedList"/>
    <dgm:cxn modelId="{C47A30A7-8A44-497A-AE08-F992011ACF64}" type="presParOf" srcId="{DA8F08CC-A908-49B7-A386-441591D1DA42}" destId="{619FE293-8B2F-4364-8540-C51B21FEF141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EF862E3C-AF63-44D3-A096-CC7A90B5CC84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789F4C7C-51F9-4B6B-9D00-7EC71B92BDFF}">
      <dgm:prSet phldrT="[Texto]" custT="1"/>
      <dgm:spPr/>
      <dgm:t>
        <a:bodyPr/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 dirty="0">
              <a:latin typeface="+mn-lt"/>
            </a:rPr>
            <a:t>Desvio de pessoal ou de recursos materiais</a:t>
          </a:r>
          <a:r>
            <a:rPr lang="pt-BR" sz="24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</a:rPr>
            <a:t> </a:t>
          </a:r>
          <a:endParaRPr lang="pt-BR" sz="2400" b="1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+mn-lt"/>
            <a:ea typeface="+mn-ea"/>
            <a:cs typeface="+mn-cs"/>
          </a:endParaRPr>
        </a:p>
      </dgm:t>
    </dgm:pt>
    <dgm:pt modelId="{61680446-8C17-4F25-8A4F-0DBD1C7E8FA0}" type="parTrans" cxnId="{6F93B6FE-6FE6-40C0-AE8F-808283000F64}">
      <dgm:prSet/>
      <dgm:spPr/>
      <dgm:t>
        <a:bodyPr/>
        <a:lstStyle/>
        <a:p>
          <a:endParaRPr lang="pt-BR"/>
        </a:p>
      </dgm:t>
    </dgm:pt>
    <dgm:pt modelId="{35BA0317-DB21-4B23-8D8E-57FBDE2BF03F}" type="sibTrans" cxnId="{6F93B6FE-6FE6-40C0-AE8F-808283000F64}">
      <dgm:prSet/>
      <dgm:spPr/>
      <dgm:t>
        <a:bodyPr/>
        <a:lstStyle/>
        <a:p>
          <a:endParaRPr lang="pt-BR"/>
        </a:p>
      </dgm:t>
    </dgm:pt>
    <dgm:pt modelId="{58146466-1041-4858-AFBC-B1D241A6963D}">
      <dgm:prSet phldrT="[Texto]" custT="1"/>
      <dgm:spPr/>
      <dgm:t>
        <a:bodyPr/>
        <a:lstStyle/>
        <a:p>
          <a:pPr algn="just"/>
          <a:r>
            <a:rPr lang="pt-BR" sz="2400" dirty="0"/>
            <a:t>Desviar ou utilizar, em obra ou serviço particular, veículos, máquinas, equipamentos ou material de qualquer natureza, de propriedade ou à disposição de entidades públicas, bem como o trabalho de servidores públicos, empregados ou terceiros contratados por essas entidades para fins particulares ou para desempenho de atribuição que seja de sua responsabilidade ou de seu subordinado.</a:t>
          </a:r>
        </a:p>
      </dgm:t>
    </dgm:pt>
    <dgm:pt modelId="{92465A81-0E34-42C3-8D9A-FC24C1C68D1F}" type="parTrans" cxnId="{09414F62-5E48-4224-8885-D4D4D66A2326}">
      <dgm:prSet/>
      <dgm:spPr/>
      <dgm:t>
        <a:bodyPr/>
        <a:lstStyle/>
        <a:p>
          <a:endParaRPr lang="pt-BR"/>
        </a:p>
      </dgm:t>
    </dgm:pt>
    <dgm:pt modelId="{1BB1E3F7-4EA2-4144-B21F-D9E59EE93003}" type="sibTrans" cxnId="{09414F62-5E48-4224-8885-D4D4D66A2326}">
      <dgm:prSet/>
      <dgm:spPr/>
      <dgm:t>
        <a:bodyPr/>
        <a:lstStyle/>
        <a:p>
          <a:endParaRPr lang="pt-BR"/>
        </a:p>
      </dgm:t>
    </dgm:pt>
    <dgm:pt modelId="{CB5DAA06-11BA-4525-90DC-84E9E264D338}">
      <dgm:prSet phldrT="[Texto]" custT="1"/>
      <dgm:spPr/>
      <dgm:t>
        <a:bodyPr/>
        <a:lstStyle/>
        <a:p>
          <a:r>
            <a:rPr lang="pt-BR" sz="22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Corrupção, fraude, emprego irregular de verbas públicas</a:t>
          </a:r>
        </a:p>
      </dgm:t>
    </dgm:pt>
    <dgm:pt modelId="{5B7E90D4-6C68-41AA-A592-08380B51CD95}" type="parTrans" cxnId="{42898E62-0380-46BE-9C60-74651CD84354}">
      <dgm:prSet/>
      <dgm:spPr/>
      <dgm:t>
        <a:bodyPr/>
        <a:lstStyle/>
        <a:p>
          <a:endParaRPr lang="pt-BR"/>
        </a:p>
      </dgm:t>
    </dgm:pt>
    <dgm:pt modelId="{D9B8925A-5CF1-4D86-AD5C-6F3AE472F9B3}" type="sibTrans" cxnId="{42898E62-0380-46BE-9C60-74651CD84354}">
      <dgm:prSet/>
      <dgm:spPr/>
      <dgm:t>
        <a:bodyPr/>
        <a:lstStyle/>
        <a:p>
          <a:endParaRPr lang="pt-BR"/>
        </a:p>
      </dgm:t>
    </dgm:pt>
    <dgm:pt modelId="{6A7705CB-8541-44DA-A40D-EF779F6A4B8D}">
      <dgm:prSet phldrT="[Texto]" custT="1"/>
      <dgm:spPr/>
      <dgm:t>
        <a:bodyPr/>
        <a:lstStyle/>
        <a:p>
          <a:pPr algn="just" rtl="0"/>
          <a:r>
            <a:rPr lang="pt-BR" sz="2400" b="0" dirty="0">
              <a:latin typeface="+mn-lt"/>
            </a:rPr>
            <a:t>Crimes contra a administração pública, previstos em leis, tratados, acordos nacionais e internacionais,  que representam alto potencial ofensivo às instituições e à sociedade e que demandam custos significativos para recuperação de ativos e para retorno da credibilidade.</a:t>
          </a:r>
        </a:p>
      </dgm:t>
    </dgm:pt>
    <dgm:pt modelId="{EFB70F9D-C4F8-4DCE-8A0F-5069A979EAB6}" type="parTrans" cxnId="{ABC7C165-8D97-456E-AEBA-D5FF1991123C}">
      <dgm:prSet/>
      <dgm:spPr/>
      <dgm:t>
        <a:bodyPr/>
        <a:lstStyle/>
        <a:p>
          <a:endParaRPr lang="pt-BR"/>
        </a:p>
      </dgm:t>
    </dgm:pt>
    <dgm:pt modelId="{705FDF74-4F47-4C0C-A7F8-68F13364E494}" type="sibTrans" cxnId="{ABC7C165-8D97-456E-AEBA-D5FF1991123C}">
      <dgm:prSet/>
      <dgm:spPr/>
      <dgm:t>
        <a:bodyPr/>
        <a:lstStyle/>
        <a:p>
          <a:endParaRPr lang="pt-BR"/>
        </a:p>
      </dgm:t>
    </dgm:pt>
    <dgm:pt modelId="{9F5E691F-4487-481D-AF7C-532C82A3A1E6}" type="pres">
      <dgm:prSet presAssocID="{EF862E3C-AF63-44D3-A096-CC7A90B5CC84}" presName="vert0" presStyleCnt="0">
        <dgm:presLayoutVars>
          <dgm:dir/>
          <dgm:animOne val="branch"/>
          <dgm:animLvl val="lvl"/>
        </dgm:presLayoutVars>
      </dgm:prSet>
      <dgm:spPr/>
    </dgm:pt>
    <dgm:pt modelId="{9EAEFDE9-A535-40B8-AE95-8D74E1EF7F01}" type="pres">
      <dgm:prSet presAssocID="{789F4C7C-51F9-4B6B-9D00-7EC71B92BDFF}" presName="thickLine" presStyleLbl="alignNode1" presStyleIdx="0" presStyleCnt="2"/>
      <dgm:spPr/>
    </dgm:pt>
    <dgm:pt modelId="{237D9705-48C2-45A6-83E4-74013176BD09}" type="pres">
      <dgm:prSet presAssocID="{789F4C7C-51F9-4B6B-9D00-7EC71B92BDFF}" presName="horz1" presStyleCnt="0"/>
      <dgm:spPr/>
    </dgm:pt>
    <dgm:pt modelId="{268A38A5-3F72-4907-9E44-8643016625C0}" type="pres">
      <dgm:prSet presAssocID="{789F4C7C-51F9-4B6B-9D00-7EC71B92BDFF}" presName="tx1" presStyleLbl="revTx" presStyleIdx="0" presStyleCnt="4" custScaleY="49380" custLinFactNeighborX="-8547" custLinFactNeighborY="1798"/>
      <dgm:spPr/>
    </dgm:pt>
    <dgm:pt modelId="{DA8F08CC-A908-49B7-A386-441591D1DA42}" type="pres">
      <dgm:prSet presAssocID="{789F4C7C-51F9-4B6B-9D00-7EC71B92BDFF}" presName="vert1" presStyleCnt="0"/>
      <dgm:spPr/>
    </dgm:pt>
    <dgm:pt modelId="{7C3038AB-E426-4500-B466-7C60FF783719}" type="pres">
      <dgm:prSet presAssocID="{58146466-1041-4858-AFBC-B1D241A6963D}" presName="vertSpace2a" presStyleCnt="0"/>
      <dgm:spPr/>
    </dgm:pt>
    <dgm:pt modelId="{E2D3ED24-CB4B-4E47-9A08-658F3B055505}" type="pres">
      <dgm:prSet presAssocID="{58146466-1041-4858-AFBC-B1D241A6963D}" presName="horz2" presStyleCnt="0"/>
      <dgm:spPr/>
    </dgm:pt>
    <dgm:pt modelId="{9F5EE1D5-0138-4CC0-BC23-31FCDE844F8F}" type="pres">
      <dgm:prSet presAssocID="{58146466-1041-4858-AFBC-B1D241A6963D}" presName="horzSpace2" presStyleCnt="0"/>
      <dgm:spPr/>
    </dgm:pt>
    <dgm:pt modelId="{83688969-FFCF-47C7-AC77-C92205E85013}" type="pres">
      <dgm:prSet presAssocID="{58146466-1041-4858-AFBC-B1D241A6963D}" presName="tx2" presStyleLbl="revTx" presStyleIdx="1" presStyleCnt="4" custScaleY="124518"/>
      <dgm:spPr/>
    </dgm:pt>
    <dgm:pt modelId="{F98EBCB6-DC66-4B9D-A501-DFFC5B38BDD8}" type="pres">
      <dgm:prSet presAssocID="{58146466-1041-4858-AFBC-B1D241A6963D}" presName="vert2" presStyleCnt="0"/>
      <dgm:spPr/>
    </dgm:pt>
    <dgm:pt modelId="{B6CA9922-4CE3-479E-BF90-D5B0A2D602D6}" type="pres">
      <dgm:prSet presAssocID="{58146466-1041-4858-AFBC-B1D241A6963D}" presName="thinLine2b" presStyleLbl="callout" presStyleIdx="0" presStyleCnt="2"/>
      <dgm:spPr/>
    </dgm:pt>
    <dgm:pt modelId="{619FE293-8B2F-4364-8540-C51B21FEF141}" type="pres">
      <dgm:prSet presAssocID="{58146466-1041-4858-AFBC-B1D241A6963D}" presName="vertSpace2b" presStyleCnt="0"/>
      <dgm:spPr/>
    </dgm:pt>
    <dgm:pt modelId="{39FF3CB4-E7C8-4837-909E-10049844785F}" type="pres">
      <dgm:prSet presAssocID="{CB5DAA06-11BA-4525-90DC-84E9E264D338}" presName="thickLine" presStyleLbl="alignNode1" presStyleIdx="1" presStyleCnt="2"/>
      <dgm:spPr/>
    </dgm:pt>
    <dgm:pt modelId="{440D442D-2A8A-4A92-949D-F269B89A93FC}" type="pres">
      <dgm:prSet presAssocID="{CB5DAA06-11BA-4525-90DC-84E9E264D338}" presName="horz1" presStyleCnt="0"/>
      <dgm:spPr/>
    </dgm:pt>
    <dgm:pt modelId="{78C281D7-D40E-40D7-B817-374C3CCF9415}" type="pres">
      <dgm:prSet presAssocID="{CB5DAA06-11BA-4525-90DC-84E9E264D338}" presName="tx1" presStyleLbl="revTx" presStyleIdx="2" presStyleCnt="4" custScaleY="40469"/>
      <dgm:spPr/>
    </dgm:pt>
    <dgm:pt modelId="{4AD8C9DE-A960-4DF7-9B13-86A849E8105A}" type="pres">
      <dgm:prSet presAssocID="{CB5DAA06-11BA-4525-90DC-84E9E264D338}" presName="vert1" presStyleCnt="0"/>
      <dgm:spPr/>
    </dgm:pt>
    <dgm:pt modelId="{C5C1CF63-49D8-4F57-BE97-FE1D12AC05F1}" type="pres">
      <dgm:prSet presAssocID="{6A7705CB-8541-44DA-A40D-EF779F6A4B8D}" presName="vertSpace2a" presStyleCnt="0"/>
      <dgm:spPr/>
    </dgm:pt>
    <dgm:pt modelId="{D4BB602B-D30B-4B0E-986F-142F3DA638FB}" type="pres">
      <dgm:prSet presAssocID="{6A7705CB-8541-44DA-A40D-EF779F6A4B8D}" presName="horz2" presStyleCnt="0"/>
      <dgm:spPr/>
    </dgm:pt>
    <dgm:pt modelId="{6D624C6B-B66D-4A84-B6AF-C71F521BA709}" type="pres">
      <dgm:prSet presAssocID="{6A7705CB-8541-44DA-A40D-EF779F6A4B8D}" presName="horzSpace2" presStyleCnt="0"/>
      <dgm:spPr/>
    </dgm:pt>
    <dgm:pt modelId="{41A01DA2-F19A-4EE5-BCFC-425C87D78D81}" type="pres">
      <dgm:prSet presAssocID="{6A7705CB-8541-44DA-A40D-EF779F6A4B8D}" presName="tx2" presStyleLbl="revTx" presStyleIdx="3" presStyleCnt="4"/>
      <dgm:spPr/>
    </dgm:pt>
    <dgm:pt modelId="{E059E958-08A4-4F78-8E46-18D15C8783D2}" type="pres">
      <dgm:prSet presAssocID="{6A7705CB-8541-44DA-A40D-EF779F6A4B8D}" presName="vert2" presStyleCnt="0"/>
      <dgm:spPr/>
    </dgm:pt>
    <dgm:pt modelId="{28F895D8-35B5-4612-B8C1-A31822E720F6}" type="pres">
      <dgm:prSet presAssocID="{6A7705CB-8541-44DA-A40D-EF779F6A4B8D}" presName="thinLine2b" presStyleLbl="callout" presStyleIdx="1" presStyleCnt="2"/>
      <dgm:spPr/>
    </dgm:pt>
    <dgm:pt modelId="{A377495D-5A4B-458A-BD5D-221C2366D29C}" type="pres">
      <dgm:prSet presAssocID="{6A7705CB-8541-44DA-A40D-EF779F6A4B8D}" presName="vertSpace2b" presStyleCnt="0"/>
      <dgm:spPr/>
    </dgm:pt>
  </dgm:ptLst>
  <dgm:cxnLst>
    <dgm:cxn modelId="{EE36573A-7194-402D-B59D-696DCB36EA9A}" type="presOf" srcId="{789F4C7C-51F9-4B6B-9D00-7EC71B92BDFF}" destId="{268A38A5-3F72-4907-9E44-8643016625C0}" srcOrd="0" destOrd="0" presId="urn:microsoft.com/office/officeart/2008/layout/LinedList"/>
    <dgm:cxn modelId="{09414F62-5E48-4224-8885-D4D4D66A2326}" srcId="{789F4C7C-51F9-4B6B-9D00-7EC71B92BDFF}" destId="{58146466-1041-4858-AFBC-B1D241A6963D}" srcOrd="0" destOrd="0" parTransId="{92465A81-0E34-42C3-8D9A-FC24C1C68D1F}" sibTransId="{1BB1E3F7-4EA2-4144-B21F-D9E59EE93003}"/>
    <dgm:cxn modelId="{42898E62-0380-46BE-9C60-74651CD84354}" srcId="{EF862E3C-AF63-44D3-A096-CC7A90B5CC84}" destId="{CB5DAA06-11BA-4525-90DC-84E9E264D338}" srcOrd="1" destOrd="0" parTransId="{5B7E90D4-6C68-41AA-A592-08380B51CD95}" sibTransId="{D9B8925A-5CF1-4D86-AD5C-6F3AE472F9B3}"/>
    <dgm:cxn modelId="{ABC7C165-8D97-456E-AEBA-D5FF1991123C}" srcId="{CB5DAA06-11BA-4525-90DC-84E9E264D338}" destId="{6A7705CB-8541-44DA-A40D-EF779F6A4B8D}" srcOrd="0" destOrd="0" parTransId="{EFB70F9D-C4F8-4DCE-8A0F-5069A979EAB6}" sibTransId="{705FDF74-4F47-4C0C-A7F8-68F13364E494}"/>
    <dgm:cxn modelId="{D99B2D68-2D9E-40B9-8635-A3A8585B3AFE}" type="presOf" srcId="{CB5DAA06-11BA-4525-90DC-84E9E264D338}" destId="{78C281D7-D40E-40D7-B817-374C3CCF9415}" srcOrd="0" destOrd="0" presId="urn:microsoft.com/office/officeart/2008/layout/LinedList"/>
    <dgm:cxn modelId="{1AE9F475-7236-4D2B-9002-CE395F3F5FB1}" type="presOf" srcId="{EF862E3C-AF63-44D3-A096-CC7A90B5CC84}" destId="{9F5E691F-4487-481D-AF7C-532C82A3A1E6}" srcOrd="0" destOrd="0" presId="urn:microsoft.com/office/officeart/2008/layout/LinedList"/>
    <dgm:cxn modelId="{F2153FC0-663C-402B-BE92-244B4A71BD59}" type="presOf" srcId="{6A7705CB-8541-44DA-A40D-EF779F6A4B8D}" destId="{41A01DA2-F19A-4EE5-BCFC-425C87D78D81}" srcOrd="0" destOrd="0" presId="urn:microsoft.com/office/officeart/2008/layout/LinedList"/>
    <dgm:cxn modelId="{409E61D0-4560-41CF-9DA6-E328EDDF11C3}" type="presOf" srcId="{58146466-1041-4858-AFBC-B1D241A6963D}" destId="{83688969-FFCF-47C7-AC77-C92205E85013}" srcOrd="0" destOrd="0" presId="urn:microsoft.com/office/officeart/2008/layout/LinedList"/>
    <dgm:cxn modelId="{6F93B6FE-6FE6-40C0-AE8F-808283000F64}" srcId="{EF862E3C-AF63-44D3-A096-CC7A90B5CC84}" destId="{789F4C7C-51F9-4B6B-9D00-7EC71B92BDFF}" srcOrd="0" destOrd="0" parTransId="{61680446-8C17-4F25-8A4F-0DBD1C7E8FA0}" sibTransId="{35BA0317-DB21-4B23-8D8E-57FBDE2BF03F}"/>
    <dgm:cxn modelId="{E6471C7A-C727-4332-9A3C-722BADA30B2A}" type="presParOf" srcId="{9F5E691F-4487-481D-AF7C-532C82A3A1E6}" destId="{9EAEFDE9-A535-40B8-AE95-8D74E1EF7F01}" srcOrd="0" destOrd="0" presId="urn:microsoft.com/office/officeart/2008/layout/LinedList"/>
    <dgm:cxn modelId="{5A04817B-A919-47AF-85F1-D0FD2508B66C}" type="presParOf" srcId="{9F5E691F-4487-481D-AF7C-532C82A3A1E6}" destId="{237D9705-48C2-45A6-83E4-74013176BD09}" srcOrd="1" destOrd="0" presId="urn:microsoft.com/office/officeart/2008/layout/LinedList"/>
    <dgm:cxn modelId="{FA8CBC66-EEEE-4AD9-8B14-D655F6AA86B6}" type="presParOf" srcId="{237D9705-48C2-45A6-83E4-74013176BD09}" destId="{268A38A5-3F72-4907-9E44-8643016625C0}" srcOrd="0" destOrd="0" presId="urn:microsoft.com/office/officeart/2008/layout/LinedList"/>
    <dgm:cxn modelId="{29197420-FD1E-4518-9BB0-9B988F4FDF6B}" type="presParOf" srcId="{237D9705-48C2-45A6-83E4-74013176BD09}" destId="{DA8F08CC-A908-49B7-A386-441591D1DA42}" srcOrd="1" destOrd="0" presId="urn:microsoft.com/office/officeart/2008/layout/LinedList"/>
    <dgm:cxn modelId="{D5A50B46-6DB0-4E10-AB1D-4B303AAA3612}" type="presParOf" srcId="{DA8F08CC-A908-49B7-A386-441591D1DA42}" destId="{7C3038AB-E426-4500-B466-7C60FF783719}" srcOrd="0" destOrd="0" presId="urn:microsoft.com/office/officeart/2008/layout/LinedList"/>
    <dgm:cxn modelId="{83B3FC31-4E06-45EC-A26C-0A36614E97E1}" type="presParOf" srcId="{DA8F08CC-A908-49B7-A386-441591D1DA42}" destId="{E2D3ED24-CB4B-4E47-9A08-658F3B055505}" srcOrd="1" destOrd="0" presId="urn:microsoft.com/office/officeart/2008/layout/LinedList"/>
    <dgm:cxn modelId="{9B87AD45-3DF9-46F0-982E-057B63BA7838}" type="presParOf" srcId="{E2D3ED24-CB4B-4E47-9A08-658F3B055505}" destId="{9F5EE1D5-0138-4CC0-BC23-31FCDE844F8F}" srcOrd="0" destOrd="0" presId="urn:microsoft.com/office/officeart/2008/layout/LinedList"/>
    <dgm:cxn modelId="{33689DE9-592B-4AD1-BB30-D8E76BCF1C43}" type="presParOf" srcId="{E2D3ED24-CB4B-4E47-9A08-658F3B055505}" destId="{83688969-FFCF-47C7-AC77-C92205E85013}" srcOrd="1" destOrd="0" presId="urn:microsoft.com/office/officeart/2008/layout/LinedList"/>
    <dgm:cxn modelId="{25674DDD-371D-4DE8-B590-DE029286D66B}" type="presParOf" srcId="{E2D3ED24-CB4B-4E47-9A08-658F3B055505}" destId="{F98EBCB6-DC66-4B9D-A501-DFFC5B38BDD8}" srcOrd="2" destOrd="0" presId="urn:microsoft.com/office/officeart/2008/layout/LinedList"/>
    <dgm:cxn modelId="{FA934121-892C-4574-B56A-21851F77D6D8}" type="presParOf" srcId="{DA8F08CC-A908-49B7-A386-441591D1DA42}" destId="{B6CA9922-4CE3-479E-BF90-D5B0A2D602D6}" srcOrd="2" destOrd="0" presId="urn:microsoft.com/office/officeart/2008/layout/LinedList"/>
    <dgm:cxn modelId="{C47A30A7-8A44-497A-AE08-F992011ACF64}" type="presParOf" srcId="{DA8F08CC-A908-49B7-A386-441591D1DA42}" destId="{619FE293-8B2F-4364-8540-C51B21FEF141}" srcOrd="3" destOrd="0" presId="urn:microsoft.com/office/officeart/2008/layout/LinedList"/>
    <dgm:cxn modelId="{5AB7A963-3C98-4605-9DE7-AF9B7E9973C7}" type="presParOf" srcId="{9F5E691F-4487-481D-AF7C-532C82A3A1E6}" destId="{39FF3CB4-E7C8-4837-909E-10049844785F}" srcOrd="2" destOrd="0" presId="urn:microsoft.com/office/officeart/2008/layout/LinedList"/>
    <dgm:cxn modelId="{170382F1-2039-4A1D-9833-02CEFC7E9C76}" type="presParOf" srcId="{9F5E691F-4487-481D-AF7C-532C82A3A1E6}" destId="{440D442D-2A8A-4A92-949D-F269B89A93FC}" srcOrd="3" destOrd="0" presId="urn:microsoft.com/office/officeart/2008/layout/LinedList"/>
    <dgm:cxn modelId="{A3FD5A4B-5D20-4D75-A371-BA1E0AD8AF5E}" type="presParOf" srcId="{440D442D-2A8A-4A92-949D-F269B89A93FC}" destId="{78C281D7-D40E-40D7-B817-374C3CCF9415}" srcOrd="0" destOrd="0" presId="urn:microsoft.com/office/officeart/2008/layout/LinedList"/>
    <dgm:cxn modelId="{F4A50DF8-71BA-4555-852E-A46C859FA02E}" type="presParOf" srcId="{440D442D-2A8A-4A92-949D-F269B89A93FC}" destId="{4AD8C9DE-A960-4DF7-9B13-86A849E8105A}" srcOrd="1" destOrd="0" presId="urn:microsoft.com/office/officeart/2008/layout/LinedList"/>
    <dgm:cxn modelId="{D9EC253C-53C1-491D-8852-41970C82A247}" type="presParOf" srcId="{4AD8C9DE-A960-4DF7-9B13-86A849E8105A}" destId="{C5C1CF63-49D8-4F57-BE97-FE1D12AC05F1}" srcOrd="0" destOrd="0" presId="urn:microsoft.com/office/officeart/2008/layout/LinedList"/>
    <dgm:cxn modelId="{31A22E69-18BD-4616-AE9F-F8B19E06B874}" type="presParOf" srcId="{4AD8C9DE-A960-4DF7-9B13-86A849E8105A}" destId="{D4BB602B-D30B-4B0E-986F-142F3DA638FB}" srcOrd="1" destOrd="0" presId="urn:microsoft.com/office/officeart/2008/layout/LinedList"/>
    <dgm:cxn modelId="{84DB8647-6893-4AF9-AD7E-C4782D38D773}" type="presParOf" srcId="{D4BB602B-D30B-4B0E-986F-142F3DA638FB}" destId="{6D624C6B-B66D-4A84-B6AF-C71F521BA709}" srcOrd="0" destOrd="0" presId="urn:microsoft.com/office/officeart/2008/layout/LinedList"/>
    <dgm:cxn modelId="{EDDEE46A-88A9-409B-9A38-E2B5B4376579}" type="presParOf" srcId="{D4BB602B-D30B-4B0E-986F-142F3DA638FB}" destId="{41A01DA2-F19A-4EE5-BCFC-425C87D78D81}" srcOrd="1" destOrd="0" presId="urn:microsoft.com/office/officeart/2008/layout/LinedList"/>
    <dgm:cxn modelId="{0CB79619-522F-47DC-A3F4-569873A5FE77}" type="presParOf" srcId="{D4BB602B-D30B-4B0E-986F-142F3DA638FB}" destId="{E059E958-08A4-4F78-8E46-18D15C8783D2}" srcOrd="2" destOrd="0" presId="urn:microsoft.com/office/officeart/2008/layout/LinedList"/>
    <dgm:cxn modelId="{7F4F36F7-4996-497C-94C3-02786D215F12}" type="presParOf" srcId="{4AD8C9DE-A960-4DF7-9B13-86A849E8105A}" destId="{28F895D8-35B5-4612-B8C1-A31822E720F6}" srcOrd="2" destOrd="0" presId="urn:microsoft.com/office/officeart/2008/layout/LinedList"/>
    <dgm:cxn modelId="{8F05DF58-E3B3-4331-BA90-29511230D76C}" type="presParOf" srcId="{4AD8C9DE-A960-4DF7-9B13-86A849E8105A}" destId="{A377495D-5A4B-458A-BD5D-221C2366D29C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F3A3F458-3B6E-40AE-B89B-7EF40D54E8C8}" type="doc">
      <dgm:prSet loTypeId="urn:microsoft.com/office/officeart/2008/layout/LinedLis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FE46F7B0-317F-4EA9-934D-5859BF50B034}">
      <dgm:prSet phldrT="[Texto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pt-BR" b="1"/>
            <a:t>Identificar os CONTROLES PREVENTIVOS EXISTENTES</a:t>
          </a:r>
          <a:endParaRPr lang="pt-BR"/>
        </a:p>
      </dgm:t>
    </dgm:pt>
    <dgm:pt modelId="{6F45603A-25AF-4D26-BCFF-1C09D37B139E}" type="parTrans" cxnId="{A58CE720-132D-411E-9271-315A6941F81A}">
      <dgm:prSet/>
      <dgm:spPr/>
      <dgm:t>
        <a:bodyPr/>
        <a:lstStyle/>
        <a:p>
          <a:endParaRPr lang="pt-BR"/>
        </a:p>
      </dgm:t>
    </dgm:pt>
    <dgm:pt modelId="{C80B9808-84FB-4013-8D19-0B2FBD8382C2}" type="sibTrans" cxnId="{A58CE720-132D-411E-9271-315A6941F81A}">
      <dgm:prSet/>
      <dgm:spPr/>
      <dgm:t>
        <a:bodyPr/>
        <a:lstStyle/>
        <a:p>
          <a:endParaRPr lang="pt-BR"/>
        </a:p>
      </dgm:t>
    </dgm:pt>
    <dgm:pt modelId="{EB959C53-523A-4DB8-96FA-9FC4DCB1CD70}">
      <dgm:prSet custT="1"/>
      <dgm:spPr/>
      <dgm:t>
        <a:bodyPr/>
        <a:lstStyle/>
        <a:p>
          <a:r>
            <a:rPr lang="pt-BR" sz="2400" i="1"/>
            <a:t>Checklist</a:t>
          </a:r>
          <a:r>
            <a:rPr lang="pt-BR" sz="2400"/>
            <a:t>, normativo, capacitação, etc.</a:t>
          </a:r>
          <a:endParaRPr lang="pt-BR" sz="2400">
            <a:cs typeface="Calibri"/>
          </a:endParaRPr>
        </a:p>
      </dgm:t>
    </dgm:pt>
    <dgm:pt modelId="{AAC7D7BF-CACA-437A-8B96-93609418CC7C}" type="parTrans" cxnId="{1899C481-8220-41A2-A465-8155DFD87E1B}">
      <dgm:prSet/>
      <dgm:spPr/>
      <dgm:t>
        <a:bodyPr/>
        <a:lstStyle/>
        <a:p>
          <a:endParaRPr lang="pt-BR"/>
        </a:p>
      </dgm:t>
    </dgm:pt>
    <dgm:pt modelId="{1BE3E761-8B57-41E9-AB8B-800553900957}" type="sibTrans" cxnId="{1899C481-8220-41A2-A465-8155DFD87E1B}">
      <dgm:prSet/>
      <dgm:spPr/>
      <dgm:t>
        <a:bodyPr/>
        <a:lstStyle/>
        <a:p>
          <a:endParaRPr lang="pt-BR"/>
        </a:p>
      </dgm:t>
    </dgm:pt>
    <dgm:pt modelId="{F08949D0-26AD-438E-A166-A79F37E3E823}">
      <dgm:prSet/>
      <dgm:spPr/>
      <dgm:t>
        <a:bodyPr/>
        <a:lstStyle/>
        <a:p>
          <a:r>
            <a:rPr lang="pt-BR" b="1"/>
            <a:t>Identificar CONTROLES DE ATENUAÇÃO E RECUPERAÇÃO EXISTENTES</a:t>
          </a:r>
          <a:endParaRPr lang="pt-BR"/>
        </a:p>
      </dgm:t>
    </dgm:pt>
    <dgm:pt modelId="{5C4B725C-B334-4518-9EDE-256E36CE7CF6}" type="parTrans" cxnId="{B0545693-30D9-4AAA-80AC-DCE00BA19924}">
      <dgm:prSet/>
      <dgm:spPr/>
      <dgm:t>
        <a:bodyPr/>
        <a:lstStyle/>
        <a:p>
          <a:endParaRPr lang="pt-BR"/>
        </a:p>
      </dgm:t>
    </dgm:pt>
    <dgm:pt modelId="{103C3C74-A62B-406B-8266-733AA9DBD115}" type="sibTrans" cxnId="{B0545693-30D9-4AAA-80AC-DCE00BA19924}">
      <dgm:prSet/>
      <dgm:spPr/>
      <dgm:t>
        <a:bodyPr/>
        <a:lstStyle/>
        <a:p>
          <a:endParaRPr lang="pt-BR"/>
        </a:p>
      </dgm:t>
    </dgm:pt>
    <dgm:pt modelId="{E78E81C6-8CDA-44DA-A2EC-20E755E0B9EE}">
      <dgm:prSet custT="1"/>
      <dgm:spPr/>
      <dgm:t>
        <a:bodyPr/>
        <a:lstStyle/>
        <a:p>
          <a:r>
            <a:rPr lang="pt-BR" sz="2400"/>
            <a:t>Plano de contingência, tomada de contas especial, procedimento, etc.</a:t>
          </a:r>
          <a:endParaRPr lang="pt-BR" sz="2400">
            <a:cs typeface="Calibri"/>
          </a:endParaRPr>
        </a:p>
      </dgm:t>
    </dgm:pt>
    <dgm:pt modelId="{7C7B858D-C3D8-4FAF-B081-C48E8D87F7E3}" type="parTrans" cxnId="{066A6104-7840-48D1-8612-A56CBEF19A5F}">
      <dgm:prSet/>
      <dgm:spPr/>
      <dgm:t>
        <a:bodyPr/>
        <a:lstStyle/>
        <a:p>
          <a:endParaRPr lang="pt-BR"/>
        </a:p>
      </dgm:t>
    </dgm:pt>
    <dgm:pt modelId="{E6C241AB-810A-4E34-A0EF-C84E4289D20A}" type="sibTrans" cxnId="{066A6104-7840-48D1-8612-A56CBEF19A5F}">
      <dgm:prSet/>
      <dgm:spPr/>
      <dgm:t>
        <a:bodyPr/>
        <a:lstStyle/>
        <a:p>
          <a:endParaRPr lang="pt-BR"/>
        </a:p>
      </dgm:t>
    </dgm:pt>
    <dgm:pt modelId="{05D649C8-D53E-4C28-BC4E-44C7C06524AA}">
      <dgm:prSet/>
      <dgm:spPr/>
      <dgm:t>
        <a:bodyPr/>
        <a:lstStyle/>
        <a:p>
          <a:r>
            <a:rPr lang="pt-BR" b="1">
              <a:cs typeface="Calibri"/>
            </a:rPr>
            <a:t>Identificar CONTROLES DE DETECÇÃO EXISTENTES</a:t>
          </a:r>
        </a:p>
      </dgm:t>
    </dgm:pt>
    <dgm:pt modelId="{A8756CEB-2FE4-4E6B-B16B-4CF6984108E7}" type="parTrans" cxnId="{58712AC6-C4B3-4FAC-9A37-B540820A8207}">
      <dgm:prSet/>
      <dgm:spPr/>
      <dgm:t>
        <a:bodyPr/>
        <a:lstStyle/>
        <a:p>
          <a:endParaRPr lang="pt-BR"/>
        </a:p>
      </dgm:t>
    </dgm:pt>
    <dgm:pt modelId="{D12FD633-821D-489E-8596-9D7C45809468}" type="sibTrans" cxnId="{58712AC6-C4B3-4FAC-9A37-B540820A8207}">
      <dgm:prSet/>
      <dgm:spPr/>
      <dgm:t>
        <a:bodyPr/>
        <a:lstStyle/>
        <a:p>
          <a:endParaRPr lang="pt-BR"/>
        </a:p>
      </dgm:t>
    </dgm:pt>
    <dgm:pt modelId="{654B7C6D-C3FC-4C1D-A640-EBD2B75126A9}">
      <dgm:prSet custT="1"/>
      <dgm:spPr/>
      <dgm:t>
        <a:bodyPr/>
        <a:lstStyle/>
        <a:p>
          <a:r>
            <a:rPr lang="pt-BR" sz="2400">
              <a:cs typeface="Calibri"/>
            </a:rPr>
            <a:t>Indicadores, painéis, aparelhos de medição diversos, etc.</a:t>
          </a:r>
        </a:p>
      </dgm:t>
    </dgm:pt>
    <dgm:pt modelId="{63B6AD6F-B16B-4AD0-9B85-1F33188E53B1}" type="parTrans" cxnId="{E722A227-EFFA-431C-A1FF-802C8C2436C5}">
      <dgm:prSet/>
      <dgm:spPr/>
      <dgm:t>
        <a:bodyPr/>
        <a:lstStyle/>
        <a:p>
          <a:endParaRPr lang="pt-BR"/>
        </a:p>
      </dgm:t>
    </dgm:pt>
    <dgm:pt modelId="{2C225045-65B6-4217-8B41-EB2045422F7B}" type="sibTrans" cxnId="{E722A227-EFFA-431C-A1FF-802C8C2436C5}">
      <dgm:prSet/>
      <dgm:spPr/>
      <dgm:t>
        <a:bodyPr/>
        <a:lstStyle/>
        <a:p>
          <a:endParaRPr lang="pt-BR"/>
        </a:p>
      </dgm:t>
    </dgm:pt>
    <dgm:pt modelId="{F28D07EA-3C97-4058-A3F1-396D55CCB747}">
      <dgm:prSet phldrT="[Texto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pt-BR"/>
            <a:t>Controles para prevenir a ocorrência do risco (sobre as causas)</a:t>
          </a:r>
        </a:p>
      </dgm:t>
    </dgm:pt>
    <dgm:pt modelId="{ED11B2CA-D2EF-4899-8ACD-2B9096DDCE68}" type="parTrans" cxnId="{793D4BFD-46C8-4D1D-9F30-CF19316A75C8}">
      <dgm:prSet/>
      <dgm:spPr/>
      <dgm:t>
        <a:bodyPr/>
        <a:lstStyle/>
        <a:p>
          <a:endParaRPr lang="pt-BR"/>
        </a:p>
      </dgm:t>
    </dgm:pt>
    <dgm:pt modelId="{F60CB093-7188-4431-A462-3A2E49E0EFCC}" type="sibTrans" cxnId="{793D4BFD-46C8-4D1D-9F30-CF19316A75C8}">
      <dgm:prSet/>
      <dgm:spPr/>
      <dgm:t>
        <a:bodyPr/>
        <a:lstStyle/>
        <a:p>
          <a:endParaRPr lang="pt-BR"/>
        </a:p>
      </dgm:t>
    </dgm:pt>
    <dgm:pt modelId="{14CEB39E-FB01-4BAC-8891-C22DF9484E76}">
      <dgm:prSet/>
      <dgm:spPr/>
      <dgm:t>
        <a:bodyPr/>
        <a:lstStyle/>
        <a:p>
          <a:r>
            <a:rPr lang="pt-BR"/>
            <a:t>Controles que atuam após a materialização do risco e têm o objetivo de atenuar o impacto do evento e/ou recuperar o processo ao estado desejado. </a:t>
          </a:r>
        </a:p>
      </dgm:t>
    </dgm:pt>
    <dgm:pt modelId="{5BB8718E-31CE-49CA-9869-450532C38AF7}" type="parTrans" cxnId="{F4BCB67D-43BF-4FB9-B47F-9622EB8250EE}">
      <dgm:prSet/>
      <dgm:spPr/>
      <dgm:t>
        <a:bodyPr/>
        <a:lstStyle/>
        <a:p>
          <a:endParaRPr lang="pt-BR"/>
        </a:p>
      </dgm:t>
    </dgm:pt>
    <dgm:pt modelId="{F878D36B-6074-446C-966D-568F3F429C7A}" type="sibTrans" cxnId="{F4BCB67D-43BF-4FB9-B47F-9622EB8250EE}">
      <dgm:prSet/>
      <dgm:spPr/>
      <dgm:t>
        <a:bodyPr/>
        <a:lstStyle/>
        <a:p>
          <a:endParaRPr lang="pt-BR"/>
        </a:p>
      </dgm:t>
    </dgm:pt>
    <dgm:pt modelId="{E30A5D52-29A8-4A34-8554-4CD06C1A9159}">
      <dgm:prSet/>
      <dgm:spPr/>
      <dgm:t>
        <a:bodyPr/>
        <a:lstStyle/>
        <a:p>
          <a:r>
            <a:rPr lang="pt-BR">
              <a:cs typeface="Calibri"/>
            </a:rPr>
            <a:t>Controles que atuam na detecção do evento de risco ou sua iminência. </a:t>
          </a:r>
          <a:endParaRPr lang="pt-BR" b="1">
            <a:cs typeface="Calibri"/>
          </a:endParaRPr>
        </a:p>
      </dgm:t>
    </dgm:pt>
    <dgm:pt modelId="{8EA33C1E-0550-4F54-9414-6A6A24FC5121}" type="parTrans" cxnId="{3D29711E-6158-46B3-8151-1AE626F4618A}">
      <dgm:prSet/>
      <dgm:spPr/>
      <dgm:t>
        <a:bodyPr/>
        <a:lstStyle/>
        <a:p>
          <a:endParaRPr lang="pt-BR"/>
        </a:p>
      </dgm:t>
    </dgm:pt>
    <dgm:pt modelId="{533C44CE-06AE-4BC6-B8A6-2997DDB3FCDD}" type="sibTrans" cxnId="{3D29711E-6158-46B3-8151-1AE626F4618A}">
      <dgm:prSet/>
      <dgm:spPr/>
      <dgm:t>
        <a:bodyPr/>
        <a:lstStyle/>
        <a:p>
          <a:endParaRPr lang="pt-BR"/>
        </a:p>
      </dgm:t>
    </dgm:pt>
    <dgm:pt modelId="{995474F9-F6EC-4311-BAB4-B283EB409AA2}" type="pres">
      <dgm:prSet presAssocID="{F3A3F458-3B6E-40AE-B89B-7EF40D54E8C8}" presName="vert0" presStyleCnt="0">
        <dgm:presLayoutVars>
          <dgm:dir/>
          <dgm:animOne val="branch"/>
          <dgm:animLvl val="lvl"/>
        </dgm:presLayoutVars>
      </dgm:prSet>
      <dgm:spPr/>
    </dgm:pt>
    <dgm:pt modelId="{16EFA6F4-93AB-4A4D-9A78-D2E28B9BB3F7}" type="pres">
      <dgm:prSet presAssocID="{FE46F7B0-317F-4EA9-934D-5859BF50B034}" presName="thickLine" presStyleLbl="alignNode1" presStyleIdx="0" presStyleCnt="3"/>
      <dgm:spPr/>
    </dgm:pt>
    <dgm:pt modelId="{B4540B29-9DEB-4E85-98E2-7ECAD232C368}" type="pres">
      <dgm:prSet presAssocID="{FE46F7B0-317F-4EA9-934D-5859BF50B034}" presName="horz1" presStyleCnt="0"/>
      <dgm:spPr/>
    </dgm:pt>
    <dgm:pt modelId="{A56154F6-C41B-4AEC-AAE6-03B8B1DF0314}" type="pres">
      <dgm:prSet presAssocID="{FE46F7B0-317F-4EA9-934D-5859BF50B034}" presName="tx1" presStyleLbl="revTx" presStyleIdx="0" presStyleCnt="9"/>
      <dgm:spPr/>
    </dgm:pt>
    <dgm:pt modelId="{C2AB9F43-05E4-467A-AA9E-407618E6A866}" type="pres">
      <dgm:prSet presAssocID="{FE46F7B0-317F-4EA9-934D-5859BF50B034}" presName="vert1" presStyleCnt="0"/>
      <dgm:spPr/>
    </dgm:pt>
    <dgm:pt modelId="{17381E4F-B901-4A7D-84C1-B4B29CD5B560}" type="pres">
      <dgm:prSet presAssocID="{F28D07EA-3C97-4058-A3F1-396D55CCB747}" presName="vertSpace2a" presStyleCnt="0"/>
      <dgm:spPr/>
    </dgm:pt>
    <dgm:pt modelId="{9222BDCB-524C-4A10-B7F9-02D2044C218D}" type="pres">
      <dgm:prSet presAssocID="{F28D07EA-3C97-4058-A3F1-396D55CCB747}" presName="horz2" presStyleCnt="0"/>
      <dgm:spPr/>
    </dgm:pt>
    <dgm:pt modelId="{75C675D3-773B-46AF-BC79-585D0A852ABD}" type="pres">
      <dgm:prSet presAssocID="{F28D07EA-3C97-4058-A3F1-396D55CCB747}" presName="horzSpace2" presStyleCnt="0"/>
      <dgm:spPr/>
    </dgm:pt>
    <dgm:pt modelId="{980AE48B-8D8B-440C-973E-C1864B5C675F}" type="pres">
      <dgm:prSet presAssocID="{F28D07EA-3C97-4058-A3F1-396D55CCB747}" presName="tx2" presStyleLbl="revTx" presStyleIdx="1" presStyleCnt="9"/>
      <dgm:spPr/>
    </dgm:pt>
    <dgm:pt modelId="{A6ACA3CE-B911-4ABE-A11F-279FE761AC18}" type="pres">
      <dgm:prSet presAssocID="{F28D07EA-3C97-4058-A3F1-396D55CCB747}" presName="vert2" presStyleCnt="0"/>
      <dgm:spPr/>
    </dgm:pt>
    <dgm:pt modelId="{EF864DE6-4B44-43AE-AF43-273445A3346C}" type="pres">
      <dgm:prSet presAssocID="{EB959C53-523A-4DB8-96FA-9FC4DCB1CD70}" presName="horz3" presStyleCnt="0"/>
      <dgm:spPr/>
    </dgm:pt>
    <dgm:pt modelId="{996BABBF-0D08-4480-8E44-4C4E2D0E7AE6}" type="pres">
      <dgm:prSet presAssocID="{EB959C53-523A-4DB8-96FA-9FC4DCB1CD70}" presName="horzSpace3" presStyleCnt="0"/>
      <dgm:spPr/>
    </dgm:pt>
    <dgm:pt modelId="{17490A9C-3ABE-410F-94D7-0DCAB5933123}" type="pres">
      <dgm:prSet presAssocID="{EB959C53-523A-4DB8-96FA-9FC4DCB1CD70}" presName="tx3" presStyleLbl="revTx" presStyleIdx="2" presStyleCnt="9"/>
      <dgm:spPr/>
    </dgm:pt>
    <dgm:pt modelId="{96F6034D-0AAC-4AE4-9835-BEB53FDE15ED}" type="pres">
      <dgm:prSet presAssocID="{EB959C53-523A-4DB8-96FA-9FC4DCB1CD70}" presName="vert3" presStyleCnt="0"/>
      <dgm:spPr/>
    </dgm:pt>
    <dgm:pt modelId="{631ACA85-42D6-46A8-BC2D-3ED10389CF8C}" type="pres">
      <dgm:prSet presAssocID="{F28D07EA-3C97-4058-A3F1-396D55CCB747}" presName="thinLine2b" presStyleLbl="callout" presStyleIdx="0" presStyleCnt="3"/>
      <dgm:spPr/>
    </dgm:pt>
    <dgm:pt modelId="{A90D525C-CFD3-40CF-B29D-BF6A643E5421}" type="pres">
      <dgm:prSet presAssocID="{F28D07EA-3C97-4058-A3F1-396D55CCB747}" presName="vertSpace2b" presStyleCnt="0"/>
      <dgm:spPr/>
    </dgm:pt>
    <dgm:pt modelId="{248A58F8-022D-48C8-8AA8-708DA80FD1CB}" type="pres">
      <dgm:prSet presAssocID="{F08949D0-26AD-438E-A166-A79F37E3E823}" presName="thickLine" presStyleLbl="alignNode1" presStyleIdx="1" presStyleCnt="3"/>
      <dgm:spPr/>
    </dgm:pt>
    <dgm:pt modelId="{8B871510-495D-4E14-948B-741C551E527F}" type="pres">
      <dgm:prSet presAssocID="{F08949D0-26AD-438E-A166-A79F37E3E823}" presName="horz1" presStyleCnt="0"/>
      <dgm:spPr/>
    </dgm:pt>
    <dgm:pt modelId="{18FFFC24-C826-4AD0-8B98-CAB0DD03110E}" type="pres">
      <dgm:prSet presAssocID="{F08949D0-26AD-438E-A166-A79F37E3E823}" presName="tx1" presStyleLbl="revTx" presStyleIdx="3" presStyleCnt="9"/>
      <dgm:spPr/>
    </dgm:pt>
    <dgm:pt modelId="{7552F70D-1D97-417E-B4D4-B4575FBF5805}" type="pres">
      <dgm:prSet presAssocID="{F08949D0-26AD-438E-A166-A79F37E3E823}" presName="vert1" presStyleCnt="0"/>
      <dgm:spPr/>
    </dgm:pt>
    <dgm:pt modelId="{79F8320C-CEF3-43A1-9981-D4531C9E09A3}" type="pres">
      <dgm:prSet presAssocID="{14CEB39E-FB01-4BAC-8891-C22DF9484E76}" presName="vertSpace2a" presStyleCnt="0"/>
      <dgm:spPr/>
    </dgm:pt>
    <dgm:pt modelId="{D8F0DEE4-CB81-49FF-B4F0-58927F26CD43}" type="pres">
      <dgm:prSet presAssocID="{14CEB39E-FB01-4BAC-8891-C22DF9484E76}" presName="horz2" presStyleCnt="0"/>
      <dgm:spPr/>
    </dgm:pt>
    <dgm:pt modelId="{E0F6A24B-7EBF-4928-AAF5-7367B819E5C4}" type="pres">
      <dgm:prSet presAssocID="{14CEB39E-FB01-4BAC-8891-C22DF9484E76}" presName="horzSpace2" presStyleCnt="0"/>
      <dgm:spPr/>
    </dgm:pt>
    <dgm:pt modelId="{6B665D95-305E-46FB-A12D-E9A2FA5CD885}" type="pres">
      <dgm:prSet presAssocID="{14CEB39E-FB01-4BAC-8891-C22DF9484E76}" presName="tx2" presStyleLbl="revTx" presStyleIdx="4" presStyleCnt="9"/>
      <dgm:spPr/>
    </dgm:pt>
    <dgm:pt modelId="{6F4BE877-AA14-4A00-8503-F1DCD035B9B5}" type="pres">
      <dgm:prSet presAssocID="{14CEB39E-FB01-4BAC-8891-C22DF9484E76}" presName="vert2" presStyleCnt="0"/>
      <dgm:spPr/>
    </dgm:pt>
    <dgm:pt modelId="{BE12DC8A-F749-4DF8-9D28-FF3CBF25EFC9}" type="pres">
      <dgm:prSet presAssocID="{E78E81C6-8CDA-44DA-A2EC-20E755E0B9EE}" presName="horz3" presStyleCnt="0"/>
      <dgm:spPr/>
    </dgm:pt>
    <dgm:pt modelId="{A18F03CB-F920-4949-86AA-027EDF481069}" type="pres">
      <dgm:prSet presAssocID="{E78E81C6-8CDA-44DA-A2EC-20E755E0B9EE}" presName="horzSpace3" presStyleCnt="0"/>
      <dgm:spPr/>
    </dgm:pt>
    <dgm:pt modelId="{B99DC7EC-B71E-4A83-8159-704D74BDC361}" type="pres">
      <dgm:prSet presAssocID="{E78E81C6-8CDA-44DA-A2EC-20E755E0B9EE}" presName="tx3" presStyleLbl="revTx" presStyleIdx="5" presStyleCnt="9"/>
      <dgm:spPr/>
    </dgm:pt>
    <dgm:pt modelId="{3885B786-C627-48E1-8DB4-97D56D6D9283}" type="pres">
      <dgm:prSet presAssocID="{E78E81C6-8CDA-44DA-A2EC-20E755E0B9EE}" presName="vert3" presStyleCnt="0"/>
      <dgm:spPr/>
    </dgm:pt>
    <dgm:pt modelId="{AB1B0AD7-5352-4851-B451-70318C7F0615}" type="pres">
      <dgm:prSet presAssocID="{14CEB39E-FB01-4BAC-8891-C22DF9484E76}" presName="thinLine2b" presStyleLbl="callout" presStyleIdx="1" presStyleCnt="3"/>
      <dgm:spPr/>
    </dgm:pt>
    <dgm:pt modelId="{4F4A541D-02EC-4E28-8647-EC7175C890B2}" type="pres">
      <dgm:prSet presAssocID="{14CEB39E-FB01-4BAC-8891-C22DF9484E76}" presName="vertSpace2b" presStyleCnt="0"/>
      <dgm:spPr/>
    </dgm:pt>
    <dgm:pt modelId="{D504840D-5801-40EB-B109-3FA404D6A245}" type="pres">
      <dgm:prSet presAssocID="{05D649C8-D53E-4C28-BC4E-44C7C06524AA}" presName="thickLine" presStyleLbl="alignNode1" presStyleIdx="2" presStyleCnt="3"/>
      <dgm:spPr/>
    </dgm:pt>
    <dgm:pt modelId="{91DDAD9D-51BD-45F2-A7C6-F1159005633B}" type="pres">
      <dgm:prSet presAssocID="{05D649C8-D53E-4C28-BC4E-44C7C06524AA}" presName="horz1" presStyleCnt="0"/>
      <dgm:spPr/>
    </dgm:pt>
    <dgm:pt modelId="{6ACDE273-7228-4242-A02F-97D2EE304394}" type="pres">
      <dgm:prSet presAssocID="{05D649C8-D53E-4C28-BC4E-44C7C06524AA}" presName="tx1" presStyleLbl="revTx" presStyleIdx="6" presStyleCnt="9"/>
      <dgm:spPr/>
    </dgm:pt>
    <dgm:pt modelId="{2A803DC1-B3B6-4042-9B33-65CFA125E3F2}" type="pres">
      <dgm:prSet presAssocID="{05D649C8-D53E-4C28-BC4E-44C7C06524AA}" presName="vert1" presStyleCnt="0"/>
      <dgm:spPr/>
    </dgm:pt>
    <dgm:pt modelId="{3E7D8D60-2CBD-4CB7-829A-D2966632D6D3}" type="pres">
      <dgm:prSet presAssocID="{E30A5D52-29A8-4A34-8554-4CD06C1A9159}" presName="vertSpace2a" presStyleCnt="0"/>
      <dgm:spPr/>
    </dgm:pt>
    <dgm:pt modelId="{91339D6E-BFF4-4B06-AC43-E4BBD0784FE0}" type="pres">
      <dgm:prSet presAssocID="{E30A5D52-29A8-4A34-8554-4CD06C1A9159}" presName="horz2" presStyleCnt="0"/>
      <dgm:spPr/>
    </dgm:pt>
    <dgm:pt modelId="{7985683F-E769-4644-A948-607DF27A9EEA}" type="pres">
      <dgm:prSet presAssocID="{E30A5D52-29A8-4A34-8554-4CD06C1A9159}" presName="horzSpace2" presStyleCnt="0"/>
      <dgm:spPr/>
    </dgm:pt>
    <dgm:pt modelId="{FD625BF3-7013-47A0-AA0E-CB1C16F080C3}" type="pres">
      <dgm:prSet presAssocID="{E30A5D52-29A8-4A34-8554-4CD06C1A9159}" presName="tx2" presStyleLbl="revTx" presStyleIdx="7" presStyleCnt="9"/>
      <dgm:spPr/>
    </dgm:pt>
    <dgm:pt modelId="{28A4F9B9-3E3F-4AD8-8D77-370FD147DBE2}" type="pres">
      <dgm:prSet presAssocID="{E30A5D52-29A8-4A34-8554-4CD06C1A9159}" presName="vert2" presStyleCnt="0"/>
      <dgm:spPr/>
    </dgm:pt>
    <dgm:pt modelId="{2A9351DC-1076-4D6B-BAD3-C50E638DE40B}" type="pres">
      <dgm:prSet presAssocID="{654B7C6D-C3FC-4C1D-A640-EBD2B75126A9}" presName="horz3" presStyleCnt="0"/>
      <dgm:spPr/>
    </dgm:pt>
    <dgm:pt modelId="{8170EC45-076A-4B40-B929-3FFFEED9699D}" type="pres">
      <dgm:prSet presAssocID="{654B7C6D-C3FC-4C1D-A640-EBD2B75126A9}" presName="horzSpace3" presStyleCnt="0"/>
      <dgm:spPr/>
    </dgm:pt>
    <dgm:pt modelId="{4C4F9984-77C0-4D0F-A7F7-479F5A8EF8B3}" type="pres">
      <dgm:prSet presAssocID="{654B7C6D-C3FC-4C1D-A640-EBD2B75126A9}" presName="tx3" presStyleLbl="revTx" presStyleIdx="8" presStyleCnt="9"/>
      <dgm:spPr/>
    </dgm:pt>
    <dgm:pt modelId="{3B4540B6-CED6-42A1-8949-ECFEAD230646}" type="pres">
      <dgm:prSet presAssocID="{654B7C6D-C3FC-4C1D-A640-EBD2B75126A9}" presName="vert3" presStyleCnt="0"/>
      <dgm:spPr/>
    </dgm:pt>
    <dgm:pt modelId="{DD68179D-DF14-4528-B184-F198ACF47C99}" type="pres">
      <dgm:prSet presAssocID="{E30A5D52-29A8-4A34-8554-4CD06C1A9159}" presName="thinLine2b" presStyleLbl="callout" presStyleIdx="2" presStyleCnt="3"/>
      <dgm:spPr/>
    </dgm:pt>
    <dgm:pt modelId="{854EF76B-A0C7-435D-93AA-0071C8E06B09}" type="pres">
      <dgm:prSet presAssocID="{E30A5D52-29A8-4A34-8554-4CD06C1A9159}" presName="vertSpace2b" presStyleCnt="0"/>
      <dgm:spPr/>
    </dgm:pt>
  </dgm:ptLst>
  <dgm:cxnLst>
    <dgm:cxn modelId="{066A6104-7840-48D1-8612-A56CBEF19A5F}" srcId="{14CEB39E-FB01-4BAC-8891-C22DF9484E76}" destId="{E78E81C6-8CDA-44DA-A2EC-20E755E0B9EE}" srcOrd="0" destOrd="0" parTransId="{7C7B858D-C3D8-4FAF-B081-C48E8D87F7E3}" sibTransId="{E6C241AB-810A-4E34-A0EF-C84E4289D20A}"/>
    <dgm:cxn modelId="{5352FF12-F66D-456F-82C5-3B406801B02F}" type="presOf" srcId="{EB959C53-523A-4DB8-96FA-9FC4DCB1CD70}" destId="{17490A9C-3ABE-410F-94D7-0DCAB5933123}" srcOrd="0" destOrd="0" presId="urn:microsoft.com/office/officeart/2008/layout/LinedList"/>
    <dgm:cxn modelId="{0FDA8618-D404-4E26-BD48-0CDFFA4555F8}" type="presOf" srcId="{F08949D0-26AD-438E-A166-A79F37E3E823}" destId="{18FFFC24-C826-4AD0-8B98-CAB0DD03110E}" srcOrd="0" destOrd="0" presId="urn:microsoft.com/office/officeart/2008/layout/LinedList"/>
    <dgm:cxn modelId="{DD557F1B-299B-4542-B5AD-2C5E6B4BF5EF}" type="presOf" srcId="{14CEB39E-FB01-4BAC-8891-C22DF9484E76}" destId="{6B665D95-305E-46FB-A12D-E9A2FA5CD885}" srcOrd="0" destOrd="0" presId="urn:microsoft.com/office/officeart/2008/layout/LinedList"/>
    <dgm:cxn modelId="{3D29711E-6158-46B3-8151-1AE626F4618A}" srcId="{05D649C8-D53E-4C28-BC4E-44C7C06524AA}" destId="{E30A5D52-29A8-4A34-8554-4CD06C1A9159}" srcOrd="0" destOrd="0" parTransId="{8EA33C1E-0550-4F54-9414-6A6A24FC5121}" sibTransId="{533C44CE-06AE-4BC6-B8A6-2997DDB3FCDD}"/>
    <dgm:cxn modelId="{A58CE720-132D-411E-9271-315A6941F81A}" srcId="{F3A3F458-3B6E-40AE-B89B-7EF40D54E8C8}" destId="{FE46F7B0-317F-4EA9-934D-5859BF50B034}" srcOrd="0" destOrd="0" parTransId="{6F45603A-25AF-4D26-BCFF-1C09D37B139E}" sibTransId="{C80B9808-84FB-4013-8D19-0B2FBD8382C2}"/>
    <dgm:cxn modelId="{8D34E525-5C36-4184-B669-7032B6D4EE65}" type="presOf" srcId="{E30A5D52-29A8-4A34-8554-4CD06C1A9159}" destId="{FD625BF3-7013-47A0-AA0E-CB1C16F080C3}" srcOrd="0" destOrd="0" presId="urn:microsoft.com/office/officeart/2008/layout/LinedList"/>
    <dgm:cxn modelId="{E722A227-EFFA-431C-A1FF-802C8C2436C5}" srcId="{E30A5D52-29A8-4A34-8554-4CD06C1A9159}" destId="{654B7C6D-C3FC-4C1D-A640-EBD2B75126A9}" srcOrd="0" destOrd="0" parTransId="{63B6AD6F-B16B-4AD0-9B85-1F33188E53B1}" sibTransId="{2C225045-65B6-4217-8B41-EB2045422F7B}"/>
    <dgm:cxn modelId="{010ABC51-6FAB-43A6-AE98-375DB8649A0E}" type="presOf" srcId="{E78E81C6-8CDA-44DA-A2EC-20E755E0B9EE}" destId="{B99DC7EC-B71E-4A83-8159-704D74BDC361}" srcOrd="0" destOrd="0" presId="urn:microsoft.com/office/officeart/2008/layout/LinedList"/>
    <dgm:cxn modelId="{F4BCB67D-43BF-4FB9-B47F-9622EB8250EE}" srcId="{F08949D0-26AD-438E-A166-A79F37E3E823}" destId="{14CEB39E-FB01-4BAC-8891-C22DF9484E76}" srcOrd="0" destOrd="0" parTransId="{5BB8718E-31CE-49CA-9869-450532C38AF7}" sibTransId="{F878D36B-6074-446C-966D-568F3F429C7A}"/>
    <dgm:cxn modelId="{1899C481-8220-41A2-A465-8155DFD87E1B}" srcId="{F28D07EA-3C97-4058-A3F1-396D55CCB747}" destId="{EB959C53-523A-4DB8-96FA-9FC4DCB1CD70}" srcOrd="0" destOrd="0" parTransId="{AAC7D7BF-CACA-437A-8B96-93609418CC7C}" sibTransId="{1BE3E761-8B57-41E9-AB8B-800553900957}"/>
    <dgm:cxn modelId="{63B2D282-A4D8-4A37-8627-3ECD591A1338}" type="presOf" srcId="{654B7C6D-C3FC-4C1D-A640-EBD2B75126A9}" destId="{4C4F9984-77C0-4D0F-A7F7-479F5A8EF8B3}" srcOrd="0" destOrd="0" presId="urn:microsoft.com/office/officeart/2008/layout/LinedList"/>
    <dgm:cxn modelId="{B0545693-30D9-4AAA-80AC-DCE00BA19924}" srcId="{F3A3F458-3B6E-40AE-B89B-7EF40D54E8C8}" destId="{F08949D0-26AD-438E-A166-A79F37E3E823}" srcOrd="1" destOrd="0" parTransId="{5C4B725C-B334-4518-9EDE-256E36CE7CF6}" sibTransId="{103C3C74-A62B-406B-8266-733AA9DBD115}"/>
    <dgm:cxn modelId="{D3C48298-918C-4D42-9CD6-0B7745CA6EAE}" type="presOf" srcId="{F28D07EA-3C97-4058-A3F1-396D55CCB747}" destId="{980AE48B-8D8B-440C-973E-C1864B5C675F}" srcOrd="0" destOrd="0" presId="urn:microsoft.com/office/officeart/2008/layout/LinedList"/>
    <dgm:cxn modelId="{4AC2D7A1-DB18-4305-A17E-456B08DCF325}" type="presOf" srcId="{05D649C8-D53E-4C28-BC4E-44C7C06524AA}" destId="{6ACDE273-7228-4242-A02F-97D2EE304394}" srcOrd="0" destOrd="0" presId="urn:microsoft.com/office/officeart/2008/layout/LinedList"/>
    <dgm:cxn modelId="{44C993A7-462D-4A82-9156-04714491414F}" type="presOf" srcId="{FE46F7B0-317F-4EA9-934D-5859BF50B034}" destId="{A56154F6-C41B-4AEC-AAE6-03B8B1DF0314}" srcOrd="0" destOrd="0" presId="urn:microsoft.com/office/officeart/2008/layout/LinedList"/>
    <dgm:cxn modelId="{58712AC6-C4B3-4FAC-9A37-B540820A8207}" srcId="{F3A3F458-3B6E-40AE-B89B-7EF40D54E8C8}" destId="{05D649C8-D53E-4C28-BC4E-44C7C06524AA}" srcOrd="2" destOrd="0" parTransId="{A8756CEB-2FE4-4E6B-B16B-4CF6984108E7}" sibTransId="{D12FD633-821D-489E-8596-9D7C45809468}"/>
    <dgm:cxn modelId="{145791CB-0482-42F2-8763-4B528A1793B5}" type="presOf" srcId="{F3A3F458-3B6E-40AE-B89B-7EF40D54E8C8}" destId="{995474F9-F6EC-4311-BAB4-B283EB409AA2}" srcOrd="0" destOrd="0" presId="urn:microsoft.com/office/officeart/2008/layout/LinedList"/>
    <dgm:cxn modelId="{793D4BFD-46C8-4D1D-9F30-CF19316A75C8}" srcId="{FE46F7B0-317F-4EA9-934D-5859BF50B034}" destId="{F28D07EA-3C97-4058-A3F1-396D55CCB747}" srcOrd="0" destOrd="0" parTransId="{ED11B2CA-D2EF-4899-8ACD-2B9096DDCE68}" sibTransId="{F60CB093-7188-4431-A462-3A2E49E0EFCC}"/>
    <dgm:cxn modelId="{05C2CFD3-9D04-4571-B774-AC77FB691346}" type="presParOf" srcId="{995474F9-F6EC-4311-BAB4-B283EB409AA2}" destId="{16EFA6F4-93AB-4A4D-9A78-D2E28B9BB3F7}" srcOrd="0" destOrd="0" presId="urn:microsoft.com/office/officeart/2008/layout/LinedList"/>
    <dgm:cxn modelId="{4EEBFAEE-526D-4E82-97BE-ABF31CB8C206}" type="presParOf" srcId="{995474F9-F6EC-4311-BAB4-B283EB409AA2}" destId="{B4540B29-9DEB-4E85-98E2-7ECAD232C368}" srcOrd="1" destOrd="0" presId="urn:microsoft.com/office/officeart/2008/layout/LinedList"/>
    <dgm:cxn modelId="{93F295C7-40A9-4288-BE7C-CFA9EB861CBD}" type="presParOf" srcId="{B4540B29-9DEB-4E85-98E2-7ECAD232C368}" destId="{A56154F6-C41B-4AEC-AAE6-03B8B1DF0314}" srcOrd="0" destOrd="0" presId="urn:microsoft.com/office/officeart/2008/layout/LinedList"/>
    <dgm:cxn modelId="{1C30D8AC-CE6B-44A7-8ED5-769CE7756532}" type="presParOf" srcId="{B4540B29-9DEB-4E85-98E2-7ECAD232C368}" destId="{C2AB9F43-05E4-467A-AA9E-407618E6A866}" srcOrd="1" destOrd="0" presId="urn:microsoft.com/office/officeart/2008/layout/LinedList"/>
    <dgm:cxn modelId="{A40E06FB-0B94-4B39-A4B0-9A3B23B25300}" type="presParOf" srcId="{C2AB9F43-05E4-467A-AA9E-407618E6A866}" destId="{17381E4F-B901-4A7D-84C1-B4B29CD5B560}" srcOrd="0" destOrd="0" presId="urn:microsoft.com/office/officeart/2008/layout/LinedList"/>
    <dgm:cxn modelId="{7EBFB717-C372-4C9D-8E77-B56061725E47}" type="presParOf" srcId="{C2AB9F43-05E4-467A-AA9E-407618E6A866}" destId="{9222BDCB-524C-4A10-B7F9-02D2044C218D}" srcOrd="1" destOrd="0" presId="urn:microsoft.com/office/officeart/2008/layout/LinedList"/>
    <dgm:cxn modelId="{D2B29807-A7E8-4730-ADDA-DA1C18AF400A}" type="presParOf" srcId="{9222BDCB-524C-4A10-B7F9-02D2044C218D}" destId="{75C675D3-773B-46AF-BC79-585D0A852ABD}" srcOrd="0" destOrd="0" presId="urn:microsoft.com/office/officeart/2008/layout/LinedList"/>
    <dgm:cxn modelId="{3B66050E-C02C-4F4A-8DF3-5A1927229536}" type="presParOf" srcId="{9222BDCB-524C-4A10-B7F9-02D2044C218D}" destId="{980AE48B-8D8B-440C-973E-C1864B5C675F}" srcOrd="1" destOrd="0" presId="urn:microsoft.com/office/officeart/2008/layout/LinedList"/>
    <dgm:cxn modelId="{D3A94E63-56A8-4A5F-AB6D-6A9AE5C0A936}" type="presParOf" srcId="{9222BDCB-524C-4A10-B7F9-02D2044C218D}" destId="{A6ACA3CE-B911-4ABE-A11F-279FE761AC18}" srcOrd="2" destOrd="0" presId="urn:microsoft.com/office/officeart/2008/layout/LinedList"/>
    <dgm:cxn modelId="{73174B27-4088-47C2-8D7B-5C0835E9CB20}" type="presParOf" srcId="{A6ACA3CE-B911-4ABE-A11F-279FE761AC18}" destId="{EF864DE6-4B44-43AE-AF43-273445A3346C}" srcOrd="0" destOrd="0" presId="urn:microsoft.com/office/officeart/2008/layout/LinedList"/>
    <dgm:cxn modelId="{029879D0-0B9E-40C2-B2A2-164A71C72F60}" type="presParOf" srcId="{EF864DE6-4B44-43AE-AF43-273445A3346C}" destId="{996BABBF-0D08-4480-8E44-4C4E2D0E7AE6}" srcOrd="0" destOrd="0" presId="urn:microsoft.com/office/officeart/2008/layout/LinedList"/>
    <dgm:cxn modelId="{F0075395-983A-4508-8DF9-71A7BCBF117B}" type="presParOf" srcId="{EF864DE6-4B44-43AE-AF43-273445A3346C}" destId="{17490A9C-3ABE-410F-94D7-0DCAB5933123}" srcOrd="1" destOrd="0" presId="urn:microsoft.com/office/officeart/2008/layout/LinedList"/>
    <dgm:cxn modelId="{C42E926A-C10B-4166-90AE-19FFBA8F1B55}" type="presParOf" srcId="{EF864DE6-4B44-43AE-AF43-273445A3346C}" destId="{96F6034D-0AAC-4AE4-9835-BEB53FDE15ED}" srcOrd="2" destOrd="0" presId="urn:microsoft.com/office/officeart/2008/layout/LinedList"/>
    <dgm:cxn modelId="{7D72B70E-2484-4D68-851E-BF0758860D1E}" type="presParOf" srcId="{C2AB9F43-05E4-467A-AA9E-407618E6A866}" destId="{631ACA85-42D6-46A8-BC2D-3ED10389CF8C}" srcOrd="2" destOrd="0" presId="urn:microsoft.com/office/officeart/2008/layout/LinedList"/>
    <dgm:cxn modelId="{AB993F6B-2E80-4864-BC88-1FC6FD3BB6BC}" type="presParOf" srcId="{C2AB9F43-05E4-467A-AA9E-407618E6A866}" destId="{A90D525C-CFD3-40CF-B29D-BF6A643E5421}" srcOrd="3" destOrd="0" presId="urn:microsoft.com/office/officeart/2008/layout/LinedList"/>
    <dgm:cxn modelId="{9B68ABA9-D194-4C8E-B8A7-C13BB3364008}" type="presParOf" srcId="{995474F9-F6EC-4311-BAB4-B283EB409AA2}" destId="{248A58F8-022D-48C8-8AA8-708DA80FD1CB}" srcOrd="2" destOrd="0" presId="urn:microsoft.com/office/officeart/2008/layout/LinedList"/>
    <dgm:cxn modelId="{EBF794D7-6C54-454B-8CD7-CAA59C5FDB39}" type="presParOf" srcId="{995474F9-F6EC-4311-BAB4-B283EB409AA2}" destId="{8B871510-495D-4E14-948B-741C551E527F}" srcOrd="3" destOrd="0" presId="urn:microsoft.com/office/officeart/2008/layout/LinedList"/>
    <dgm:cxn modelId="{D8FDB73D-2CAB-4833-9647-06C91B32ED54}" type="presParOf" srcId="{8B871510-495D-4E14-948B-741C551E527F}" destId="{18FFFC24-C826-4AD0-8B98-CAB0DD03110E}" srcOrd="0" destOrd="0" presId="urn:microsoft.com/office/officeart/2008/layout/LinedList"/>
    <dgm:cxn modelId="{335F4DC7-2430-48E3-9111-B7CEB2ED28CF}" type="presParOf" srcId="{8B871510-495D-4E14-948B-741C551E527F}" destId="{7552F70D-1D97-417E-B4D4-B4575FBF5805}" srcOrd="1" destOrd="0" presId="urn:microsoft.com/office/officeart/2008/layout/LinedList"/>
    <dgm:cxn modelId="{D10FDDA6-8E36-4989-A891-0503063DFED3}" type="presParOf" srcId="{7552F70D-1D97-417E-B4D4-B4575FBF5805}" destId="{79F8320C-CEF3-43A1-9981-D4531C9E09A3}" srcOrd="0" destOrd="0" presId="urn:microsoft.com/office/officeart/2008/layout/LinedList"/>
    <dgm:cxn modelId="{56439356-3DDD-43D8-9B9E-2A4F6756C939}" type="presParOf" srcId="{7552F70D-1D97-417E-B4D4-B4575FBF5805}" destId="{D8F0DEE4-CB81-49FF-B4F0-58927F26CD43}" srcOrd="1" destOrd="0" presId="urn:microsoft.com/office/officeart/2008/layout/LinedList"/>
    <dgm:cxn modelId="{C4ECB90F-BF5F-428C-9C68-BE8C066793AB}" type="presParOf" srcId="{D8F0DEE4-CB81-49FF-B4F0-58927F26CD43}" destId="{E0F6A24B-7EBF-4928-AAF5-7367B819E5C4}" srcOrd="0" destOrd="0" presId="urn:microsoft.com/office/officeart/2008/layout/LinedList"/>
    <dgm:cxn modelId="{16EA1B7B-E3F7-4B4E-B6B1-FB6953072F13}" type="presParOf" srcId="{D8F0DEE4-CB81-49FF-B4F0-58927F26CD43}" destId="{6B665D95-305E-46FB-A12D-E9A2FA5CD885}" srcOrd="1" destOrd="0" presId="urn:microsoft.com/office/officeart/2008/layout/LinedList"/>
    <dgm:cxn modelId="{9930CD38-272C-4890-B9F8-C49E7AE99106}" type="presParOf" srcId="{D8F0DEE4-CB81-49FF-B4F0-58927F26CD43}" destId="{6F4BE877-AA14-4A00-8503-F1DCD035B9B5}" srcOrd="2" destOrd="0" presId="urn:microsoft.com/office/officeart/2008/layout/LinedList"/>
    <dgm:cxn modelId="{C61CBA13-6C27-4863-B0D4-CD6DCC87C484}" type="presParOf" srcId="{6F4BE877-AA14-4A00-8503-F1DCD035B9B5}" destId="{BE12DC8A-F749-4DF8-9D28-FF3CBF25EFC9}" srcOrd="0" destOrd="0" presId="urn:microsoft.com/office/officeart/2008/layout/LinedList"/>
    <dgm:cxn modelId="{2157A9CD-E174-4EED-9F8C-D74494C23DD1}" type="presParOf" srcId="{BE12DC8A-F749-4DF8-9D28-FF3CBF25EFC9}" destId="{A18F03CB-F920-4949-86AA-027EDF481069}" srcOrd="0" destOrd="0" presId="urn:microsoft.com/office/officeart/2008/layout/LinedList"/>
    <dgm:cxn modelId="{70C54534-8DDC-4CAA-84A0-DC8C88FA9D51}" type="presParOf" srcId="{BE12DC8A-F749-4DF8-9D28-FF3CBF25EFC9}" destId="{B99DC7EC-B71E-4A83-8159-704D74BDC361}" srcOrd="1" destOrd="0" presId="urn:microsoft.com/office/officeart/2008/layout/LinedList"/>
    <dgm:cxn modelId="{DCB4B90B-EB1C-41D0-BD31-E79C4D405755}" type="presParOf" srcId="{BE12DC8A-F749-4DF8-9D28-FF3CBF25EFC9}" destId="{3885B786-C627-48E1-8DB4-97D56D6D9283}" srcOrd="2" destOrd="0" presId="urn:microsoft.com/office/officeart/2008/layout/LinedList"/>
    <dgm:cxn modelId="{6BF62B21-E4BD-4D83-8CA7-F14D73896120}" type="presParOf" srcId="{7552F70D-1D97-417E-B4D4-B4575FBF5805}" destId="{AB1B0AD7-5352-4851-B451-70318C7F0615}" srcOrd="2" destOrd="0" presId="urn:microsoft.com/office/officeart/2008/layout/LinedList"/>
    <dgm:cxn modelId="{140DEF93-F65C-464D-AE43-3AB9FA375BD9}" type="presParOf" srcId="{7552F70D-1D97-417E-B4D4-B4575FBF5805}" destId="{4F4A541D-02EC-4E28-8647-EC7175C890B2}" srcOrd="3" destOrd="0" presId="urn:microsoft.com/office/officeart/2008/layout/LinedList"/>
    <dgm:cxn modelId="{11723146-A67F-4981-990C-5830F8F9CA1E}" type="presParOf" srcId="{995474F9-F6EC-4311-BAB4-B283EB409AA2}" destId="{D504840D-5801-40EB-B109-3FA404D6A245}" srcOrd="4" destOrd="0" presId="urn:microsoft.com/office/officeart/2008/layout/LinedList"/>
    <dgm:cxn modelId="{45B1ECD2-E2E7-47B9-8ADC-37F3C5D01674}" type="presParOf" srcId="{995474F9-F6EC-4311-BAB4-B283EB409AA2}" destId="{91DDAD9D-51BD-45F2-A7C6-F1159005633B}" srcOrd="5" destOrd="0" presId="urn:microsoft.com/office/officeart/2008/layout/LinedList"/>
    <dgm:cxn modelId="{F9E92875-F7EC-4BDB-8319-723EA8B99D1D}" type="presParOf" srcId="{91DDAD9D-51BD-45F2-A7C6-F1159005633B}" destId="{6ACDE273-7228-4242-A02F-97D2EE304394}" srcOrd="0" destOrd="0" presId="urn:microsoft.com/office/officeart/2008/layout/LinedList"/>
    <dgm:cxn modelId="{9C0CBB2F-A838-45C9-9601-4A1C71202366}" type="presParOf" srcId="{91DDAD9D-51BD-45F2-A7C6-F1159005633B}" destId="{2A803DC1-B3B6-4042-9B33-65CFA125E3F2}" srcOrd="1" destOrd="0" presId="urn:microsoft.com/office/officeart/2008/layout/LinedList"/>
    <dgm:cxn modelId="{D0F3F36A-D2C6-4E6E-92A4-177FA19A0A6E}" type="presParOf" srcId="{2A803DC1-B3B6-4042-9B33-65CFA125E3F2}" destId="{3E7D8D60-2CBD-4CB7-829A-D2966632D6D3}" srcOrd="0" destOrd="0" presId="urn:microsoft.com/office/officeart/2008/layout/LinedList"/>
    <dgm:cxn modelId="{732B1E52-E88A-48F7-833D-A5854ED2B16D}" type="presParOf" srcId="{2A803DC1-B3B6-4042-9B33-65CFA125E3F2}" destId="{91339D6E-BFF4-4B06-AC43-E4BBD0784FE0}" srcOrd="1" destOrd="0" presId="urn:microsoft.com/office/officeart/2008/layout/LinedList"/>
    <dgm:cxn modelId="{FA8A69AE-FAFD-4F16-AC6C-8562AED41EA1}" type="presParOf" srcId="{91339D6E-BFF4-4B06-AC43-E4BBD0784FE0}" destId="{7985683F-E769-4644-A948-607DF27A9EEA}" srcOrd="0" destOrd="0" presId="urn:microsoft.com/office/officeart/2008/layout/LinedList"/>
    <dgm:cxn modelId="{F6C7B62B-3507-4352-9F9A-E2A306D69A9A}" type="presParOf" srcId="{91339D6E-BFF4-4B06-AC43-E4BBD0784FE0}" destId="{FD625BF3-7013-47A0-AA0E-CB1C16F080C3}" srcOrd="1" destOrd="0" presId="urn:microsoft.com/office/officeart/2008/layout/LinedList"/>
    <dgm:cxn modelId="{5A8AE090-AEB4-49AD-B8B6-93349F1A09ED}" type="presParOf" srcId="{91339D6E-BFF4-4B06-AC43-E4BBD0784FE0}" destId="{28A4F9B9-3E3F-4AD8-8D77-370FD147DBE2}" srcOrd="2" destOrd="0" presId="urn:microsoft.com/office/officeart/2008/layout/LinedList"/>
    <dgm:cxn modelId="{EA26178C-A007-4D62-8CC1-022E48C4D0F8}" type="presParOf" srcId="{28A4F9B9-3E3F-4AD8-8D77-370FD147DBE2}" destId="{2A9351DC-1076-4D6B-BAD3-C50E638DE40B}" srcOrd="0" destOrd="0" presId="urn:microsoft.com/office/officeart/2008/layout/LinedList"/>
    <dgm:cxn modelId="{DC77E83A-C861-4952-B56D-616092E04E23}" type="presParOf" srcId="{2A9351DC-1076-4D6B-BAD3-C50E638DE40B}" destId="{8170EC45-076A-4B40-B929-3FFFEED9699D}" srcOrd="0" destOrd="0" presId="urn:microsoft.com/office/officeart/2008/layout/LinedList"/>
    <dgm:cxn modelId="{7D8EF651-7BC8-45E7-B78F-066EC1D78BDE}" type="presParOf" srcId="{2A9351DC-1076-4D6B-BAD3-C50E638DE40B}" destId="{4C4F9984-77C0-4D0F-A7F7-479F5A8EF8B3}" srcOrd="1" destOrd="0" presId="urn:microsoft.com/office/officeart/2008/layout/LinedList"/>
    <dgm:cxn modelId="{E3E43B10-F0C1-4D10-9E6B-7B70AB80768E}" type="presParOf" srcId="{2A9351DC-1076-4D6B-BAD3-C50E638DE40B}" destId="{3B4540B6-CED6-42A1-8949-ECFEAD230646}" srcOrd="2" destOrd="0" presId="urn:microsoft.com/office/officeart/2008/layout/LinedList"/>
    <dgm:cxn modelId="{A1463812-DC79-4CC9-A6FF-9A4EE1CD86ED}" type="presParOf" srcId="{2A803DC1-B3B6-4042-9B33-65CFA125E3F2}" destId="{DD68179D-DF14-4528-B184-F198ACF47C99}" srcOrd="2" destOrd="0" presId="urn:microsoft.com/office/officeart/2008/layout/LinedList"/>
    <dgm:cxn modelId="{3D652CEC-E887-4E64-BBD1-13F78522B69A}" type="presParOf" srcId="{2A803DC1-B3B6-4042-9B33-65CFA125E3F2}" destId="{854EF76B-A0C7-435D-93AA-0071C8E06B09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39C8895-1904-4D5B-B63E-4A8F850DA526}" type="doc">
      <dgm:prSet loTypeId="urn:microsoft.com/office/officeart/2008/layout/LinedLis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DFD3330A-5DBF-4960-8A72-E10B4C56173F}">
      <dgm:prSet phldrT="[Texto]" custT="1"/>
      <dgm:spPr/>
      <dgm:t>
        <a:bodyPr/>
        <a:lstStyle/>
        <a:p>
          <a:pPr>
            <a:buFont typeface="Wingdings" panose="05000000000000000000" pitchFamily="2" charset="2"/>
            <a:buChar char="v"/>
          </a:pPr>
          <a:r>
            <a:rPr lang="pt-BR" sz="2400"/>
            <a:t>Conhecer como o processo é influenciado, pode influenciar e até mesmo influencia o ambiente</a:t>
          </a:r>
        </a:p>
      </dgm:t>
    </dgm:pt>
    <dgm:pt modelId="{A379AFE0-AF11-4A29-B877-8144970AC96D}" type="parTrans" cxnId="{93721205-B2F1-4360-A8AE-43AA5F11376C}">
      <dgm:prSet/>
      <dgm:spPr/>
      <dgm:t>
        <a:bodyPr/>
        <a:lstStyle/>
        <a:p>
          <a:endParaRPr lang="pt-BR"/>
        </a:p>
      </dgm:t>
    </dgm:pt>
    <dgm:pt modelId="{055821A2-0BA6-4A4C-B628-4AE48B84BC02}" type="sibTrans" cxnId="{93721205-B2F1-4360-A8AE-43AA5F11376C}">
      <dgm:prSet/>
      <dgm:spPr/>
      <dgm:t>
        <a:bodyPr/>
        <a:lstStyle/>
        <a:p>
          <a:endParaRPr lang="pt-BR"/>
        </a:p>
      </dgm:t>
    </dgm:pt>
    <dgm:pt modelId="{204AECBD-B8DE-40B7-B3E2-3DF7B2A767A2}">
      <dgm:prSet custT="1"/>
      <dgm:spPr/>
      <dgm:t>
        <a:bodyPr/>
        <a:lstStyle/>
        <a:p>
          <a:r>
            <a:rPr lang="pt-BR" sz="2400"/>
            <a:t>Buscar fragilidades que impactem no alcance dos objetivos do processo</a:t>
          </a:r>
          <a:endParaRPr lang="pt-BR" sz="2400">
            <a:cs typeface="Calibri"/>
          </a:endParaRPr>
        </a:p>
      </dgm:t>
    </dgm:pt>
    <dgm:pt modelId="{33062221-A7E7-43F9-824F-0E78D0CCB84C}" type="parTrans" cxnId="{D65438E6-E7AB-46F7-AE21-9D9ADD541403}">
      <dgm:prSet/>
      <dgm:spPr/>
      <dgm:t>
        <a:bodyPr/>
        <a:lstStyle/>
        <a:p>
          <a:endParaRPr lang="pt-BR"/>
        </a:p>
      </dgm:t>
    </dgm:pt>
    <dgm:pt modelId="{1F987E37-4C3E-4D0B-A09B-4AD745FF163B}" type="sibTrans" cxnId="{D65438E6-E7AB-46F7-AE21-9D9ADD541403}">
      <dgm:prSet/>
      <dgm:spPr/>
      <dgm:t>
        <a:bodyPr/>
        <a:lstStyle/>
        <a:p>
          <a:endParaRPr lang="pt-BR"/>
        </a:p>
      </dgm:t>
    </dgm:pt>
    <dgm:pt modelId="{BD2A9BB2-C5E8-404E-816E-845A29F2ACD0}">
      <dgm:prSet custT="1"/>
      <dgm:spPr/>
      <dgm:t>
        <a:bodyPr/>
        <a:lstStyle/>
        <a:p>
          <a:r>
            <a:rPr lang="pt-BR" sz="2400"/>
            <a:t>Análise do Processo organizacional </a:t>
          </a:r>
        </a:p>
      </dgm:t>
    </dgm:pt>
    <dgm:pt modelId="{D4674D41-21F6-436E-9FF8-55E5B58674B6}" type="parTrans" cxnId="{151E6D0C-5B56-4C92-A543-12C8FC16AACF}">
      <dgm:prSet/>
      <dgm:spPr/>
      <dgm:t>
        <a:bodyPr/>
        <a:lstStyle/>
        <a:p>
          <a:endParaRPr lang="pt-BR"/>
        </a:p>
      </dgm:t>
    </dgm:pt>
    <dgm:pt modelId="{6A239AFC-5A8F-4CC7-A92D-D0E0AC63E7D2}" type="sibTrans" cxnId="{151E6D0C-5B56-4C92-A543-12C8FC16AACF}">
      <dgm:prSet/>
      <dgm:spPr/>
      <dgm:t>
        <a:bodyPr/>
        <a:lstStyle/>
        <a:p>
          <a:endParaRPr lang="pt-BR"/>
        </a:p>
      </dgm:t>
    </dgm:pt>
    <dgm:pt modelId="{4BDA268B-B5AC-4E6D-8840-F61810ACA57E}">
      <dgm:prSet/>
      <dgm:spPr/>
      <dgm:t>
        <a:bodyPr/>
        <a:lstStyle/>
        <a:p>
          <a:r>
            <a:rPr lang="pt-BR" dirty="0"/>
            <a:t>Informações sobre o processo</a:t>
          </a:r>
          <a:endParaRPr lang="pt-BR" dirty="0">
            <a:cs typeface="Calibri"/>
          </a:endParaRPr>
        </a:p>
      </dgm:t>
    </dgm:pt>
    <dgm:pt modelId="{DFA12AF8-DF85-4918-882B-2FC20FD5B0EA}" type="parTrans" cxnId="{DE8ED5C0-CAE3-42F2-8C0B-7A7F14251135}">
      <dgm:prSet/>
      <dgm:spPr/>
      <dgm:t>
        <a:bodyPr/>
        <a:lstStyle/>
        <a:p>
          <a:endParaRPr lang="pt-BR"/>
        </a:p>
      </dgm:t>
    </dgm:pt>
    <dgm:pt modelId="{D9F7D1F8-04EA-4DBD-A2BC-F78157A8442B}" type="sibTrans" cxnId="{DE8ED5C0-CAE3-42F2-8C0B-7A7F14251135}">
      <dgm:prSet/>
      <dgm:spPr/>
      <dgm:t>
        <a:bodyPr/>
        <a:lstStyle/>
        <a:p>
          <a:endParaRPr lang="pt-BR"/>
        </a:p>
      </dgm:t>
    </dgm:pt>
    <dgm:pt modelId="{30AE4859-4CF8-4573-9EDB-6BF6063FB6C5}">
      <dgm:prSet/>
      <dgm:spPr/>
      <dgm:t>
        <a:bodyPr/>
        <a:lstStyle/>
        <a:p>
          <a:r>
            <a:rPr lang="pt-BR" dirty="0"/>
            <a:t>Fluxo atual</a:t>
          </a:r>
          <a:endParaRPr lang="pt-BR" dirty="0">
            <a:cs typeface="Calibri"/>
          </a:endParaRPr>
        </a:p>
      </dgm:t>
    </dgm:pt>
    <dgm:pt modelId="{DC7B951C-10E5-4A66-AE97-33E977CF08CF}" type="parTrans" cxnId="{E738614E-C878-45EA-B636-A1C132C619EA}">
      <dgm:prSet/>
      <dgm:spPr/>
      <dgm:t>
        <a:bodyPr/>
        <a:lstStyle/>
        <a:p>
          <a:endParaRPr lang="pt-BR"/>
        </a:p>
      </dgm:t>
    </dgm:pt>
    <dgm:pt modelId="{AF96BAA1-D99C-41EA-A2D9-769E9E644868}" type="sibTrans" cxnId="{E738614E-C878-45EA-B636-A1C132C619EA}">
      <dgm:prSet/>
      <dgm:spPr/>
      <dgm:t>
        <a:bodyPr/>
        <a:lstStyle/>
        <a:p>
          <a:endParaRPr lang="pt-BR"/>
        </a:p>
      </dgm:t>
    </dgm:pt>
    <dgm:pt modelId="{8FFAB327-7E1A-4325-B360-5B20A714F90E}">
      <dgm:prSet/>
      <dgm:spPr/>
      <dgm:t>
        <a:bodyPr/>
        <a:lstStyle/>
        <a:p>
          <a:r>
            <a:rPr lang="pt-BR"/>
            <a:t>Contexto externo: Oportunidades e Ameaças</a:t>
          </a:r>
          <a:endParaRPr lang="pt-BR">
            <a:cs typeface="Calibri"/>
          </a:endParaRPr>
        </a:p>
      </dgm:t>
    </dgm:pt>
    <dgm:pt modelId="{D957DC08-B06A-4E68-9AF7-2B41931ABDAD}" type="parTrans" cxnId="{D664D6D1-1E0D-4ACB-9888-759F8CBBDCB3}">
      <dgm:prSet/>
      <dgm:spPr/>
      <dgm:t>
        <a:bodyPr/>
        <a:lstStyle/>
        <a:p>
          <a:endParaRPr lang="pt-BR"/>
        </a:p>
      </dgm:t>
    </dgm:pt>
    <dgm:pt modelId="{566CCD63-2CD0-45D3-BFE8-7D438509BFC9}" type="sibTrans" cxnId="{D664D6D1-1E0D-4ACB-9888-759F8CBBDCB3}">
      <dgm:prSet/>
      <dgm:spPr/>
      <dgm:t>
        <a:bodyPr/>
        <a:lstStyle/>
        <a:p>
          <a:endParaRPr lang="pt-BR"/>
        </a:p>
      </dgm:t>
    </dgm:pt>
    <dgm:pt modelId="{2E24F5F6-2474-4088-B5F8-B5AE04245AB7}">
      <dgm:prSet/>
      <dgm:spPr/>
      <dgm:t>
        <a:bodyPr/>
        <a:lstStyle/>
        <a:p>
          <a:r>
            <a:rPr lang="pt-BR"/>
            <a:t>Contexto interno: Forças e Fraquezas</a:t>
          </a:r>
          <a:endParaRPr lang="pt-BR">
            <a:cs typeface="Calibri"/>
          </a:endParaRPr>
        </a:p>
      </dgm:t>
    </dgm:pt>
    <dgm:pt modelId="{B8256590-CAA2-41CB-A327-A1443C297C58}" type="parTrans" cxnId="{7BB13F75-8F39-4B4A-A4C6-9772A15E08FF}">
      <dgm:prSet/>
      <dgm:spPr/>
      <dgm:t>
        <a:bodyPr/>
        <a:lstStyle/>
        <a:p>
          <a:endParaRPr lang="pt-BR"/>
        </a:p>
      </dgm:t>
    </dgm:pt>
    <dgm:pt modelId="{78BBC0C1-0CC8-434A-AA1B-1A7D70BA7F3E}" type="sibTrans" cxnId="{7BB13F75-8F39-4B4A-A4C6-9772A15E08FF}">
      <dgm:prSet/>
      <dgm:spPr/>
      <dgm:t>
        <a:bodyPr/>
        <a:lstStyle/>
        <a:p>
          <a:endParaRPr lang="pt-BR"/>
        </a:p>
      </dgm:t>
    </dgm:pt>
    <dgm:pt modelId="{579969DF-90D9-4BCB-8633-45C4BC74C95D}" type="pres">
      <dgm:prSet presAssocID="{B39C8895-1904-4D5B-B63E-4A8F850DA526}" presName="vert0" presStyleCnt="0">
        <dgm:presLayoutVars>
          <dgm:dir/>
          <dgm:animOne val="branch"/>
          <dgm:animLvl val="lvl"/>
        </dgm:presLayoutVars>
      </dgm:prSet>
      <dgm:spPr/>
    </dgm:pt>
    <dgm:pt modelId="{A32F8D48-4212-4990-9655-6361FDA7F523}" type="pres">
      <dgm:prSet presAssocID="{DFD3330A-5DBF-4960-8A72-E10B4C56173F}" presName="thickLine" presStyleLbl="alignNode1" presStyleIdx="0" presStyleCnt="3"/>
      <dgm:spPr/>
    </dgm:pt>
    <dgm:pt modelId="{C53473F8-8D81-47A6-B424-2F4E27C3B105}" type="pres">
      <dgm:prSet presAssocID="{DFD3330A-5DBF-4960-8A72-E10B4C56173F}" presName="horz1" presStyleCnt="0"/>
      <dgm:spPr/>
    </dgm:pt>
    <dgm:pt modelId="{BE5E8901-ECB3-47F3-8263-C15590F723D9}" type="pres">
      <dgm:prSet presAssocID="{DFD3330A-5DBF-4960-8A72-E10B4C56173F}" presName="tx1" presStyleLbl="revTx" presStyleIdx="0" presStyleCnt="7" custScaleX="500000"/>
      <dgm:spPr/>
    </dgm:pt>
    <dgm:pt modelId="{A1065EE3-1CB3-4FDC-B390-8C10068BB1E6}" type="pres">
      <dgm:prSet presAssocID="{DFD3330A-5DBF-4960-8A72-E10B4C56173F}" presName="vert1" presStyleCnt="0"/>
      <dgm:spPr/>
    </dgm:pt>
    <dgm:pt modelId="{12D80340-7537-402A-9EFF-933A6C1D9AF8}" type="pres">
      <dgm:prSet presAssocID="{204AECBD-B8DE-40B7-B3E2-3DF7B2A767A2}" presName="thickLine" presStyleLbl="alignNode1" presStyleIdx="1" presStyleCnt="3"/>
      <dgm:spPr/>
    </dgm:pt>
    <dgm:pt modelId="{19EE76C3-E170-45FB-8F17-F3C31FFA3C81}" type="pres">
      <dgm:prSet presAssocID="{204AECBD-B8DE-40B7-B3E2-3DF7B2A767A2}" presName="horz1" presStyleCnt="0"/>
      <dgm:spPr/>
    </dgm:pt>
    <dgm:pt modelId="{CF41388B-5089-43EB-91F7-F91A3F02F5E3}" type="pres">
      <dgm:prSet presAssocID="{204AECBD-B8DE-40B7-B3E2-3DF7B2A767A2}" presName="tx1" presStyleLbl="revTx" presStyleIdx="1" presStyleCnt="7" custScaleX="500000"/>
      <dgm:spPr/>
    </dgm:pt>
    <dgm:pt modelId="{BAC32E73-55AF-4F9C-AC2D-835F596A35E5}" type="pres">
      <dgm:prSet presAssocID="{204AECBD-B8DE-40B7-B3E2-3DF7B2A767A2}" presName="vert1" presStyleCnt="0"/>
      <dgm:spPr/>
    </dgm:pt>
    <dgm:pt modelId="{BFC1773A-AAED-492B-A8AB-8C6846E7CD1E}" type="pres">
      <dgm:prSet presAssocID="{BD2A9BB2-C5E8-404E-816E-845A29F2ACD0}" presName="thickLine" presStyleLbl="alignNode1" presStyleIdx="2" presStyleCnt="3"/>
      <dgm:spPr/>
    </dgm:pt>
    <dgm:pt modelId="{D41BF7DF-4955-4E1A-8230-E0D6A6F0EDA2}" type="pres">
      <dgm:prSet presAssocID="{BD2A9BB2-C5E8-404E-816E-845A29F2ACD0}" presName="horz1" presStyleCnt="0"/>
      <dgm:spPr/>
    </dgm:pt>
    <dgm:pt modelId="{21301C4B-6E52-4106-B809-8C9ACEE3AC5D}" type="pres">
      <dgm:prSet presAssocID="{BD2A9BB2-C5E8-404E-816E-845A29F2ACD0}" presName="tx1" presStyleLbl="revTx" presStyleIdx="2" presStyleCnt="7" custScaleX="251917"/>
      <dgm:spPr/>
    </dgm:pt>
    <dgm:pt modelId="{C5442C47-6C00-4ABB-9F87-92D03C3B151B}" type="pres">
      <dgm:prSet presAssocID="{BD2A9BB2-C5E8-404E-816E-845A29F2ACD0}" presName="vert1" presStyleCnt="0"/>
      <dgm:spPr/>
    </dgm:pt>
    <dgm:pt modelId="{A5E2D833-F4C9-494C-B44D-86C60A548631}" type="pres">
      <dgm:prSet presAssocID="{4BDA268B-B5AC-4E6D-8840-F61810ACA57E}" presName="vertSpace2a" presStyleCnt="0"/>
      <dgm:spPr/>
    </dgm:pt>
    <dgm:pt modelId="{6EFB901D-6190-408D-BC09-5EE4E0027278}" type="pres">
      <dgm:prSet presAssocID="{4BDA268B-B5AC-4E6D-8840-F61810ACA57E}" presName="horz2" presStyleCnt="0"/>
      <dgm:spPr/>
    </dgm:pt>
    <dgm:pt modelId="{11DCC25E-CCB9-434E-AD76-0E87441E7A03}" type="pres">
      <dgm:prSet presAssocID="{4BDA268B-B5AC-4E6D-8840-F61810ACA57E}" presName="horzSpace2" presStyleCnt="0"/>
      <dgm:spPr/>
    </dgm:pt>
    <dgm:pt modelId="{EC6211ED-D680-4857-B969-7CAA659461CB}" type="pres">
      <dgm:prSet presAssocID="{4BDA268B-B5AC-4E6D-8840-F61810ACA57E}" presName="tx2" presStyleLbl="revTx" presStyleIdx="3" presStyleCnt="7"/>
      <dgm:spPr/>
    </dgm:pt>
    <dgm:pt modelId="{1F4C8A83-2D86-42FF-A8CB-6B38F061BCB3}" type="pres">
      <dgm:prSet presAssocID="{4BDA268B-B5AC-4E6D-8840-F61810ACA57E}" presName="vert2" presStyleCnt="0"/>
      <dgm:spPr/>
    </dgm:pt>
    <dgm:pt modelId="{98FB2E40-E6F5-4829-9A3C-E70B5E1FB534}" type="pres">
      <dgm:prSet presAssocID="{4BDA268B-B5AC-4E6D-8840-F61810ACA57E}" presName="thinLine2b" presStyleLbl="callout" presStyleIdx="0" presStyleCnt="4"/>
      <dgm:spPr/>
    </dgm:pt>
    <dgm:pt modelId="{56E6B941-9B03-4CDD-9C8D-3642839A9BD6}" type="pres">
      <dgm:prSet presAssocID="{4BDA268B-B5AC-4E6D-8840-F61810ACA57E}" presName="vertSpace2b" presStyleCnt="0"/>
      <dgm:spPr/>
    </dgm:pt>
    <dgm:pt modelId="{E6246E25-403F-4F99-8FB6-0DC5B029CF29}" type="pres">
      <dgm:prSet presAssocID="{30AE4859-4CF8-4573-9EDB-6BF6063FB6C5}" presName="horz2" presStyleCnt="0"/>
      <dgm:spPr/>
    </dgm:pt>
    <dgm:pt modelId="{BCB8B6D5-E3EB-4039-B03A-72AD82C97DCF}" type="pres">
      <dgm:prSet presAssocID="{30AE4859-4CF8-4573-9EDB-6BF6063FB6C5}" presName="horzSpace2" presStyleCnt="0"/>
      <dgm:spPr/>
    </dgm:pt>
    <dgm:pt modelId="{D470C0C9-2AA5-4B74-BD03-27E7F76E127D}" type="pres">
      <dgm:prSet presAssocID="{30AE4859-4CF8-4573-9EDB-6BF6063FB6C5}" presName="tx2" presStyleLbl="revTx" presStyleIdx="4" presStyleCnt="7"/>
      <dgm:spPr/>
    </dgm:pt>
    <dgm:pt modelId="{933E9B39-312C-4248-8450-964CCC19C304}" type="pres">
      <dgm:prSet presAssocID="{30AE4859-4CF8-4573-9EDB-6BF6063FB6C5}" presName="vert2" presStyleCnt="0"/>
      <dgm:spPr/>
    </dgm:pt>
    <dgm:pt modelId="{355B81F3-DAC8-4C1B-9087-5959C0621C4A}" type="pres">
      <dgm:prSet presAssocID="{30AE4859-4CF8-4573-9EDB-6BF6063FB6C5}" presName="thinLine2b" presStyleLbl="callout" presStyleIdx="1" presStyleCnt="4"/>
      <dgm:spPr/>
    </dgm:pt>
    <dgm:pt modelId="{0B4C19C6-770F-493B-B305-08A86322076A}" type="pres">
      <dgm:prSet presAssocID="{30AE4859-4CF8-4573-9EDB-6BF6063FB6C5}" presName="vertSpace2b" presStyleCnt="0"/>
      <dgm:spPr/>
    </dgm:pt>
    <dgm:pt modelId="{154A53F9-5CA3-4D8B-AAE2-0AD768A842E9}" type="pres">
      <dgm:prSet presAssocID="{8FFAB327-7E1A-4325-B360-5B20A714F90E}" presName="horz2" presStyleCnt="0"/>
      <dgm:spPr/>
    </dgm:pt>
    <dgm:pt modelId="{A82ED6BA-F7EC-46A7-8E20-BA0F90FA8103}" type="pres">
      <dgm:prSet presAssocID="{8FFAB327-7E1A-4325-B360-5B20A714F90E}" presName="horzSpace2" presStyleCnt="0"/>
      <dgm:spPr/>
    </dgm:pt>
    <dgm:pt modelId="{A10DAA57-7E5E-45BA-8418-9A32BF967A01}" type="pres">
      <dgm:prSet presAssocID="{8FFAB327-7E1A-4325-B360-5B20A714F90E}" presName="tx2" presStyleLbl="revTx" presStyleIdx="5" presStyleCnt="7"/>
      <dgm:spPr/>
    </dgm:pt>
    <dgm:pt modelId="{A5ACE167-1CC5-4417-8559-79E7EBBED919}" type="pres">
      <dgm:prSet presAssocID="{8FFAB327-7E1A-4325-B360-5B20A714F90E}" presName="vert2" presStyleCnt="0"/>
      <dgm:spPr/>
    </dgm:pt>
    <dgm:pt modelId="{35EA5375-5D45-4288-85D5-EFFBAEF6CB86}" type="pres">
      <dgm:prSet presAssocID="{8FFAB327-7E1A-4325-B360-5B20A714F90E}" presName="thinLine2b" presStyleLbl="callout" presStyleIdx="2" presStyleCnt="4"/>
      <dgm:spPr/>
    </dgm:pt>
    <dgm:pt modelId="{E5FC436B-DD76-4937-BF72-4B484C023B20}" type="pres">
      <dgm:prSet presAssocID="{8FFAB327-7E1A-4325-B360-5B20A714F90E}" presName="vertSpace2b" presStyleCnt="0"/>
      <dgm:spPr/>
    </dgm:pt>
    <dgm:pt modelId="{B4C7D1E2-5CF5-4A6A-AFA0-6CD7B58F69C3}" type="pres">
      <dgm:prSet presAssocID="{2E24F5F6-2474-4088-B5F8-B5AE04245AB7}" presName="horz2" presStyleCnt="0"/>
      <dgm:spPr/>
    </dgm:pt>
    <dgm:pt modelId="{040C2960-CFF9-4D6F-BA3B-611FB4E562C8}" type="pres">
      <dgm:prSet presAssocID="{2E24F5F6-2474-4088-B5F8-B5AE04245AB7}" presName="horzSpace2" presStyleCnt="0"/>
      <dgm:spPr/>
    </dgm:pt>
    <dgm:pt modelId="{EAE0D2DE-F485-4FE2-82B0-E7112BC4AB0C}" type="pres">
      <dgm:prSet presAssocID="{2E24F5F6-2474-4088-B5F8-B5AE04245AB7}" presName="tx2" presStyleLbl="revTx" presStyleIdx="6" presStyleCnt="7"/>
      <dgm:spPr/>
    </dgm:pt>
    <dgm:pt modelId="{E3997EAA-AC8A-49E4-B799-DF263428D829}" type="pres">
      <dgm:prSet presAssocID="{2E24F5F6-2474-4088-B5F8-B5AE04245AB7}" presName="vert2" presStyleCnt="0"/>
      <dgm:spPr/>
    </dgm:pt>
    <dgm:pt modelId="{5E40B769-4F18-497B-8AE1-BE4D8926D7C3}" type="pres">
      <dgm:prSet presAssocID="{2E24F5F6-2474-4088-B5F8-B5AE04245AB7}" presName="thinLine2b" presStyleLbl="callout" presStyleIdx="3" presStyleCnt="4"/>
      <dgm:spPr/>
    </dgm:pt>
    <dgm:pt modelId="{0E41F9E2-BC5E-415B-8AC0-7D2AEAB44090}" type="pres">
      <dgm:prSet presAssocID="{2E24F5F6-2474-4088-B5F8-B5AE04245AB7}" presName="vertSpace2b" presStyleCnt="0"/>
      <dgm:spPr/>
    </dgm:pt>
  </dgm:ptLst>
  <dgm:cxnLst>
    <dgm:cxn modelId="{93721205-B2F1-4360-A8AE-43AA5F11376C}" srcId="{B39C8895-1904-4D5B-B63E-4A8F850DA526}" destId="{DFD3330A-5DBF-4960-8A72-E10B4C56173F}" srcOrd="0" destOrd="0" parTransId="{A379AFE0-AF11-4A29-B877-8144970AC96D}" sibTransId="{055821A2-0BA6-4A4C-B628-4AE48B84BC02}"/>
    <dgm:cxn modelId="{151E6D0C-5B56-4C92-A543-12C8FC16AACF}" srcId="{B39C8895-1904-4D5B-B63E-4A8F850DA526}" destId="{BD2A9BB2-C5E8-404E-816E-845A29F2ACD0}" srcOrd="2" destOrd="0" parTransId="{D4674D41-21F6-436E-9FF8-55E5B58674B6}" sibTransId="{6A239AFC-5A8F-4CC7-A92D-D0E0AC63E7D2}"/>
    <dgm:cxn modelId="{C96E6E17-11AB-4473-BD50-A4E18957EBDB}" type="presOf" srcId="{B39C8895-1904-4D5B-B63E-4A8F850DA526}" destId="{579969DF-90D9-4BCB-8633-45C4BC74C95D}" srcOrd="0" destOrd="0" presId="urn:microsoft.com/office/officeart/2008/layout/LinedList"/>
    <dgm:cxn modelId="{1EC92B1F-1109-4987-8534-AEF7DC28CD73}" type="presOf" srcId="{BD2A9BB2-C5E8-404E-816E-845A29F2ACD0}" destId="{21301C4B-6E52-4106-B809-8C9ACEE3AC5D}" srcOrd="0" destOrd="0" presId="urn:microsoft.com/office/officeart/2008/layout/LinedList"/>
    <dgm:cxn modelId="{58BAA73B-3EF3-4932-9217-74111ADA7BE4}" type="presOf" srcId="{8FFAB327-7E1A-4325-B360-5B20A714F90E}" destId="{A10DAA57-7E5E-45BA-8418-9A32BF967A01}" srcOrd="0" destOrd="0" presId="urn:microsoft.com/office/officeart/2008/layout/LinedList"/>
    <dgm:cxn modelId="{E738614E-C878-45EA-B636-A1C132C619EA}" srcId="{BD2A9BB2-C5E8-404E-816E-845A29F2ACD0}" destId="{30AE4859-4CF8-4573-9EDB-6BF6063FB6C5}" srcOrd="1" destOrd="0" parTransId="{DC7B951C-10E5-4A66-AE97-33E977CF08CF}" sibTransId="{AF96BAA1-D99C-41EA-A2D9-769E9E644868}"/>
    <dgm:cxn modelId="{7BB13F75-8F39-4B4A-A4C6-9772A15E08FF}" srcId="{BD2A9BB2-C5E8-404E-816E-845A29F2ACD0}" destId="{2E24F5F6-2474-4088-B5F8-B5AE04245AB7}" srcOrd="3" destOrd="0" parTransId="{B8256590-CAA2-41CB-A327-A1443C297C58}" sibTransId="{78BBC0C1-0CC8-434A-AA1B-1A7D70BA7F3E}"/>
    <dgm:cxn modelId="{68D76477-84EF-4344-9A51-8003F1F3AA01}" type="presOf" srcId="{4BDA268B-B5AC-4E6D-8840-F61810ACA57E}" destId="{EC6211ED-D680-4857-B969-7CAA659461CB}" srcOrd="0" destOrd="0" presId="urn:microsoft.com/office/officeart/2008/layout/LinedList"/>
    <dgm:cxn modelId="{AFF7C1B6-3541-4E0F-B277-E2FFB40CDEB0}" type="presOf" srcId="{DFD3330A-5DBF-4960-8A72-E10B4C56173F}" destId="{BE5E8901-ECB3-47F3-8263-C15590F723D9}" srcOrd="0" destOrd="0" presId="urn:microsoft.com/office/officeart/2008/layout/LinedList"/>
    <dgm:cxn modelId="{EFC0B2BB-C468-4559-B3B2-66EB34327894}" type="presOf" srcId="{30AE4859-4CF8-4573-9EDB-6BF6063FB6C5}" destId="{D470C0C9-2AA5-4B74-BD03-27E7F76E127D}" srcOrd="0" destOrd="0" presId="urn:microsoft.com/office/officeart/2008/layout/LinedList"/>
    <dgm:cxn modelId="{DE8ED5C0-CAE3-42F2-8C0B-7A7F14251135}" srcId="{BD2A9BB2-C5E8-404E-816E-845A29F2ACD0}" destId="{4BDA268B-B5AC-4E6D-8840-F61810ACA57E}" srcOrd="0" destOrd="0" parTransId="{DFA12AF8-DF85-4918-882B-2FC20FD5B0EA}" sibTransId="{D9F7D1F8-04EA-4DBD-A2BC-F78157A8442B}"/>
    <dgm:cxn modelId="{D664D6D1-1E0D-4ACB-9888-759F8CBBDCB3}" srcId="{BD2A9BB2-C5E8-404E-816E-845A29F2ACD0}" destId="{8FFAB327-7E1A-4325-B360-5B20A714F90E}" srcOrd="2" destOrd="0" parTransId="{D957DC08-B06A-4E68-9AF7-2B41931ABDAD}" sibTransId="{566CCD63-2CD0-45D3-BFE8-7D438509BFC9}"/>
    <dgm:cxn modelId="{A7C574D6-2104-4ECD-94EA-B44EEF1CAA32}" type="presOf" srcId="{204AECBD-B8DE-40B7-B3E2-3DF7B2A767A2}" destId="{CF41388B-5089-43EB-91F7-F91A3F02F5E3}" srcOrd="0" destOrd="0" presId="urn:microsoft.com/office/officeart/2008/layout/LinedList"/>
    <dgm:cxn modelId="{D65438E6-E7AB-46F7-AE21-9D9ADD541403}" srcId="{B39C8895-1904-4D5B-B63E-4A8F850DA526}" destId="{204AECBD-B8DE-40B7-B3E2-3DF7B2A767A2}" srcOrd="1" destOrd="0" parTransId="{33062221-A7E7-43F9-824F-0E78D0CCB84C}" sibTransId="{1F987E37-4C3E-4D0B-A09B-4AD745FF163B}"/>
    <dgm:cxn modelId="{F28829FF-2738-4707-8D84-CDD5FE4AAEA1}" type="presOf" srcId="{2E24F5F6-2474-4088-B5F8-B5AE04245AB7}" destId="{EAE0D2DE-F485-4FE2-82B0-E7112BC4AB0C}" srcOrd="0" destOrd="0" presId="urn:microsoft.com/office/officeart/2008/layout/LinedList"/>
    <dgm:cxn modelId="{6343FE4A-6AF3-451A-B1E6-D34706510BDB}" type="presParOf" srcId="{579969DF-90D9-4BCB-8633-45C4BC74C95D}" destId="{A32F8D48-4212-4990-9655-6361FDA7F523}" srcOrd="0" destOrd="0" presId="urn:microsoft.com/office/officeart/2008/layout/LinedList"/>
    <dgm:cxn modelId="{5AAD3902-65CF-4F77-B17A-BF89F272BB36}" type="presParOf" srcId="{579969DF-90D9-4BCB-8633-45C4BC74C95D}" destId="{C53473F8-8D81-47A6-B424-2F4E27C3B105}" srcOrd="1" destOrd="0" presId="urn:microsoft.com/office/officeart/2008/layout/LinedList"/>
    <dgm:cxn modelId="{8E483A15-080B-46D0-88AA-3EB2C71C94E8}" type="presParOf" srcId="{C53473F8-8D81-47A6-B424-2F4E27C3B105}" destId="{BE5E8901-ECB3-47F3-8263-C15590F723D9}" srcOrd="0" destOrd="0" presId="urn:microsoft.com/office/officeart/2008/layout/LinedList"/>
    <dgm:cxn modelId="{68B52EF1-8EFE-4E3E-A32F-C7C634D8D356}" type="presParOf" srcId="{C53473F8-8D81-47A6-B424-2F4E27C3B105}" destId="{A1065EE3-1CB3-4FDC-B390-8C10068BB1E6}" srcOrd="1" destOrd="0" presId="urn:microsoft.com/office/officeart/2008/layout/LinedList"/>
    <dgm:cxn modelId="{9973F4FA-BF5E-4867-8442-3B5F65E0FB25}" type="presParOf" srcId="{579969DF-90D9-4BCB-8633-45C4BC74C95D}" destId="{12D80340-7537-402A-9EFF-933A6C1D9AF8}" srcOrd="2" destOrd="0" presId="urn:microsoft.com/office/officeart/2008/layout/LinedList"/>
    <dgm:cxn modelId="{5239FDA7-7344-4F0B-8E6D-A908CC730414}" type="presParOf" srcId="{579969DF-90D9-4BCB-8633-45C4BC74C95D}" destId="{19EE76C3-E170-45FB-8F17-F3C31FFA3C81}" srcOrd="3" destOrd="0" presId="urn:microsoft.com/office/officeart/2008/layout/LinedList"/>
    <dgm:cxn modelId="{EBAF06FB-C27A-493F-8BBF-E9F8EE4F6F53}" type="presParOf" srcId="{19EE76C3-E170-45FB-8F17-F3C31FFA3C81}" destId="{CF41388B-5089-43EB-91F7-F91A3F02F5E3}" srcOrd="0" destOrd="0" presId="urn:microsoft.com/office/officeart/2008/layout/LinedList"/>
    <dgm:cxn modelId="{F3276B01-2879-4533-AD8B-BD3E8DF6A98E}" type="presParOf" srcId="{19EE76C3-E170-45FB-8F17-F3C31FFA3C81}" destId="{BAC32E73-55AF-4F9C-AC2D-835F596A35E5}" srcOrd="1" destOrd="0" presId="urn:microsoft.com/office/officeart/2008/layout/LinedList"/>
    <dgm:cxn modelId="{FC95654F-57B1-4E96-8BFF-CC3AF1C0D87C}" type="presParOf" srcId="{579969DF-90D9-4BCB-8633-45C4BC74C95D}" destId="{BFC1773A-AAED-492B-A8AB-8C6846E7CD1E}" srcOrd="4" destOrd="0" presId="urn:microsoft.com/office/officeart/2008/layout/LinedList"/>
    <dgm:cxn modelId="{F3933B08-851B-48C9-ABE8-AE110CDCC173}" type="presParOf" srcId="{579969DF-90D9-4BCB-8633-45C4BC74C95D}" destId="{D41BF7DF-4955-4E1A-8230-E0D6A6F0EDA2}" srcOrd="5" destOrd="0" presId="urn:microsoft.com/office/officeart/2008/layout/LinedList"/>
    <dgm:cxn modelId="{7BE75FC2-3CB0-4F87-A7D8-E030B3357D9E}" type="presParOf" srcId="{D41BF7DF-4955-4E1A-8230-E0D6A6F0EDA2}" destId="{21301C4B-6E52-4106-B809-8C9ACEE3AC5D}" srcOrd="0" destOrd="0" presId="urn:microsoft.com/office/officeart/2008/layout/LinedList"/>
    <dgm:cxn modelId="{25D39FB3-0C0C-4353-865B-8C6D467CFDA5}" type="presParOf" srcId="{D41BF7DF-4955-4E1A-8230-E0D6A6F0EDA2}" destId="{C5442C47-6C00-4ABB-9F87-92D03C3B151B}" srcOrd="1" destOrd="0" presId="urn:microsoft.com/office/officeart/2008/layout/LinedList"/>
    <dgm:cxn modelId="{430655B7-6FC9-4C98-A505-15EE251977AB}" type="presParOf" srcId="{C5442C47-6C00-4ABB-9F87-92D03C3B151B}" destId="{A5E2D833-F4C9-494C-B44D-86C60A548631}" srcOrd="0" destOrd="0" presId="urn:microsoft.com/office/officeart/2008/layout/LinedList"/>
    <dgm:cxn modelId="{E92EABB0-2250-4BF6-AA22-C20489C57069}" type="presParOf" srcId="{C5442C47-6C00-4ABB-9F87-92D03C3B151B}" destId="{6EFB901D-6190-408D-BC09-5EE4E0027278}" srcOrd="1" destOrd="0" presId="urn:microsoft.com/office/officeart/2008/layout/LinedList"/>
    <dgm:cxn modelId="{5045D015-9E94-421D-A2A7-E503C602094F}" type="presParOf" srcId="{6EFB901D-6190-408D-BC09-5EE4E0027278}" destId="{11DCC25E-CCB9-434E-AD76-0E87441E7A03}" srcOrd="0" destOrd="0" presId="urn:microsoft.com/office/officeart/2008/layout/LinedList"/>
    <dgm:cxn modelId="{F7BA3FC9-2A47-40BB-89DE-2206FECA69A2}" type="presParOf" srcId="{6EFB901D-6190-408D-BC09-5EE4E0027278}" destId="{EC6211ED-D680-4857-B969-7CAA659461CB}" srcOrd="1" destOrd="0" presId="urn:microsoft.com/office/officeart/2008/layout/LinedList"/>
    <dgm:cxn modelId="{FE085877-607A-4C7E-8667-DA583124437C}" type="presParOf" srcId="{6EFB901D-6190-408D-BC09-5EE4E0027278}" destId="{1F4C8A83-2D86-42FF-A8CB-6B38F061BCB3}" srcOrd="2" destOrd="0" presId="urn:microsoft.com/office/officeart/2008/layout/LinedList"/>
    <dgm:cxn modelId="{12892808-293B-46D6-A88C-FC6427B393DE}" type="presParOf" srcId="{C5442C47-6C00-4ABB-9F87-92D03C3B151B}" destId="{98FB2E40-E6F5-4829-9A3C-E70B5E1FB534}" srcOrd="2" destOrd="0" presId="urn:microsoft.com/office/officeart/2008/layout/LinedList"/>
    <dgm:cxn modelId="{7AEA4046-5946-4D9D-82B1-FD81C909527C}" type="presParOf" srcId="{C5442C47-6C00-4ABB-9F87-92D03C3B151B}" destId="{56E6B941-9B03-4CDD-9C8D-3642839A9BD6}" srcOrd="3" destOrd="0" presId="urn:microsoft.com/office/officeart/2008/layout/LinedList"/>
    <dgm:cxn modelId="{730F6137-0370-4182-AE46-E9696AFB8ECB}" type="presParOf" srcId="{C5442C47-6C00-4ABB-9F87-92D03C3B151B}" destId="{E6246E25-403F-4F99-8FB6-0DC5B029CF29}" srcOrd="4" destOrd="0" presId="urn:microsoft.com/office/officeart/2008/layout/LinedList"/>
    <dgm:cxn modelId="{E8729F17-82DF-4B5C-B301-ABA53D53BFF6}" type="presParOf" srcId="{E6246E25-403F-4F99-8FB6-0DC5B029CF29}" destId="{BCB8B6D5-E3EB-4039-B03A-72AD82C97DCF}" srcOrd="0" destOrd="0" presId="urn:microsoft.com/office/officeart/2008/layout/LinedList"/>
    <dgm:cxn modelId="{835DE5E4-02B4-432F-9716-B72B66CB4261}" type="presParOf" srcId="{E6246E25-403F-4F99-8FB6-0DC5B029CF29}" destId="{D470C0C9-2AA5-4B74-BD03-27E7F76E127D}" srcOrd="1" destOrd="0" presId="urn:microsoft.com/office/officeart/2008/layout/LinedList"/>
    <dgm:cxn modelId="{6F8DE5CA-D88C-4EE0-A88A-8D5910AEB23D}" type="presParOf" srcId="{E6246E25-403F-4F99-8FB6-0DC5B029CF29}" destId="{933E9B39-312C-4248-8450-964CCC19C304}" srcOrd="2" destOrd="0" presId="urn:microsoft.com/office/officeart/2008/layout/LinedList"/>
    <dgm:cxn modelId="{A50B7037-199E-4E62-9D52-BD820C5B14F6}" type="presParOf" srcId="{C5442C47-6C00-4ABB-9F87-92D03C3B151B}" destId="{355B81F3-DAC8-4C1B-9087-5959C0621C4A}" srcOrd="5" destOrd="0" presId="urn:microsoft.com/office/officeart/2008/layout/LinedList"/>
    <dgm:cxn modelId="{64B48591-95A2-4EB9-97BC-1A2DF291284E}" type="presParOf" srcId="{C5442C47-6C00-4ABB-9F87-92D03C3B151B}" destId="{0B4C19C6-770F-493B-B305-08A86322076A}" srcOrd="6" destOrd="0" presId="urn:microsoft.com/office/officeart/2008/layout/LinedList"/>
    <dgm:cxn modelId="{146D7873-1CE6-4BC6-8C0A-394373E67C7F}" type="presParOf" srcId="{C5442C47-6C00-4ABB-9F87-92D03C3B151B}" destId="{154A53F9-5CA3-4D8B-AAE2-0AD768A842E9}" srcOrd="7" destOrd="0" presId="urn:microsoft.com/office/officeart/2008/layout/LinedList"/>
    <dgm:cxn modelId="{38815DCD-BD78-441E-B5AA-3A4993D279B0}" type="presParOf" srcId="{154A53F9-5CA3-4D8B-AAE2-0AD768A842E9}" destId="{A82ED6BA-F7EC-46A7-8E20-BA0F90FA8103}" srcOrd="0" destOrd="0" presId="urn:microsoft.com/office/officeart/2008/layout/LinedList"/>
    <dgm:cxn modelId="{E2DEFA99-3041-4693-882E-216727FF5F75}" type="presParOf" srcId="{154A53F9-5CA3-4D8B-AAE2-0AD768A842E9}" destId="{A10DAA57-7E5E-45BA-8418-9A32BF967A01}" srcOrd="1" destOrd="0" presId="urn:microsoft.com/office/officeart/2008/layout/LinedList"/>
    <dgm:cxn modelId="{633B9ACC-85D1-412C-BECB-AB3F6E390695}" type="presParOf" srcId="{154A53F9-5CA3-4D8B-AAE2-0AD768A842E9}" destId="{A5ACE167-1CC5-4417-8559-79E7EBBED919}" srcOrd="2" destOrd="0" presId="urn:microsoft.com/office/officeart/2008/layout/LinedList"/>
    <dgm:cxn modelId="{1AFA48EA-7E16-4B56-8293-16EA75C329E7}" type="presParOf" srcId="{C5442C47-6C00-4ABB-9F87-92D03C3B151B}" destId="{35EA5375-5D45-4288-85D5-EFFBAEF6CB86}" srcOrd="8" destOrd="0" presId="urn:microsoft.com/office/officeart/2008/layout/LinedList"/>
    <dgm:cxn modelId="{E82C0853-D212-403F-812E-A60D32642AB2}" type="presParOf" srcId="{C5442C47-6C00-4ABB-9F87-92D03C3B151B}" destId="{E5FC436B-DD76-4937-BF72-4B484C023B20}" srcOrd="9" destOrd="0" presId="urn:microsoft.com/office/officeart/2008/layout/LinedList"/>
    <dgm:cxn modelId="{6A7AB3E8-0DC2-44A7-AE4C-B43861386F33}" type="presParOf" srcId="{C5442C47-6C00-4ABB-9F87-92D03C3B151B}" destId="{B4C7D1E2-5CF5-4A6A-AFA0-6CD7B58F69C3}" srcOrd="10" destOrd="0" presId="urn:microsoft.com/office/officeart/2008/layout/LinedList"/>
    <dgm:cxn modelId="{98B6E794-6318-4D9D-AF32-720C9DF5C571}" type="presParOf" srcId="{B4C7D1E2-5CF5-4A6A-AFA0-6CD7B58F69C3}" destId="{040C2960-CFF9-4D6F-BA3B-611FB4E562C8}" srcOrd="0" destOrd="0" presId="urn:microsoft.com/office/officeart/2008/layout/LinedList"/>
    <dgm:cxn modelId="{FD20B5AB-1874-43B6-AF3B-15444958B54B}" type="presParOf" srcId="{B4C7D1E2-5CF5-4A6A-AFA0-6CD7B58F69C3}" destId="{EAE0D2DE-F485-4FE2-82B0-E7112BC4AB0C}" srcOrd="1" destOrd="0" presId="urn:microsoft.com/office/officeart/2008/layout/LinedList"/>
    <dgm:cxn modelId="{A288334C-6120-4814-8AF4-11A83AF49660}" type="presParOf" srcId="{B4C7D1E2-5CF5-4A6A-AFA0-6CD7B58F69C3}" destId="{E3997EAA-AC8A-49E4-B799-DF263428D829}" srcOrd="2" destOrd="0" presId="urn:microsoft.com/office/officeart/2008/layout/LinedList"/>
    <dgm:cxn modelId="{D093C445-2EE2-45D4-89AA-DFCA78750A74}" type="presParOf" srcId="{C5442C47-6C00-4ABB-9F87-92D03C3B151B}" destId="{5E40B769-4F18-497B-8AE1-BE4D8926D7C3}" srcOrd="11" destOrd="0" presId="urn:microsoft.com/office/officeart/2008/layout/LinedList"/>
    <dgm:cxn modelId="{3A40BF9B-4E21-4B6D-829E-6DA5D85EDBDD}" type="presParOf" srcId="{C5442C47-6C00-4ABB-9F87-92D03C3B151B}" destId="{0E41F9E2-BC5E-415B-8AC0-7D2AEAB44090}" srcOrd="12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A423D28-BDE9-46D7-B6D5-6A5F90D72CA1}" type="doc">
      <dgm:prSet loTypeId="urn:microsoft.com/office/officeart/2008/layout/LinedLis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A5FC2985-678C-49E7-BEE0-6DD0B20C7D81}">
      <dgm:prSet phldrT="[Texto]" phldr="0" custT="1"/>
      <dgm:spPr/>
      <dgm:t>
        <a:bodyPr/>
        <a:lstStyle/>
        <a:p>
          <a:pPr rtl="0"/>
          <a:r>
            <a:rPr lang="pt-BR" sz="2700" b="1" i="0" u="none" strike="noStrike" cap="none" baseline="0" noProof="0">
              <a:solidFill>
                <a:srgbClr val="010000"/>
              </a:solidFill>
              <a:latin typeface="Calibri Light"/>
              <a:cs typeface="Calibri Light"/>
            </a:rPr>
            <a:t>Informações do processo</a:t>
          </a:r>
        </a:p>
      </dgm:t>
    </dgm:pt>
    <dgm:pt modelId="{BC700292-C7BF-494E-B262-0C2F7E73E84F}" type="parTrans" cxnId="{4FFAB525-2CA8-4ADC-98F1-5C4A5F187BCA}">
      <dgm:prSet/>
      <dgm:spPr/>
      <dgm:t>
        <a:bodyPr/>
        <a:lstStyle/>
        <a:p>
          <a:endParaRPr lang="pt-BR"/>
        </a:p>
      </dgm:t>
    </dgm:pt>
    <dgm:pt modelId="{AB90FD0B-77C7-4212-8564-0CBC8FC3872F}" type="sibTrans" cxnId="{4FFAB525-2CA8-4ADC-98F1-5C4A5F187BCA}">
      <dgm:prSet/>
      <dgm:spPr/>
      <dgm:t>
        <a:bodyPr/>
        <a:lstStyle/>
        <a:p>
          <a:endParaRPr lang="pt-BR"/>
        </a:p>
      </dgm:t>
    </dgm:pt>
    <dgm:pt modelId="{B2881F0F-C3EE-492F-9641-2DCB15019498}">
      <dgm:prSet custT="1"/>
      <dgm:spPr/>
      <dgm:t>
        <a:bodyPr/>
        <a:lstStyle/>
        <a:p>
          <a:endParaRPr lang="pt-BR" sz="2000">
            <a:cs typeface="Calibri"/>
          </a:endParaRPr>
        </a:p>
      </dgm:t>
    </dgm:pt>
    <dgm:pt modelId="{2FEB84AD-8C6F-42E1-AFEA-1AA6DC6590F4}" type="parTrans" cxnId="{A908704C-0BAE-4974-BE91-6796E0ED6D0A}">
      <dgm:prSet/>
      <dgm:spPr/>
      <dgm:t>
        <a:bodyPr/>
        <a:lstStyle/>
        <a:p>
          <a:endParaRPr lang="pt-BR"/>
        </a:p>
      </dgm:t>
    </dgm:pt>
    <dgm:pt modelId="{7A561B71-90BB-4C3D-AC27-A0A923D23F0A}" type="sibTrans" cxnId="{A908704C-0BAE-4974-BE91-6796E0ED6D0A}">
      <dgm:prSet/>
      <dgm:spPr/>
      <dgm:t>
        <a:bodyPr/>
        <a:lstStyle/>
        <a:p>
          <a:endParaRPr lang="pt-BR"/>
        </a:p>
      </dgm:t>
    </dgm:pt>
    <dgm:pt modelId="{AC77444E-CF67-4717-8E8C-EAE526F06199}">
      <dgm:prSet phldr="0"/>
      <dgm:spPr/>
      <dgm:t>
        <a:bodyPr/>
        <a:lstStyle/>
        <a:p>
          <a:pPr algn="l" rtl="0"/>
          <a:r>
            <a:rPr lang="pt-BR"/>
            <a:t>Clientes</a:t>
          </a:r>
          <a:r>
            <a:rPr lang="pt-BR">
              <a:latin typeface="Calibri Light" panose="020F0302020204030204"/>
            </a:rPr>
            <a:t> </a:t>
          </a:r>
          <a:endParaRPr lang="pt-BR">
            <a:latin typeface="Calibri Light" panose="020F0302020204030204"/>
            <a:cs typeface="Calibri Light" panose="020F0302020204030204"/>
          </a:endParaRPr>
        </a:p>
      </dgm:t>
    </dgm:pt>
    <dgm:pt modelId="{EE485E93-2737-4E64-ADD6-4011D2C1D61C}" type="parTrans" cxnId="{02A45D47-62D3-4905-A90F-1FFCDFC7E783}">
      <dgm:prSet/>
      <dgm:spPr/>
    </dgm:pt>
    <dgm:pt modelId="{F702BB9E-8042-497F-AAE4-F6D823DC1DB7}" type="sibTrans" cxnId="{02A45D47-62D3-4905-A90F-1FFCDFC7E783}">
      <dgm:prSet/>
      <dgm:spPr/>
    </dgm:pt>
    <dgm:pt modelId="{8650998E-893A-470F-89E7-542950163387}">
      <dgm:prSet phldr="0"/>
      <dgm:spPr/>
      <dgm:t>
        <a:bodyPr/>
        <a:lstStyle/>
        <a:p>
          <a:pPr algn="l"/>
          <a:r>
            <a:rPr lang="pt-BR"/>
            <a:t>Fluxo do processo</a:t>
          </a:r>
        </a:p>
      </dgm:t>
    </dgm:pt>
    <dgm:pt modelId="{36D2E67C-6B5E-4E14-AF1A-AF307CBEAE2E}" type="parTrans" cxnId="{12DDC3EA-D2F2-4F6E-B8C8-93DE40A7A31F}">
      <dgm:prSet/>
      <dgm:spPr/>
    </dgm:pt>
    <dgm:pt modelId="{9FC8B7B4-5338-4F64-AEC4-610361C8316C}" type="sibTrans" cxnId="{12DDC3EA-D2F2-4F6E-B8C8-93DE40A7A31F}">
      <dgm:prSet/>
      <dgm:spPr/>
    </dgm:pt>
    <dgm:pt modelId="{72E3BB4A-CD59-4DAC-A671-2CFD434B2020}">
      <dgm:prSet phldr="0"/>
      <dgm:spPr/>
      <dgm:t>
        <a:bodyPr/>
        <a:lstStyle/>
        <a:p>
          <a:pPr algn="l"/>
          <a:r>
            <a:rPr lang="pt-BR"/>
            <a:t>Infraestrutura utilizada</a:t>
          </a:r>
        </a:p>
      </dgm:t>
    </dgm:pt>
    <dgm:pt modelId="{F4F597A2-22BE-400C-AB7F-BA3EDFB631D1}" type="parTrans" cxnId="{BE879F55-23A8-45EB-AD22-654B882842AB}">
      <dgm:prSet/>
      <dgm:spPr/>
    </dgm:pt>
    <dgm:pt modelId="{555C5C1A-9391-41DA-A4F1-A9C6CB451364}" type="sibTrans" cxnId="{BE879F55-23A8-45EB-AD22-654B882842AB}">
      <dgm:prSet/>
      <dgm:spPr/>
    </dgm:pt>
    <dgm:pt modelId="{7B41E8F0-C08B-4A48-BF40-195FA0723E2A}">
      <dgm:prSet phldr="0"/>
      <dgm:spPr/>
      <dgm:t>
        <a:bodyPr/>
        <a:lstStyle/>
        <a:p>
          <a:pPr algn="l"/>
          <a:r>
            <a:rPr lang="pt-BR"/>
            <a:t>Legislação correlacionada</a:t>
          </a:r>
        </a:p>
      </dgm:t>
    </dgm:pt>
    <dgm:pt modelId="{19AD6C41-C0AE-4F63-9C70-83649DCEA495}" type="parTrans" cxnId="{BDF02F0B-0FFC-404E-B62D-3975C67B19BA}">
      <dgm:prSet/>
      <dgm:spPr/>
    </dgm:pt>
    <dgm:pt modelId="{44C215C5-6914-4CBC-8753-9C24D7D304CC}" type="sibTrans" cxnId="{BDF02F0B-0FFC-404E-B62D-3975C67B19BA}">
      <dgm:prSet/>
      <dgm:spPr/>
    </dgm:pt>
    <dgm:pt modelId="{D9592A2C-4972-4722-B454-FD8C8E629505}">
      <dgm:prSet phldr="0"/>
      <dgm:spPr/>
      <dgm:t>
        <a:bodyPr/>
        <a:lstStyle/>
        <a:p>
          <a:pPr algn="l"/>
          <a:r>
            <a:rPr lang="pt-BR"/>
            <a:t>Principais objetivos do processo</a:t>
          </a:r>
        </a:p>
      </dgm:t>
    </dgm:pt>
    <dgm:pt modelId="{24EFA722-4726-4576-AA16-7EA89374332B}" type="parTrans" cxnId="{126F444E-425E-4384-82D6-F52E2D4E56EC}">
      <dgm:prSet/>
      <dgm:spPr/>
    </dgm:pt>
    <dgm:pt modelId="{3335C5B9-80AF-421D-8100-25232DA1EB84}" type="sibTrans" cxnId="{126F444E-425E-4384-82D6-F52E2D4E56EC}">
      <dgm:prSet/>
      <dgm:spPr/>
    </dgm:pt>
    <dgm:pt modelId="{6356AEFC-7B69-4688-BF04-2E210E60EA30}">
      <dgm:prSet phldr="0"/>
      <dgm:spPr/>
      <dgm:t>
        <a:bodyPr/>
        <a:lstStyle/>
        <a:p>
          <a:pPr algn="l"/>
          <a:r>
            <a:rPr lang="pt-BR"/>
            <a:t>Principais problemas do passado</a:t>
          </a:r>
        </a:p>
      </dgm:t>
    </dgm:pt>
    <dgm:pt modelId="{83E0B5BF-BE56-4D9C-8F4A-008F82BC3681}" type="parTrans" cxnId="{3DA97C65-E94F-4819-93F5-5D1EB8085E82}">
      <dgm:prSet/>
      <dgm:spPr/>
    </dgm:pt>
    <dgm:pt modelId="{2845445C-7FC8-433D-AE6E-DF143A61F90B}" type="sibTrans" cxnId="{3DA97C65-E94F-4819-93F5-5D1EB8085E82}">
      <dgm:prSet/>
      <dgm:spPr/>
    </dgm:pt>
    <dgm:pt modelId="{5487A74D-065C-4D93-8BF1-9398E5626795}">
      <dgm:prSet phldr="0"/>
      <dgm:spPr/>
      <dgm:t>
        <a:bodyPr/>
        <a:lstStyle/>
        <a:p>
          <a:pPr algn="l"/>
          <a:r>
            <a:rPr lang="pt-BR"/>
            <a:t>Recurso humano utilizado</a:t>
          </a:r>
        </a:p>
      </dgm:t>
    </dgm:pt>
    <dgm:pt modelId="{2F2B7C45-4A3D-46D4-9EFA-D8690564D3AB}" type="parTrans" cxnId="{3DFBB555-6D87-4CB2-B29F-F8445E02E2FB}">
      <dgm:prSet/>
      <dgm:spPr/>
    </dgm:pt>
    <dgm:pt modelId="{43CD3582-F0C5-4409-817E-D3954D77A24C}" type="sibTrans" cxnId="{3DFBB555-6D87-4CB2-B29F-F8445E02E2FB}">
      <dgm:prSet/>
      <dgm:spPr/>
    </dgm:pt>
    <dgm:pt modelId="{B8A695B0-BE41-4901-B65E-F4F570A8F410}">
      <dgm:prSet phldr="0"/>
      <dgm:spPr/>
      <dgm:t>
        <a:bodyPr/>
        <a:lstStyle/>
        <a:p>
          <a:pPr algn="l"/>
          <a:r>
            <a:rPr lang="pt-BR"/>
            <a:t>Sistemas informatizados</a:t>
          </a:r>
        </a:p>
      </dgm:t>
    </dgm:pt>
    <dgm:pt modelId="{CF27286D-C1AB-414B-9233-46060150650D}" type="parTrans" cxnId="{F5E50FD3-875C-4AB4-B062-FCB5E42C4A0D}">
      <dgm:prSet/>
      <dgm:spPr/>
    </dgm:pt>
    <dgm:pt modelId="{DBF4BB6F-93DF-4616-8D19-9A63264AEB5A}" type="sibTrans" cxnId="{F5E50FD3-875C-4AB4-B062-FCB5E42C4A0D}">
      <dgm:prSet/>
      <dgm:spPr/>
    </dgm:pt>
    <dgm:pt modelId="{C61EE2CF-B50B-4575-9514-1F3EF438DFF8}">
      <dgm:prSet phldr="0"/>
      <dgm:spPr/>
      <dgm:t>
        <a:bodyPr/>
        <a:lstStyle/>
        <a:p>
          <a:pPr algn="l"/>
          <a:r>
            <a:rPr lang="pt-BR"/>
            <a:t>Partes interessadas</a:t>
          </a:r>
        </a:p>
      </dgm:t>
    </dgm:pt>
    <dgm:pt modelId="{A55B76E4-2028-4A33-83DD-7FA9305C340D}" type="parTrans" cxnId="{E6652C26-384C-4430-8009-B8C72756B304}">
      <dgm:prSet/>
      <dgm:spPr/>
    </dgm:pt>
    <dgm:pt modelId="{C662FDAD-323B-401F-A5DC-C6755A705B76}" type="sibTrans" cxnId="{E6652C26-384C-4430-8009-B8C72756B304}">
      <dgm:prSet/>
      <dgm:spPr/>
    </dgm:pt>
    <dgm:pt modelId="{4A1FFBC5-B858-472F-803E-F14CC1727547}">
      <dgm:prSet phldr="0"/>
      <dgm:spPr/>
      <dgm:t>
        <a:bodyPr/>
        <a:lstStyle/>
        <a:p>
          <a:pPr algn="l" rtl="0"/>
          <a:r>
            <a:rPr lang="pt-BR">
              <a:latin typeface="Calibri Light" panose="020F0302020204030204"/>
            </a:rPr>
            <a:t>Tendências de mercado</a:t>
          </a:r>
          <a:endParaRPr lang="pt-BR"/>
        </a:p>
      </dgm:t>
    </dgm:pt>
    <dgm:pt modelId="{7D19D885-68C6-4F2D-ADA4-84D60B7CF074}" type="parTrans" cxnId="{AC284481-EABB-4CC0-B9F6-DB7590037CD4}">
      <dgm:prSet/>
      <dgm:spPr/>
    </dgm:pt>
    <dgm:pt modelId="{4FFFA027-DABB-47D0-8B54-3299D5D118F4}" type="sibTrans" cxnId="{AC284481-EABB-4CC0-B9F6-DB7590037CD4}">
      <dgm:prSet/>
      <dgm:spPr/>
    </dgm:pt>
    <dgm:pt modelId="{7BC62E07-FD30-4930-AA48-32D5EC3DD1E7}" type="pres">
      <dgm:prSet presAssocID="{FA423D28-BDE9-46D7-B6D5-6A5F90D72CA1}" presName="vert0" presStyleCnt="0">
        <dgm:presLayoutVars>
          <dgm:dir/>
          <dgm:animOne val="branch"/>
          <dgm:animLvl val="lvl"/>
        </dgm:presLayoutVars>
      </dgm:prSet>
      <dgm:spPr/>
    </dgm:pt>
    <dgm:pt modelId="{F3ED171A-237D-45F1-B0BD-4F9D32ACFF7B}" type="pres">
      <dgm:prSet presAssocID="{A5FC2985-678C-49E7-BEE0-6DD0B20C7D81}" presName="thickLine" presStyleLbl="alignNode1" presStyleIdx="0" presStyleCnt="1" custLinFactNeighborY="-296"/>
      <dgm:spPr/>
    </dgm:pt>
    <dgm:pt modelId="{A2739A8F-F33E-43A7-9502-2C7D35151B48}" type="pres">
      <dgm:prSet presAssocID="{A5FC2985-678C-49E7-BEE0-6DD0B20C7D81}" presName="horz1" presStyleCnt="0"/>
      <dgm:spPr/>
    </dgm:pt>
    <dgm:pt modelId="{C5187281-D2E9-4E5B-92C2-97FDC1581D71}" type="pres">
      <dgm:prSet presAssocID="{A5FC2985-678C-49E7-BEE0-6DD0B20C7D81}" presName="tx1" presStyleLbl="revTx" presStyleIdx="0" presStyleCnt="12"/>
      <dgm:spPr/>
    </dgm:pt>
    <dgm:pt modelId="{256C0BB2-CE90-4779-9A9E-73A1D56BD4BF}" type="pres">
      <dgm:prSet presAssocID="{A5FC2985-678C-49E7-BEE0-6DD0B20C7D81}" presName="vert1" presStyleCnt="0"/>
      <dgm:spPr/>
    </dgm:pt>
    <dgm:pt modelId="{C9FFAEBC-4112-4379-96E6-81B73E43BEE6}" type="pres">
      <dgm:prSet presAssocID="{AC77444E-CF67-4717-8E8C-EAE526F06199}" presName="vertSpace2a" presStyleCnt="0"/>
      <dgm:spPr/>
    </dgm:pt>
    <dgm:pt modelId="{D8D2D476-5ABA-4425-93B3-49A190D8E886}" type="pres">
      <dgm:prSet presAssocID="{AC77444E-CF67-4717-8E8C-EAE526F06199}" presName="horz2" presStyleCnt="0"/>
      <dgm:spPr/>
    </dgm:pt>
    <dgm:pt modelId="{45631215-1178-43E2-8B34-B9BF6BEFC2EA}" type="pres">
      <dgm:prSet presAssocID="{AC77444E-CF67-4717-8E8C-EAE526F06199}" presName="horzSpace2" presStyleCnt="0"/>
      <dgm:spPr/>
    </dgm:pt>
    <dgm:pt modelId="{3FA4CE29-0E6F-45E6-A527-A58D7547F06B}" type="pres">
      <dgm:prSet presAssocID="{AC77444E-CF67-4717-8E8C-EAE526F06199}" presName="tx2" presStyleLbl="revTx" presStyleIdx="1" presStyleCnt="12"/>
      <dgm:spPr/>
    </dgm:pt>
    <dgm:pt modelId="{6CE3F4B0-76D1-4966-A518-DDCD331528FC}" type="pres">
      <dgm:prSet presAssocID="{AC77444E-CF67-4717-8E8C-EAE526F06199}" presName="vert2" presStyleCnt="0"/>
      <dgm:spPr/>
    </dgm:pt>
    <dgm:pt modelId="{AF355E07-098C-44BD-83CC-3C3C6D3ABB50}" type="pres">
      <dgm:prSet presAssocID="{AC77444E-CF67-4717-8E8C-EAE526F06199}" presName="thinLine2b" presStyleLbl="callout" presStyleIdx="0" presStyleCnt="11"/>
      <dgm:spPr/>
    </dgm:pt>
    <dgm:pt modelId="{87765DBA-F161-4F46-9324-D0AEF04813EB}" type="pres">
      <dgm:prSet presAssocID="{AC77444E-CF67-4717-8E8C-EAE526F06199}" presName="vertSpace2b" presStyleCnt="0"/>
      <dgm:spPr/>
    </dgm:pt>
    <dgm:pt modelId="{583BF8F1-1FDD-4EC2-BFF5-C77DB317BB14}" type="pres">
      <dgm:prSet presAssocID="{8650998E-893A-470F-89E7-542950163387}" presName="horz2" presStyleCnt="0"/>
      <dgm:spPr/>
    </dgm:pt>
    <dgm:pt modelId="{1A7A1E0C-3006-48B9-9B50-143CFAEAD01E}" type="pres">
      <dgm:prSet presAssocID="{8650998E-893A-470F-89E7-542950163387}" presName="horzSpace2" presStyleCnt="0"/>
      <dgm:spPr/>
    </dgm:pt>
    <dgm:pt modelId="{5778E6EA-788B-4E2F-BD30-6A511223162E}" type="pres">
      <dgm:prSet presAssocID="{8650998E-893A-470F-89E7-542950163387}" presName="tx2" presStyleLbl="revTx" presStyleIdx="2" presStyleCnt="12"/>
      <dgm:spPr/>
    </dgm:pt>
    <dgm:pt modelId="{3A8BE26D-6503-4EED-98DD-64AEADAF46EC}" type="pres">
      <dgm:prSet presAssocID="{8650998E-893A-470F-89E7-542950163387}" presName="vert2" presStyleCnt="0"/>
      <dgm:spPr/>
    </dgm:pt>
    <dgm:pt modelId="{1A227EA6-323A-4728-8A9F-B27767E07CDC}" type="pres">
      <dgm:prSet presAssocID="{8650998E-893A-470F-89E7-542950163387}" presName="thinLine2b" presStyleLbl="callout" presStyleIdx="1" presStyleCnt="11"/>
      <dgm:spPr/>
    </dgm:pt>
    <dgm:pt modelId="{2DC4AD8C-7EC7-4BD7-AB6F-1805EC3F988A}" type="pres">
      <dgm:prSet presAssocID="{8650998E-893A-470F-89E7-542950163387}" presName="vertSpace2b" presStyleCnt="0"/>
      <dgm:spPr/>
    </dgm:pt>
    <dgm:pt modelId="{D271EC35-578E-4FB4-A1D7-3CC58C030AB2}" type="pres">
      <dgm:prSet presAssocID="{72E3BB4A-CD59-4DAC-A671-2CFD434B2020}" presName="horz2" presStyleCnt="0"/>
      <dgm:spPr/>
    </dgm:pt>
    <dgm:pt modelId="{0A9995E1-F6D6-4165-9060-D15602DB1383}" type="pres">
      <dgm:prSet presAssocID="{72E3BB4A-CD59-4DAC-A671-2CFD434B2020}" presName="horzSpace2" presStyleCnt="0"/>
      <dgm:spPr/>
    </dgm:pt>
    <dgm:pt modelId="{C0CAF5F7-F5DD-47DC-B8FF-834A1D2206E9}" type="pres">
      <dgm:prSet presAssocID="{72E3BB4A-CD59-4DAC-A671-2CFD434B2020}" presName="tx2" presStyleLbl="revTx" presStyleIdx="3" presStyleCnt="12"/>
      <dgm:spPr/>
    </dgm:pt>
    <dgm:pt modelId="{F9778823-0BB2-42B1-B488-15C81875C0CA}" type="pres">
      <dgm:prSet presAssocID="{72E3BB4A-CD59-4DAC-A671-2CFD434B2020}" presName="vert2" presStyleCnt="0"/>
      <dgm:spPr/>
    </dgm:pt>
    <dgm:pt modelId="{D2AA704D-3658-42F1-A2F5-64897057EF04}" type="pres">
      <dgm:prSet presAssocID="{72E3BB4A-CD59-4DAC-A671-2CFD434B2020}" presName="thinLine2b" presStyleLbl="callout" presStyleIdx="2" presStyleCnt="11"/>
      <dgm:spPr/>
    </dgm:pt>
    <dgm:pt modelId="{11993021-AEDA-4853-91B3-703A930BFF99}" type="pres">
      <dgm:prSet presAssocID="{72E3BB4A-CD59-4DAC-A671-2CFD434B2020}" presName="vertSpace2b" presStyleCnt="0"/>
      <dgm:spPr/>
    </dgm:pt>
    <dgm:pt modelId="{7A7EF2D8-409C-482E-976C-011E655917EA}" type="pres">
      <dgm:prSet presAssocID="{7B41E8F0-C08B-4A48-BF40-195FA0723E2A}" presName="horz2" presStyleCnt="0"/>
      <dgm:spPr/>
    </dgm:pt>
    <dgm:pt modelId="{501DE469-7767-4849-B36B-3DA659080F02}" type="pres">
      <dgm:prSet presAssocID="{7B41E8F0-C08B-4A48-BF40-195FA0723E2A}" presName="horzSpace2" presStyleCnt="0"/>
      <dgm:spPr/>
    </dgm:pt>
    <dgm:pt modelId="{B0ACE691-78BF-47D3-87C4-AE6E5A54D3B2}" type="pres">
      <dgm:prSet presAssocID="{7B41E8F0-C08B-4A48-BF40-195FA0723E2A}" presName="tx2" presStyleLbl="revTx" presStyleIdx="4" presStyleCnt="12"/>
      <dgm:spPr/>
    </dgm:pt>
    <dgm:pt modelId="{FC85C9BF-AA2B-45AC-95B5-1EB6CC8F5987}" type="pres">
      <dgm:prSet presAssocID="{7B41E8F0-C08B-4A48-BF40-195FA0723E2A}" presName="vert2" presStyleCnt="0"/>
      <dgm:spPr/>
    </dgm:pt>
    <dgm:pt modelId="{9698C6AC-3328-41D7-9184-0FBE599F1C90}" type="pres">
      <dgm:prSet presAssocID="{7B41E8F0-C08B-4A48-BF40-195FA0723E2A}" presName="thinLine2b" presStyleLbl="callout" presStyleIdx="3" presStyleCnt="11"/>
      <dgm:spPr/>
    </dgm:pt>
    <dgm:pt modelId="{1CC5EFEE-ED41-458E-A170-661667036EE1}" type="pres">
      <dgm:prSet presAssocID="{7B41E8F0-C08B-4A48-BF40-195FA0723E2A}" presName="vertSpace2b" presStyleCnt="0"/>
      <dgm:spPr/>
    </dgm:pt>
    <dgm:pt modelId="{D9BE906B-A11C-4A4F-B9D5-15A2724F84CD}" type="pres">
      <dgm:prSet presAssocID="{D9592A2C-4972-4722-B454-FD8C8E629505}" presName="horz2" presStyleCnt="0"/>
      <dgm:spPr/>
    </dgm:pt>
    <dgm:pt modelId="{61BA9FB0-07CE-4C7C-B072-0D292459BFF2}" type="pres">
      <dgm:prSet presAssocID="{D9592A2C-4972-4722-B454-FD8C8E629505}" presName="horzSpace2" presStyleCnt="0"/>
      <dgm:spPr/>
    </dgm:pt>
    <dgm:pt modelId="{31288CD8-09DC-46A0-9AEF-9BC62AEAB39D}" type="pres">
      <dgm:prSet presAssocID="{D9592A2C-4972-4722-B454-FD8C8E629505}" presName="tx2" presStyleLbl="revTx" presStyleIdx="5" presStyleCnt="12"/>
      <dgm:spPr/>
    </dgm:pt>
    <dgm:pt modelId="{3EA194A2-ABCC-4141-83B9-56DD98C93411}" type="pres">
      <dgm:prSet presAssocID="{D9592A2C-4972-4722-B454-FD8C8E629505}" presName="vert2" presStyleCnt="0"/>
      <dgm:spPr/>
    </dgm:pt>
    <dgm:pt modelId="{CD770E38-22DF-4B8B-B89C-C1C87208F0FD}" type="pres">
      <dgm:prSet presAssocID="{D9592A2C-4972-4722-B454-FD8C8E629505}" presName="thinLine2b" presStyleLbl="callout" presStyleIdx="4" presStyleCnt="11"/>
      <dgm:spPr/>
    </dgm:pt>
    <dgm:pt modelId="{2E62FC3B-0010-4C47-925D-CE777BB209F0}" type="pres">
      <dgm:prSet presAssocID="{D9592A2C-4972-4722-B454-FD8C8E629505}" presName="vertSpace2b" presStyleCnt="0"/>
      <dgm:spPr/>
    </dgm:pt>
    <dgm:pt modelId="{4F39BBBE-E41F-442C-82D1-5C79F47BBA7D}" type="pres">
      <dgm:prSet presAssocID="{6356AEFC-7B69-4688-BF04-2E210E60EA30}" presName="horz2" presStyleCnt="0"/>
      <dgm:spPr/>
    </dgm:pt>
    <dgm:pt modelId="{2BB6AD59-7A3E-4D85-A852-CA718D17620F}" type="pres">
      <dgm:prSet presAssocID="{6356AEFC-7B69-4688-BF04-2E210E60EA30}" presName="horzSpace2" presStyleCnt="0"/>
      <dgm:spPr/>
    </dgm:pt>
    <dgm:pt modelId="{B63F8DEC-76FD-4AF0-BB15-F3F2FB92C00A}" type="pres">
      <dgm:prSet presAssocID="{6356AEFC-7B69-4688-BF04-2E210E60EA30}" presName="tx2" presStyleLbl="revTx" presStyleIdx="6" presStyleCnt="12"/>
      <dgm:spPr/>
    </dgm:pt>
    <dgm:pt modelId="{EA600F4D-888E-4681-BC58-BDD65DAE7A81}" type="pres">
      <dgm:prSet presAssocID="{6356AEFC-7B69-4688-BF04-2E210E60EA30}" presName="vert2" presStyleCnt="0"/>
      <dgm:spPr/>
    </dgm:pt>
    <dgm:pt modelId="{F9E79237-D887-4D7A-860A-6337A0521755}" type="pres">
      <dgm:prSet presAssocID="{6356AEFC-7B69-4688-BF04-2E210E60EA30}" presName="thinLine2b" presStyleLbl="callout" presStyleIdx="5" presStyleCnt="11"/>
      <dgm:spPr/>
    </dgm:pt>
    <dgm:pt modelId="{97B371B2-7740-4220-B353-DD852179EA98}" type="pres">
      <dgm:prSet presAssocID="{6356AEFC-7B69-4688-BF04-2E210E60EA30}" presName="vertSpace2b" presStyleCnt="0"/>
      <dgm:spPr/>
    </dgm:pt>
    <dgm:pt modelId="{F0ED69ED-5821-4F05-8369-0CDBC0E45543}" type="pres">
      <dgm:prSet presAssocID="{5487A74D-065C-4D93-8BF1-9398E5626795}" presName="horz2" presStyleCnt="0"/>
      <dgm:spPr/>
    </dgm:pt>
    <dgm:pt modelId="{0E1324B3-4449-4C70-81B6-A99E80DEC643}" type="pres">
      <dgm:prSet presAssocID="{5487A74D-065C-4D93-8BF1-9398E5626795}" presName="horzSpace2" presStyleCnt="0"/>
      <dgm:spPr/>
    </dgm:pt>
    <dgm:pt modelId="{06789156-B2FE-41E7-8C7D-BD1329C73CED}" type="pres">
      <dgm:prSet presAssocID="{5487A74D-065C-4D93-8BF1-9398E5626795}" presName="tx2" presStyleLbl="revTx" presStyleIdx="7" presStyleCnt="12"/>
      <dgm:spPr/>
    </dgm:pt>
    <dgm:pt modelId="{725A058B-CE4B-45AC-9E26-09EF4E03E959}" type="pres">
      <dgm:prSet presAssocID="{5487A74D-065C-4D93-8BF1-9398E5626795}" presName="vert2" presStyleCnt="0"/>
      <dgm:spPr/>
    </dgm:pt>
    <dgm:pt modelId="{9C0FBC6C-2E8B-439C-8657-55DCE73AA679}" type="pres">
      <dgm:prSet presAssocID="{5487A74D-065C-4D93-8BF1-9398E5626795}" presName="thinLine2b" presStyleLbl="callout" presStyleIdx="6" presStyleCnt="11"/>
      <dgm:spPr/>
    </dgm:pt>
    <dgm:pt modelId="{BC535BCA-66D0-4383-8E8E-3A823DC4D0DD}" type="pres">
      <dgm:prSet presAssocID="{5487A74D-065C-4D93-8BF1-9398E5626795}" presName="vertSpace2b" presStyleCnt="0"/>
      <dgm:spPr/>
    </dgm:pt>
    <dgm:pt modelId="{33ED9BD9-FACE-408E-8B2D-5C6788B10F75}" type="pres">
      <dgm:prSet presAssocID="{B8A695B0-BE41-4901-B65E-F4F570A8F410}" presName="horz2" presStyleCnt="0"/>
      <dgm:spPr/>
    </dgm:pt>
    <dgm:pt modelId="{754EB242-A205-43CA-AD07-21EBB5EC8627}" type="pres">
      <dgm:prSet presAssocID="{B8A695B0-BE41-4901-B65E-F4F570A8F410}" presName="horzSpace2" presStyleCnt="0"/>
      <dgm:spPr/>
    </dgm:pt>
    <dgm:pt modelId="{35E81BCC-3E21-4AC1-AB33-8293968173B2}" type="pres">
      <dgm:prSet presAssocID="{B8A695B0-BE41-4901-B65E-F4F570A8F410}" presName="tx2" presStyleLbl="revTx" presStyleIdx="8" presStyleCnt="12"/>
      <dgm:spPr/>
    </dgm:pt>
    <dgm:pt modelId="{72914618-A668-4FC7-832A-F16C6D95ADB7}" type="pres">
      <dgm:prSet presAssocID="{B8A695B0-BE41-4901-B65E-F4F570A8F410}" presName="vert2" presStyleCnt="0"/>
      <dgm:spPr/>
    </dgm:pt>
    <dgm:pt modelId="{21D2BC2F-4C88-4257-9750-B6AE7081317A}" type="pres">
      <dgm:prSet presAssocID="{B8A695B0-BE41-4901-B65E-F4F570A8F410}" presName="thinLine2b" presStyleLbl="callout" presStyleIdx="7" presStyleCnt="11"/>
      <dgm:spPr/>
    </dgm:pt>
    <dgm:pt modelId="{AB778A18-1FD8-4F25-90D5-D5C70FD71724}" type="pres">
      <dgm:prSet presAssocID="{B8A695B0-BE41-4901-B65E-F4F570A8F410}" presName="vertSpace2b" presStyleCnt="0"/>
      <dgm:spPr/>
    </dgm:pt>
    <dgm:pt modelId="{E8F4C55C-C337-4555-8332-A0E0D3E275D1}" type="pres">
      <dgm:prSet presAssocID="{C61EE2CF-B50B-4575-9514-1F3EF438DFF8}" presName="horz2" presStyleCnt="0"/>
      <dgm:spPr/>
    </dgm:pt>
    <dgm:pt modelId="{15571DDC-7ADE-4959-A775-C4EC8300146D}" type="pres">
      <dgm:prSet presAssocID="{C61EE2CF-B50B-4575-9514-1F3EF438DFF8}" presName="horzSpace2" presStyleCnt="0"/>
      <dgm:spPr/>
    </dgm:pt>
    <dgm:pt modelId="{0714B448-3C1B-4949-B4A7-9B2A5B21682B}" type="pres">
      <dgm:prSet presAssocID="{C61EE2CF-B50B-4575-9514-1F3EF438DFF8}" presName="tx2" presStyleLbl="revTx" presStyleIdx="9" presStyleCnt="12"/>
      <dgm:spPr/>
    </dgm:pt>
    <dgm:pt modelId="{7F9EE391-A493-496B-9DB7-0BAAE68EDF72}" type="pres">
      <dgm:prSet presAssocID="{C61EE2CF-B50B-4575-9514-1F3EF438DFF8}" presName="vert2" presStyleCnt="0"/>
      <dgm:spPr/>
    </dgm:pt>
    <dgm:pt modelId="{DD15AE6A-39E9-4E52-8886-60C5EF64B885}" type="pres">
      <dgm:prSet presAssocID="{C61EE2CF-B50B-4575-9514-1F3EF438DFF8}" presName="thinLine2b" presStyleLbl="callout" presStyleIdx="8" presStyleCnt="11"/>
      <dgm:spPr/>
    </dgm:pt>
    <dgm:pt modelId="{B38CD92D-4F06-4FDD-BF57-568A21482045}" type="pres">
      <dgm:prSet presAssocID="{C61EE2CF-B50B-4575-9514-1F3EF438DFF8}" presName="vertSpace2b" presStyleCnt="0"/>
      <dgm:spPr/>
    </dgm:pt>
    <dgm:pt modelId="{8FB01BE4-284B-47F9-992A-BE4C2BB6E93C}" type="pres">
      <dgm:prSet presAssocID="{4A1FFBC5-B858-472F-803E-F14CC1727547}" presName="horz2" presStyleCnt="0"/>
      <dgm:spPr/>
    </dgm:pt>
    <dgm:pt modelId="{85ADB90A-8CA1-43FD-A769-782558768787}" type="pres">
      <dgm:prSet presAssocID="{4A1FFBC5-B858-472F-803E-F14CC1727547}" presName="horzSpace2" presStyleCnt="0"/>
      <dgm:spPr/>
    </dgm:pt>
    <dgm:pt modelId="{9F5FB3B1-80EE-4F66-90EC-018C8571E235}" type="pres">
      <dgm:prSet presAssocID="{4A1FFBC5-B858-472F-803E-F14CC1727547}" presName="tx2" presStyleLbl="revTx" presStyleIdx="10" presStyleCnt="12"/>
      <dgm:spPr/>
    </dgm:pt>
    <dgm:pt modelId="{55B7E0EF-0B1C-4E2E-9DC0-B12EECD693EF}" type="pres">
      <dgm:prSet presAssocID="{4A1FFBC5-B858-472F-803E-F14CC1727547}" presName="vert2" presStyleCnt="0"/>
      <dgm:spPr/>
    </dgm:pt>
    <dgm:pt modelId="{BDC3BF0D-0056-40AF-AA6F-5CDA153BF60A}" type="pres">
      <dgm:prSet presAssocID="{4A1FFBC5-B858-472F-803E-F14CC1727547}" presName="thinLine2b" presStyleLbl="callout" presStyleIdx="9" presStyleCnt="11"/>
      <dgm:spPr/>
    </dgm:pt>
    <dgm:pt modelId="{DC40C4B3-C949-4ACF-BFD3-170CD2D254B6}" type="pres">
      <dgm:prSet presAssocID="{4A1FFBC5-B858-472F-803E-F14CC1727547}" presName="vertSpace2b" presStyleCnt="0"/>
      <dgm:spPr/>
    </dgm:pt>
    <dgm:pt modelId="{0FDFD8AB-660C-4415-9591-534CBD5EBBDC}" type="pres">
      <dgm:prSet presAssocID="{B2881F0F-C3EE-492F-9641-2DCB15019498}" presName="horz2" presStyleCnt="0"/>
      <dgm:spPr/>
    </dgm:pt>
    <dgm:pt modelId="{0C1B76EB-3A0E-47E9-BFED-93F7F776AC7E}" type="pres">
      <dgm:prSet presAssocID="{B2881F0F-C3EE-492F-9641-2DCB15019498}" presName="horzSpace2" presStyleCnt="0"/>
      <dgm:spPr/>
    </dgm:pt>
    <dgm:pt modelId="{B57B5867-1D4A-4C94-97F1-6176146259A9}" type="pres">
      <dgm:prSet presAssocID="{B2881F0F-C3EE-492F-9641-2DCB15019498}" presName="tx2" presStyleLbl="revTx" presStyleIdx="11" presStyleCnt="12"/>
      <dgm:spPr/>
    </dgm:pt>
    <dgm:pt modelId="{5E984A34-F650-4BE3-AE2E-098FEBE979BF}" type="pres">
      <dgm:prSet presAssocID="{B2881F0F-C3EE-492F-9641-2DCB15019498}" presName="vert2" presStyleCnt="0"/>
      <dgm:spPr/>
    </dgm:pt>
    <dgm:pt modelId="{A5C42141-08AA-4633-B471-C18DC9DF9415}" type="pres">
      <dgm:prSet presAssocID="{B2881F0F-C3EE-492F-9641-2DCB15019498}" presName="thinLine2b" presStyleLbl="callout" presStyleIdx="10" presStyleCnt="11"/>
      <dgm:spPr/>
    </dgm:pt>
    <dgm:pt modelId="{90D10278-7CE2-4E86-B20E-387FAA83ECB6}" type="pres">
      <dgm:prSet presAssocID="{B2881F0F-C3EE-492F-9641-2DCB15019498}" presName="vertSpace2b" presStyleCnt="0"/>
      <dgm:spPr/>
    </dgm:pt>
  </dgm:ptLst>
  <dgm:cxnLst>
    <dgm:cxn modelId="{7CC34C08-F2B0-4E56-9DD4-BE5CD5D37EC5}" type="presOf" srcId="{B8A695B0-BE41-4901-B65E-F4F570A8F410}" destId="{35E81BCC-3E21-4AC1-AB33-8293968173B2}" srcOrd="0" destOrd="0" presId="urn:microsoft.com/office/officeart/2008/layout/LinedList"/>
    <dgm:cxn modelId="{BDF02F0B-0FFC-404E-B62D-3975C67B19BA}" srcId="{A5FC2985-678C-49E7-BEE0-6DD0B20C7D81}" destId="{7B41E8F0-C08B-4A48-BF40-195FA0723E2A}" srcOrd="3" destOrd="0" parTransId="{19AD6C41-C0AE-4F63-9C70-83649DCEA495}" sibTransId="{44C215C5-6914-4CBC-8753-9C24D7D304CC}"/>
    <dgm:cxn modelId="{D113B016-E829-40B5-926E-6A499A3E4D37}" type="presOf" srcId="{72E3BB4A-CD59-4DAC-A671-2CFD434B2020}" destId="{C0CAF5F7-F5DD-47DC-B8FF-834A1D2206E9}" srcOrd="0" destOrd="0" presId="urn:microsoft.com/office/officeart/2008/layout/LinedList"/>
    <dgm:cxn modelId="{4FFAB525-2CA8-4ADC-98F1-5C4A5F187BCA}" srcId="{FA423D28-BDE9-46D7-B6D5-6A5F90D72CA1}" destId="{A5FC2985-678C-49E7-BEE0-6DD0B20C7D81}" srcOrd="0" destOrd="0" parTransId="{BC700292-C7BF-494E-B262-0C2F7E73E84F}" sibTransId="{AB90FD0B-77C7-4212-8564-0CBC8FC3872F}"/>
    <dgm:cxn modelId="{E6652C26-384C-4430-8009-B8C72756B304}" srcId="{A5FC2985-678C-49E7-BEE0-6DD0B20C7D81}" destId="{C61EE2CF-B50B-4575-9514-1F3EF438DFF8}" srcOrd="8" destOrd="0" parTransId="{A55B76E4-2028-4A33-83DD-7FA9305C340D}" sibTransId="{C662FDAD-323B-401F-A5DC-C6755A705B76}"/>
    <dgm:cxn modelId="{93E8D22F-C3E3-48E2-A999-00A2ACCB687E}" type="presOf" srcId="{C61EE2CF-B50B-4575-9514-1F3EF438DFF8}" destId="{0714B448-3C1B-4949-B4A7-9B2A5B21682B}" srcOrd="0" destOrd="0" presId="urn:microsoft.com/office/officeart/2008/layout/LinedList"/>
    <dgm:cxn modelId="{2A969D3C-A62A-4A8C-BDB4-4CB8ABAFFBD9}" type="presOf" srcId="{7B41E8F0-C08B-4A48-BF40-195FA0723E2A}" destId="{B0ACE691-78BF-47D3-87C4-AE6E5A54D3B2}" srcOrd="0" destOrd="0" presId="urn:microsoft.com/office/officeart/2008/layout/LinedList"/>
    <dgm:cxn modelId="{3DA97C65-E94F-4819-93F5-5D1EB8085E82}" srcId="{A5FC2985-678C-49E7-BEE0-6DD0B20C7D81}" destId="{6356AEFC-7B69-4688-BF04-2E210E60EA30}" srcOrd="5" destOrd="0" parTransId="{83E0B5BF-BE56-4D9C-8F4A-008F82BC3681}" sibTransId="{2845445C-7FC8-433D-AE6E-DF143A61F90B}"/>
    <dgm:cxn modelId="{02A45D47-62D3-4905-A90F-1FFCDFC7E783}" srcId="{A5FC2985-678C-49E7-BEE0-6DD0B20C7D81}" destId="{AC77444E-CF67-4717-8E8C-EAE526F06199}" srcOrd="0" destOrd="0" parTransId="{EE485E93-2737-4E64-ADD6-4011D2C1D61C}" sibTransId="{F702BB9E-8042-497F-AAE4-F6D823DC1DB7}"/>
    <dgm:cxn modelId="{A908704C-0BAE-4974-BE91-6796E0ED6D0A}" srcId="{A5FC2985-678C-49E7-BEE0-6DD0B20C7D81}" destId="{B2881F0F-C3EE-492F-9641-2DCB15019498}" srcOrd="10" destOrd="0" parTransId="{2FEB84AD-8C6F-42E1-AFEA-1AA6DC6590F4}" sibTransId="{7A561B71-90BB-4C3D-AC27-A0A923D23F0A}"/>
    <dgm:cxn modelId="{126F444E-425E-4384-82D6-F52E2D4E56EC}" srcId="{A5FC2985-678C-49E7-BEE0-6DD0B20C7D81}" destId="{D9592A2C-4972-4722-B454-FD8C8E629505}" srcOrd="4" destOrd="0" parTransId="{24EFA722-4726-4576-AA16-7EA89374332B}" sibTransId="{3335C5B9-80AF-421D-8100-25232DA1EB84}"/>
    <dgm:cxn modelId="{B5511773-7B6A-4DB1-B051-6C8B959D4CCD}" type="presOf" srcId="{AC77444E-CF67-4717-8E8C-EAE526F06199}" destId="{3FA4CE29-0E6F-45E6-A527-A58D7547F06B}" srcOrd="0" destOrd="0" presId="urn:microsoft.com/office/officeart/2008/layout/LinedList"/>
    <dgm:cxn modelId="{BE879F55-23A8-45EB-AD22-654B882842AB}" srcId="{A5FC2985-678C-49E7-BEE0-6DD0B20C7D81}" destId="{72E3BB4A-CD59-4DAC-A671-2CFD434B2020}" srcOrd="2" destOrd="0" parTransId="{F4F597A2-22BE-400C-AB7F-BA3EDFB631D1}" sibTransId="{555C5C1A-9391-41DA-A4F1-A9C6CB451364}"/>
    <dgm:cxn modelId="{3DFBB555-6D87-4CB2-B29F-F8445E02E2FB}" srcId="{A5FC2985-678C-49E7-BEE0-6DD0B20C7D81}" destId="{5487A74D-065C-4D93-8BF1-9398E5626795}" srcOrd="6" destOrd="0" parTransId="{2F2B7C45-4A3D-46D4-9EFA-D8690564D3AB}" sibTransId="{43CD3582-F0C5-4409-817E-D3954D77A24C}"/>
    <dgm:cxn modelId="{32EA2B77-57FC-4129-85A2-B160335D9F86}" type="presOf" srcId="{4A1FFBC5-B858-472F-803E-F14CC1727547}" destId="{9F5FB3B1-80EE-4F66-90EC-018C8571E235}" srcOrd="0" destOrd="0" presId="urn:microsoft.com/office/officeart/2008/layout/LinedList"/>
    <dgm:cxn modelId="{AC284481-EABB-4CC0-B9F6-DB7590037CD4}" srcId="{A5FC2985-678C-49E7-BEE0-6DD0B20C7D81}" destId="{4A1FFBC5-B858-472F-803E-F14CC1727547}" srcOrd="9" destOrd="0" parTransId="{7D19D885-68C6-4F2D-ADA4-84D60B7CF074}" sibTransId="{4FFFA027-DABB-47D0-8B54-3299D5D118F4}"/>
    <dgm:cxn modelId="{1C18598D-2AE1-478D-9A65-50CC26233E02}" type="presOf" srcId="{5487A74D-065C-4D93-8BF1-9398E5626795}" destId="{06789156-B2FE-41E7-8C7D-BD1329C73CED}" srcOrd="0" destOrd="0" presId="urn:microsoft.com/office/officeart/2008/layout/LinedList"/>
    <dgm:cxn modelId="{791D6295-8FBB-4772-966F-601E2A661383}" type="presOf" srcId="{A5FC2985-678C-49E7-BEE0-6DD0B20C7D81}" destId="{C5187281-D2E9-4E5B-92C2-97FDC1581D71}" srcOrd="0" destOrd="0" presId="urn:microsoft.com/office/officeart/2008/layout/LinedList"/>
    <dgm:cxn modelId="{11941FAB-873B-4C98-AB31-BA5D2542B79F}" type="presOf" srcId="{D9592A2C-4972-4722-B454-FD8C8E629505}" destId="{31288CD8-09DC-46A0-9AEF-9BC62AEAB39D}" srcOrd="0" destOrd="0" presId="urn:microsoft.com/office/officeart/2008/layout/LinedList"/>
    <dgm:cxn modelId="{D847E1AD-9D03-46DA-852F-90FE16D49DBA}" type="presOf" srcId="{FA423D28-BDE9-46D7-B6D5-6A5F90D72CA1}" destId="{7BC62E07-FD30-4930-AA48-32D5EC3DD1E7}" srcOrd="0" destOrd="0" presId="urn:microsoft.com/office/officeart/2008/layout/LinedList"/>
    <dgm:cxn modelId="{F5E50FD3-875C-4AB4-B062-FCB5E42C4A0D}" srcId="{A5FC2985-678C-49E7-BEE0-6DD0B20C7D81}" destId="{B8A695B0-BE41-4901-B65E-F4F570A8F410}" srcOrd="7" destOrd="0" parTransId="{CF27286D-C1AB-414B-9233-46060150650D}" sibTransId="{DBF4BB6F-93DF-4616-8D19-9A63264AEB5A}"/>
    <dgm:cxn modelId="{A4131FE8-EF32-4D82-A88F-6B10E0355162}" type="presOf" srcId="{6356AEFC-7B69-4688-BF04-2E210E60EA30}" destId="{B63F8DEC-76FD-4AF0-BB15-F3F2FB92C00A}" srcOrd="0" destOrd="0" presId="urn:microsoft.com/office/officeart/2008/layout/LinedList"/>
    <dgm:cxn modelId="{12DDC3EA-D2F2-4F6E-B8C8-93DE40A7A31F}" srcId="{A5FC2985-678C-49E7-BEE0-6DD0B20C7D81}" destId="{8650998E-893A-470F-89E7-542950163387}" srcOrd="1" destOrd="0" parTransId="{36D2E67C-6B5E-4E14-AF1A-AF307CBEAE2E}" sibTransId="{9FC8B7B4-5338-4F64-AEC4-610361C8316C}"/>
    <dgm:cxn modelId="{30DA55F3-CEC5-4E0E-980F-1A809E0841C7}" type="presOf" srcId="{8650998E-893A-470F-89E7-542950163387}" destId="{5778E6EA-788B-4E2F-BD30-6A511223162E}" srcOrd="0" destOrd="0" presId="urn:microsoft.com/office/officeart/2008/layout/LinedList"/>
    <dgm:cxn modelId="{0133E7FC-45C4-4613-9110-2CAB06D440E3}" type="presOf" srcId="{B2881F0F-C3EE-492F-9641-2DCB15019498}" destId="{B57B5867-1D4A-4C94-97F1-6176146259A9}" srcOrd="0" destOrd="0" presId="urn:microsoft.com/office/officeart/2008/layout/LinedList"/>
    <dgm:cxn modelId="{3F72088D-2873-44DD-84D6-85D0BCB7301F}" type="presParOf" srcId="{7BC62E07-FD30-4930-AA48-32D5EC3DD1E7}" destId="{F3ED171A-237D-45F1-B0BD-4F9D32ACFF7B}" srcOrd="0" destOrd="0" presId="urn:microsoft.com/office/officeart/2008/layout/LinedList"/>
    <dgm:cxn modelId="{9A2596C7-6370-495F-900F-E43093AF1F5C}" type="presParOf" srcId="{7BC62E07-FD30-4930-AA48-32D5EC3DD1E7}" destId="{A2739A8F-F33E-43A7-9502-2C7D35151B48}" srcOrd="1" destOrd="0" presId="urn:microsoft.com/office/officeart/2008/layout/LinedList"/>
    <dgm:cxn modelId="{85D66455-3964-4301-8878-C03F6E8FDEE7}" type="presParOf" srcId="{A2739A8F-F33E-43A7-9502-2C7D35151B48}" destId="{C5187281-D2E9-4E5B-92C2-97FDC1581D71}" srcOrd="0" destOrd="0" presId="urn:microsoft.com/office/officeart/2008/layout/LinedList"/>
    <dgm:cxn modelId="{28C794F1-1185-4CEE-A098-08B4C8A415A7}" type="presParOf" srcId="{A2739A8F-F33E-43A7-9502-2C7D35151B48}" destId="{256C0BB2-CE90-4779-9A9E-73A1D56BD4BF}" srcOrd="1" destOrd="0" presId="urn:microsoft.com/office/officeart/2008/layout/LinedList"/>
    <dgm:cxn modelId="{5B44399B-8CEE-479E-84AF-62F9CDB2A2DB}" type="presParOf" srcId="{256C0BB2-CE90-4779-9A9E-73A1D56BD4BF}" destId="{C9FFAEBC-4112-4379-96E6-81B73E43BEE6}" srcOrd="0" destOrd="0" presId="urn:microsoft.com/office/officeart/2008/layout/LinedList"/>
    <dgm:cxn modelId="{E551A9D1-CBBC-4BFE-9B51-DEF646C96592}" type="presParOf" srcId="{256C0BB2-CE90-4779-9A9E-73A1D56BD4BF}" destId="{D8D2D476-5ABA-4425-93B3-49A190D8E886}" srcOrd="1" destOrd="0" presId="urn:microsoft.com/office/officeart/2008/layout/LinedList"/>
    <dgm:cxn modelId="{529AD66B-5257-481E-BAF5-74C7E2057B9C}" type="presParOf" srcId="{D8D2D476-5ABA-4425-93B3-49A190D8E886}" destId="{45631215-1178-43E2-8B34-B9BF6BEFC2EA}" srcOrd="0" destOrd="0" presId="urn:microsoft.com/office/officeart/2008/layout/LinedList"/>
    <dgm:cxn modelId="{C275981C-6FFE-4C17-9B0A-C0B569FFC2A5}" type="presParOf" srcId="{D8D2D476-5ABA-4425-93B3-49A190D8E886}" destId="{3FA4CE29-0E6F-45E6-A527-A58D7547F06B}" srcOrd="1" destOrd="0" presId="urn:microsoft.com/office/officeart/2008/layout/LinedList"/>
    <dgm:cxn modelId="{9256BFC9-CFB9-416D-8590-E6618ED47A2D}" type="presParOf" srcId="{D8D2D476-5ABA-4425-93B3-49A190D8E886}" destId="{6CE3F4B0-76D1-4966-A518-DDCD331528FC}" srcOrd="2" destOrd="0" presId="urn:microsoft.com/office/officeart/2008/layout/LinedList"/>
    <dgm:cxn modelId="{C00939EC-4B0A-45A2-A490-1A0E98DB1162}" type="presParOf" srcId="{256C0BB2-CE90-4779-9A9E-73A1D56BD4BF}" destId="{AF355E07-098C-44BD-83CC-3C3C6D3ABB50}" srcOrd="2" destOrd="0" presId="urn:microsoft.com/office/officeart/2008/layout/LinedList"/>
    <dgm:cxn modelId="{B8F54841-1D31-42F5-BD7A-F807EA206881}" type="presParOf" srcId="{256C0BB2-CE90-4779-9A9E-73A1D56BD4BF}" destId="{87765DBA-F161-4F46-9324-D0AEF04813EB}" srcOrd="3" destOrd="0" presId="urn:microsoft.com/office/officeart/2008/layout/LinedList"/>
    <dgm:cxn modelId="{4B2432B9-ED85-4837-8025-08158C23DDAA}" type="presParOf" srcId="{256C0BB2-CE90-4779-9A9E-73A1D56BD4BF}" destId="{583BF8F1-1FDD-4EC2-BFF5-C77DB317BB14}" srcOrd="4" destOrd="0" presId="urn:microsoft.com/office/officeart/2008/layout/LinedList"/>
    <dgm:cxn modelId="{7DDCA2ED-F4FB-4F48-8B3E-F61535D28E67}" type="presParOf" srcId="{583BF8F1-1FDD-4EC2-BFF5-C77DB317BB14}" destId="{1A7A1E0C-3006-48B9-9B50-143CFAEAD01E}" srcOrd="0" destOrd="0" presId="urn:microsoft.com/office/officeart/2008/layout/LinedList"/>
    <dgm:cxn modelId="{7269BCF0-DCF8-4AE6-959C-B08038828192}" type="presParOf" srcId="{583BF8F1-1FDD-4EC2-BFF5-C77DB317BB14}" destId="{5778E6EA-788B-4E2F-BD30-6A511223162E}" srcOrd="1" destOrd="0" presId="urn:microsoft.com/office/officeart/2008/layout/LinedList"/>
    <dgm:cxn modelId="{D6D6580C-A71D-4F8F-B62E-900BD911D3FE}" type="presParOf" srcId="{583BF8F1-1FDD-4EC2-BFF5-C77DB317BB14}" destId="{3A8BE26D-6503-4EED-98DD-64AEADAF46EC}" srcOrd="2" destOrd="0" presId="urn:microsoft.com/office/officeart/2008/layout/LinedList"/>
    <dgm:cxn modelId="{CB6F337F-7BAA-4655-B666-C0788F0B3AE0}" type="presParOf" srcId="{256C0BB2-CE90-4779-9A9E-73A1D56BD4BF}" destId="{1A227EA6-323A-4728-8A9F-B27767E07CDC}" srcOrd="5" destOrd="0" presId="urn:microsoft.com/office/officeart/2008/layout/LinedList"/>
    <dgm:cxn modelId="{133DA3F9-DB26-45C3-8E03-805E3740C8B8}" type="presParOf" srcId="{256C0BB2-CE90-4779-9A9E-73A1D56BD4BF}" destId="{2DC4AD8C-7EC7-4BD7-AB6F-1805EC3F988A}" srcOrd="6" destOrd="0" presId="urn:microsoft.com/office/officeart/2008/layout/LinedList"/>
    <dgm:cxn modelId="{9C67F601-6496-4DF3-B6DD-5D7F7C6ECEA1}" type="presParOf" srcId="{256C0BB2-CE90-4779-9A9E-73A1D56BD4BF}" destId="{D271EC35-578E-4FB4-A1D7-3CC58C030AB2}" srcOrd="7" destOrd="0" presId="urn:microsoft.com/office/officeart/2008/layout/LinedList"/>
    <dgm:cxn modelId="{EA25065D-B0D6-43D3-8A3B-5615DC86E0CC}" type="presParOf" srcId="{D271EC35-578E-4FB4-A1D7-3CC58C030AB2}" destId="{0A9995E1-F6D6-4165-9060-D15602DB1383}" srcOrd="0" destOrd="0" presId="urn:microsoft.com/office/officeart/2008/layout/LinedList"/>
    <dgm:cxn modelId="{FAD71D12-CE19-4087-B9E6-1A2928FE7E7B}" type="presParOf" srcId="{D271EC35-578E-4FB4-A1D7-3CC58C030AB2}" destId="{C0CAF5F7-F5DD-47DC-B8FF-834A1D2206E9}" srcOrd="1" destOrd="0" presId="urn:microsoft.com/office/officeart/2008/layout/LinedList"/>
    <dgm:cxn modelId="{32960372-725F-4900-948F-A9567D9C9F8F}" type="presParOf" srcId="{D271EC35-578E-4FB4-A1D7-3CC58C030AB2}" destId="{F9778823-0BB2-42B1-B488-15C81875C0CA}" srcOrd="2" destOrd="0" presId="urn:microsoft.com/office/officeart/2008/layout/LinedList"/>
    <dgm:cxn modelId="{2F4F72C9-CD2E-4DFD-9EC3-F3B2F5C6504F}" type="presParOf" srcId="{256C0BB2-CE90-4779-9A9E-73A1D56BD4BF}" destId="{D2AA704D-3658-42F1-A2F5-64897057EF04}" srcOrd="8" destOrd="0" presId="urn:microsoft.com/office/officeart/2008/layout/LinedList"/>
    <dgm:cxn modelId="{2C80ED18-688E-4944-B8F1-AEAFCDB3EE85}" type="presParOf" srcId="{256C0BB2-CE90-4779-9A9E-73A1D56BD4BF}" destId="{11993021-AEDA-4853-91B3-703A930BFF99}" srcOrd="9" destOrd="0" presId="urn:microsoft.com/office/officeart/2008/layout/LinedList"/>
    <dgm:cxn modelId="{C03ACB93-5108-413B-A1A6-CA66E5D77576}" type="presParOf" srcId="{256C0BB2-CE90-4779-9A9E-73A1D56BD4BF}" destId="{7A7EF2D8-409C-482E-976C-011E655917EA}" srcOrd="10" destOrd="0" presId="urn:microsoft.com/office/officeart/2008/layout/LinedList"/>
    <dgm:cxn modelId="{010716F4-A526-4B0F-8E16-18E9DDAA1FF4}" type="presParOf" srcId="{7A7EF2D8-409C-482E-976C-011E655917EA}" destId="{501DE469-7767-4849-B36B-3DA659080F02}" srcOrd="0" destOrd="0" presId="urn:microsoft.com/office/officeart/2008/layout/LinedList"/>
    <dgm:cxn modelId="{9EA066FC-4D39-4AC8-AA80-84701694ACB9}" type="presParOf" srcId="{7A7EF2D8-409C-482E-976C-011E655917EA}" destId="{B0ACE691-78BF-47D3-87C4-AE6E5A54D3B2}" srcOrd="1" destOrd="0" presId="urn:microsoft.com/office/officeart/2008/layout/LinedList"/>
    <dgm:cxn modelId="{3C57E6F0-4294-4461-8DAD-5F8D607CE8F3}" type="presParOf" srcId="{7A7EF2D8-409C-482E-976C-011E655917EA}" destId="{FC85C9BF-AA2B-45AC-95B5-1EB6CC8F5987}" srcOrd="2" destOrd="0" presId="urn:microsoft.com/office/officeart/2008/layout/LinedList"/>
    <dgm:cxn modelId="{88350B8D-9421-4AF5-B3E8-261D17069666}" type="presParOf" srcId="{256C0BB2-CE90-4779-9A9E-73A1D56BD4BF}" destId="{9698C6AC-3328-41D7-9184-0FBE599F1C90}" srcOrd="11" destOrd="0" presId="urn:microsoft.com/office/officeart/2008/layout/LinedList"/>
    <dgm:cxn modelId="{47482F86-6F18-4E56-850D-18912408908A}" type="presParOf" srcId="{256C0BB2-CE90-4779-9A9E-73A1D56BD4BF}" destId="{1CC5EFEE-ED41-458E-A170-661667036EE1}" srcOrd="12" destOrd="0" presId="urn:microsoft.com/office/officeart/2008/layout/LinedList"/>
    <dgm:cxn modelId="{6F20C6DB-F9B9-4765-8AA6-5A2D089A4B13}" type="presParOf" srcId="{256C0BB2-CE90-4779-9A9E-73A1D56BD4BF}" destId="{D9BE906B-A11C-4A4F-B9D5-15A2724F84CD}" srcOrd="13" destOrd="0" presId="urn:microsoft.com/office/officeart/2008/layout/LinedList"/>
    <dgm:cxn modelId="{40AE3A96-9C8A-4119-A48A-FB6AC4E683D7}" type="presParOf" srcId="{D9BE906B-A11C-4A4F-B9D5-15A2724F84CD}" destId="{61BA9FB0-07CE-4C7C-B072-0D292459BFF2}" srcOrd="0" destOrd="0" presId="urn:microsoft.com/office/officeart/2008/layout/LinedList"/>
    <dgm:cxn modelId="{ABBBA56E-EA51-4F55-9B05-DF52D56132B5}" type="presParOf" srcId="{D9BE906B-A11C-4A4F-B9D5-15A2724F84CD}" destId="{31288CD8-09DC-46A0-9AEF-9BC62AEAB39D}" srcOrd="1" destOrd="0" presId="urn:microsoft.com/office/officeart/2008/layout/LinedList"/>
    <dgm:cxn modelId="{20222202-BF83-48FD-83AD-B9D1559C7C27}" type="presParOf" srcId="{D9BE906B-A11C-4A4F-B9D5-15A2724F84CD}" destId="{3EA194A2-ABCC-4141-83B9-56DD98C93411}" srcOrd="2" destOrd="0" presId="urn:microsoft.com/office/officeart/2008/layout/LinedList"/>
    <dgm:cxn modelId="{4C35A4B9-E36A-400F-BE3A-A419E9C38998}" type="presParOf" srcId="{256C0BB2-CE90-4779-9A9E-73A1D56BD4BF}" destId="{CD770E38-22DF-4B8B-B89C-C1C87208F0FD}" srcOrd="14" destOrd="0" presId="urn:microsoft.com/office/officeart/2008/layout/LinedList"/>
    <dgm:cxn modelId="{5F41E886-A61E-4AC9-BEC3-661DD0B1FEE2}" type="presParOf" srcId="{256C0BB2-CE90-4779-9A9E-73A1D56BD4BF}" destId="{2E62FC3B-0010-4C47-925D-CE777BB209F0}" srcOrd="15" destOrd="0" presId="urn:microsoft.com/office/officeart/2008/layout/LinedList"/>
    <dgm:cxn modelId="{2D3BA276-93AE-47C5-9EAC-AF1DEBB46D9B}" type="presParOf" srcId="{256C0BB2-CE90-4779-9A9E-73A1D56BD4BF}" destId="{4F39BBBE-E41F-442C-82D1-5C79F47BBA7D}" srcOrd="16" destOrd="0" presId="urn:microsoft.com/office/officeart/2008/layout/LinedList"/>
    <dgm:cxn modelId="{A035B4BB-8325-4FAC-8065-CAB9CD89A4F6}" type="presParOf" srcId="{4F39BBBE-E41F-442C-82D1-5C79F47BBA7D}" destId="{2BB6AD59-7A3E-4D85-A852-CA718D17620F}" srcOrd="0" destOrd="0" presId="urn:microsoft.com/office/officeart/2008/layout/LinedList"/>
    <dgm:cxn modelId="{3A46D7AC-01DF-43E6-8016-2D8679BA0F61}" type="presParOf" srcId="{4F39BBBE-E41F-442C-82D1-5C79F47BBA7D}" destId="{B63F8DEC-76FD-4AF0-BB15-F3F2FB92C00A}" srcOrd="1" destOrd="0" presId="urn:microsoft.com/office/officeart/2008/layout/LinedList"/>
    <dgm:cxn modelId="{DBAD6FF5-8285-486C-9782-0D2ADACB797B}" type="presParOf" srcId="{4F39BBBE-E41F-442C-82D1-5C79F47BBA7D}" destId="{EA600F4D-888E-4681-BC58-BDD65DAE7A81}" srcOrd="2" destOrd="0" presId="urn:microsoft.com/office/officeart/2008/layout/LinedList"/>
    <dgm:cxn modelId="{85BA8D22-8519-4853-8332-0B1E166A3C97}" type="presParOf" srcId="{256C0BB2-CE90-4779-9A9E-73A1D56BD4BF}" destId="{F9E79237-D887-4D7A-860A-6337A0521755}" srcOrd="17" destOrd="0" presId="urn:microsoft.com/office/officeart/2008/layout/LinedList"/>
    <dgm:cxn modelId="{D5130051-F19F-45AE-9154-A7A94427CD5F}" type="presParOf" srcId="{256C0BB2-CE90-4779-9A9E-73A1D56BD4BF}" destId="{97B371B2-7740-4220-B353-DD852179EA98}" srcOrd="18" destOrd="0" presId="urn:microsoft.com/office/officeart/2008/layout/LinedList"/>
    <dgm:cxn modelId="{F74E6142-DE69-43F1-97E6-2115E0A360A8}" type="presParOf" srcId="{256C0BB2-CE90-4779-9A9E-73A1D56BD4BF}" destId="{F0ED69ED-5821-4F05-8369-0CDBC0E45543}" srcOrd="19" destOrd="0" presId="urn:microsoft.com/office/officeart/2008/layout/LinedList"/>
    <dgm:cxn modelId="{69742AAA-3619-4EB2-801A-562E82706EA3}" type="presParOf" srcId="{F0ED69ED-5821-4F05-8369-0CDBC0E45543}" destId="{0E1324B3-4449-4C70-81B6-A99E80DEC643}" srcOrd="0" destOrd="0" presId="urn:microsoft.com/office/officeart/2008/layout/LinedList"/>
    <dgm:cxn modelId="{27AEFCBC-34FE-413E-A7C0-1ED325CE76B6}" type="presParOf" srcId="{F0ED69ED-5821-4F05-8369-0CDBC0E45543}" destId="{06789156-B2FE-41E7-8C7D-BD1329C73CED}" srcOrd="1" destOrd="0" presId="urn:microsoft.com/office/officeart/2008/layout/LinedList"/>
    <dgm:cxn modelId="{FFDFFDB6-C809-40C7-8CE0-E9658FA04973}" type="presParOf" srcId="{F0ED69ED-5821-4F05-8369-0CDBC0E45543}" destId="{725A058B-CE4B-45AC-9E26-09EF4E03E959}" srcOrd="2" destOrd="0" presId="urn:microsoft.com/office/officeart/2008/layout/LinedList"/>
    <dgm:cxn modelId="{5565C0D2-5095-4918-AD08-A142F65F73C1}" type="presParOf" srcId="{256C0BB2-CE90-4779-9A9E-73A1D56BD4BF}" destId="{9C0FBC6C-2E8B-439C-8657-55DCE73AA679}" srcOrd="20" destOrd="0" presId="urn:microsoft.com/office/officeart/2008/layout/LinedList"/>
    <dgm:cxn modelId="{06F31465-212C-4A17-A174-62EB6332D92A}" type="presParOf" srcId="{256C0BB2-CE90-4779-9A9E-73A1D56BD4BF}" destId="{BC535BCA-66D0-4383-8E8E-3A823DC4D0DD}" srcOrd="21" destOrd="0" presId="urn:microsoft.com/office/officeart/2008/layout/LinedList"/>
    <dgm:cxn modelId="{299545FD-2439-4E3E-836A-CA81457C4528}" type="presParOf" srcId="{256C0BB2-CE90-4779-9A9E-73A1D56BD4BF}" destId="{33ED9BD9-FACE-408E-8B2D-5C6788B10F75}" srcOrd="22" destOrd="0" presId="urn:microsoft.com/office/officeart/2008/layout/LinedList"/>
    <dgm:cxn modelId="{0A8B70FC-8D01-4C39-ACC9-831A1EB94A34}" type="presParOf" srcId="{33ED9BD9-FACE-408E-8B2D-5C6788B10F75}" destId="{754EB242-A205-43CA-AD07-21EBB5EC8627}" srcOrd="0" destOrd="0" presId="urn:microsoft.com/office/officeart/2008/layout/LinedList"/>
    <dgm:cxn modelId="{5E50D956-E19F-4FFB-88C7-ADDD138A95B2}" type="presParOf" srcId="{33ED9BD9-FACE-408E-8B2D-5C6788B10F75}" destId="{35E81BCC-3E21-4AC1-AB33-8293968173B2}" srcOrd="1" destOrd="0" presId="urn:microsoft.com/office/officeart/2008/layout/LinedList"/>
    <dgm:cxn modelId="{05276252-3660-483A-B8DA-BCC864EC3089}" type="presParOf" srcId="{33ED9BD9-FACE-408E-8B2D-5C6788B10F75}" destId="{72914618-A668-4FC7-832A-F16C6D95ADB7}" srcOrd="2" destOrd="0" presId="urn:microsoft.com/office/officeart/2008/layout/LinedList"/>
    <dgm:cxn modelId="{87EE8181-AD4F-49BB-AF0C-4667DE131D0B}" type="presParOf" srcId="{256C0BB2-CE90-4779-9A9E-73A1D56BD4BF}" destId="{21D2BC2F-4C88-4257-9750-B6AE7081317A}" srcOrd="23" destOrd="0" presId="urn:microsoft.com/office/officeart/2008/layout/LinedList"/>
    <dgm:cxn modelId="{E4DBA5F6-8E2B-42FC-8338-8654573CB0EC}" type="presParOf" srcId="{256C0BB2-CE90-4779-9A9E-73A1D56BD4BF}" destId="{AB778A18-1FD8-4F25-90D5-D5C70FD71724}" srcOrd="24" destOrd="0" presId="urn:microsoft.com/office/officeart/2008/layout/LinedList"/>
    <dgm:cxn modelId="{9FE55CAA-D19C-4BFD-A1F9-92F52A2C3CE5}" type="presParOf" srcId="{256C0BB2-CE90-4779-9A9E-73A1D56BD4BF}" destId="{E8F4C55C-C337-4555-8332-A0E0D3E275D1}" srcOrd="25" destOrd="0" presId="urn:microsoft.com/office/officeart/2008/layout/LinedList"/>
    <dgm:cxn modelId="{654167F9-D826-40F5-B419-EE17F7F8F631}" type="presParOf" srcId="{E8F4C55C-C337-4555-8332-A0E0D3E275D1}" destId="{15571DDC-7ADE-4959-A775-C4EC8300146D}" srcOrd="0" destOrd="0" presId="urn:microsoft.com/office/officeart/2008/layout/LinedList"/>
    <dgm:cxn modelId="{6F417E25-1B80-4142-A953-5898DF3D7D1F}" type="presParOf" srcId="{E8F4C55C-C337-4555-8332-A0E0D3E275D1}" destId="{0714B448-3C1B-4949-B4A7-9B2A5B21682B}" srcOrd="1" destOrd="0" presId="urn:microsoft.com/office/officeart/2008/layout/LinedList"/>
    <dgm:cxn modelId="{010601D0-354C-4DA5-B4FE-0DD527104392}" type="presParOf" srcId="{E8F4C55C-C337-4555-8332-A0E0D3E275D1}" destId="{7F9EE391-A493-496B-9DB7-0BAAE68EDF72}" srcOrd="2" destOrd="0" presId="urn:microsoft.com/office/officeart/2008/layout/LinedList"/>
    <dgm:cxn modelId="{A25C484E-7586-4335-9AB8-CCC864C6FCF5}" type="presParOf" srcId="{256C0BB2-CE90-4779-9A9E-73A1D56BD4BF}" destId="{DD15AE6A-39E9-4E52-8886-60C5EF64B885}" srcOrd="26" destOrd="0" presId="urn:microsoft.com/office/officeart/2008/layout/LinedList"/>
    <dgm:cxn modelId="{28589F93-DF7F-4B46-9317-084EC504F984}" type="presParOf" srcId="{256C0BB2-CE90-4779-9A9E-73A1D56BD4BF}" destId="{B38CD92D-4F06-4FDD-BF57-568A21482045}" srcOrd="27" destOrd="0" presId="urn:microsoft.com/office/officeart/2008/layout/LinedList"/>
    <dgm:cxn modelId="{CE1E8D28-CAF9-4ACB-9F47-8B22A5B6AE93}" type="presParOf" srcId="{256C0BB2-CE90-4779-9A9E-73A1D56BD4BF}" destId="{8FB01BE4-284B-47F9-992A-BE4C2BB6E93C}" srcOrd="28" destOrd="0" presId="urn:microsoft.com/office/officeart/2008/layout/LinedList"/>
    <dgm:cxn modelId="{A6B7F857-AEA1-49AE-9926-61FDA2F9EE42}" type="presParOf" srcId="{8FB01BE4-284B-47F9-992A-BE4C2BB6E93C}" destId="{85ADB90A-8CA1-43FD-A769-782558768787}" srcOrd="0" destOrd="0" presId="urn:microsoft.com/office/officeart/2008/layout/LinedList"/>
    <dgm:cxn modelId="{6BF7BD62-E691-44F9-B9F0-FAFAE22C7342}" type="presParOf" srcId="{8FB01BE4-284B-47F9-992A-BE4C2BB6E93C}" destId="{9F5FB3B1-80EE-4F66-90EC-018C8571E235}" srcOrd="1" destOrd="0" presId="urn:microsoft.com/office/officeart/2008/layout/LinedList"/>
    <dgm:cxn modelId="{D1AAB982-5A18-4EE7-9899-1FA6E7EB9F10}" type="presParOf" srcId="{8FB01BE4-284B-47F9-992A-BE4C2BB6E93C}" destId="{55B7E0EF-0B1C-4E2E-9DC0-B12EECD693EF}" srcOrd="2" destOrd="0" presId="urn:microsoft.com/office/officeart/2008/layout/LinedList"/>
    <dgm:cxn modelId="{10B764E8-8315-44F8-947C-3266EA1A5BD5}" type="presParOf" srcId="{256C0BB2-CE90-4779-9A9E-73A1D56BD4BF}" destId="{BDC3BF0D-0056-40AF-AA6F-5CDA153BF60A}" srcOrd="29" destOrd="0" presId="urn:microsoft.com/office/officeart/2008/layout/LinedList"/>
    <dgm:cxn modelId="{B1BF2FDD-D232-4AAC-BE08-C3607FC6CD26}" type="presParOf" srcId="{256C0BB2-CE90-4779-9A9E-73A1D56BD4BF}" destId="{DC40C4B3-C949-4ACF-BFD3-170CD2D254B6}" srcOrd="30" destOrd="0" presId="urn:microsoft.com/office/officeart/2008/layout/LinedList"/>
    <dgm:cxn modelId="{C28C202E-AEAD-47FB-9C44-5074250151FB}" type="presParOf" srcId="{256C0BB2-CE90-4779-9A9E-73A1D56BD4BF}" destId="{0FDFD8AB-660C-4415-9591-534CBD5EBBDC}" srcOrd="31" destOrd="0" presId="urn:microsoft.com/office/officeart/2008/layout/LinedList"/>
    <dgm:cxn modelId="{86F773C9-2A02-47F0-BC18-3DD9FD50D145}" type="presParOf" srcId="{0FDFD8AB-660C-4415-9591-534CBD5EBBDC}" destId="{0C1B76EB-3A0E-47E9-BFED-93F7F776AC7E}" srcOrd="0" destOrd="0" presId="urn:microsoft.com/office/officeart/2008/layout/LinedList"/>
    <dgm:cxn modelId="{BC37FA00-D2BA-46CD-80D6-D1D8BCAB88DC}" type="presParOf" srcId="{0FDFD8AB-660C-4415-9591-534CBD5EBBDC}" destId="{B57B5867-1D4A-4C94-97F1-6176146259A9}" srcOrd="1" destOrd="0" presId="urn:microsoft.com/office/officeart/2008/layout/LinedList"/>
    <dgm:cxn modelId="{DD24BA0C-21EE-4584-9293-0B01DC0E4EB3}" type="presParOf" srcId="{0FDFD8AB-660C-4415-9591-534CBD5EBBDC}" destId="{5E984A34-F650-4BE3-AE2E-098FEBE979BF}" srcOrd="2" destOrd="0" presId="urn:microsoft.com/office/officeart/2008/layout/LinedList"/>
    <dgm:cxn modelId="{2AEB6178-8A78-4819-A04D-3D102C46CC16}" type="presParOf" srcId="{256C0BB2-CE90-4779-9A9E-73A1D56BD4BF}" destId="{A5C42141-08AA-4633-B471-C18DC9DF9415}" srcOrd="32" destOrd="0" presId="urn:microsoft.com/office/officeart/2008/layout/LinedList"/>
    <dgm:cxn modelId="{47F6F43F-AA3E-4A06-9194-BA6C61389DB7}" type="presParOf" srcId="{256C0BB2-CE90-4779-9A9E-73A1D56BD4BF}" destId="{90D10278-7CE2-4E86-B20E-387FAA83ECB6}" srcOrd="3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6A58A86-D75C-4675-94A1-F10AF9A98988}" type="doc">
      <dgm:prSet loTypeId="urn:microsoft.com/office/officeart/2005/8/layout/default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pt-BR"/>
        </a:p>
      </dgm:t>
    </dgm:pt>
    <dgm:pt modelId="{BCB3BFD4-6518-4DA0-B9AA-EB2412BCF025}">
      <dgm:prSet phldrT="[Texto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pt-BR"/>
            <a:t>EVENTO</a:t>
          </a:r>
        </a:p>
      </dgm:t>
    </dgm:pt>
    <dgm:pt modelId="{C6513949-1F66-43E0-98F4-9FC87D76C5AB}" type="parTrans" cxnId="{A45EFE18-20C6-436A-B547-4888530823E8}">
      <dgm:prSet/>
      <dgm:spPr/>
      <dgm:t>
        <a:bodyPr/>
        <a:lstStyle/>
        <a:p>
          <a:endParaRPr lang="pt-BR"/>
        </a:p>
      </dgm:t>
    </dgm:pt>
    <dgm:pt modelId="{FF3DE8CA-239B-4DB0-BEDF-B65CA1D17248}" type="sibTrans" cxnId="{A45EFE18-20C6-436A-B547-4888530823E8}">
      <dgm:prSet/>
      <dgm:spPr/>
      <dgm:t>
        <a:bodyPr/>
        <a:lstStyle/>
        <a:p>
          <a:endParaRPr lang="pt-BR"/>
        </a:p>
      </dgm:t>
    </dgm:pt>
    <dgm:pt modelId="{7D7DFBAB-E503-4C29-80E5-CFCF399895AC}">
      <dgm:prSet/>
      <dgm:spPr/>
      <dgm:t>
        <a:bodyPr/>
        <a:lstStyle/>
        <a:p>
          <a:r>
            <a:rPr lang="pt-BR"/>
            <a:t>INCERTO</a:t>
          </a:r>
        </a:p>
      </dgm:t>
    </dgm:pt>
    <dgm:pt modelId="{F9FEC0BF-87B9-4221-82F5-DBCE1E2B67EF}" type="parTrans" cxnId="{7B7A4396-0125-48F7-9B8E-847347542368}">
      <dgm:prSet/>
      <dgm:spPr/>
      <dgm:t>
        <a:bodyPr/>
        <a:lstStyle/>
        <a:p>
          <a:endParaRPr lang="pt-BR"/>
        </a:p>
      </dgm:t>
    </dgm:pt>
    <dgm:pt modelId="{0B6A0995-A9C0-4009-92BF-821921F16BB8}" type="sibTrans" cxnId="{7B7A4396-0125-48F7-9B8E-847347542368}">
      <dgm:prSet/>
      <dgm:spPr/>
      <dgm:t>
        <a:bodyPr/>
        <a:lstStyle/>
        <a:p>
          <a:endParaRPr lang="pt-BR"/>
        </a:p>
      </dgm:t>
    </dgm:pt>
    <dgm:pt modelId="{55C36E45-CDDD-4838-B9BE-5F75F0093565}">
      <dgm:prSet/>
      <dgm:spPr/>
      <dgm:t>
        <a:bodyPr/>
        <a:lstStyle/>
        <a:p>
          <a:r>
            <a:rPr lang="pt-BR"/>
            <a:t>IMPACTA O OBJETIVO</a:t>
          </a:r>
        </a:p>
      </dgm:t>
    </dgm:pt>
    <dgm:pt modelId="{75FD6DD9-D02F-46FD-B504-3C2ACB8BB5C5}" type="parTrans" cxnId="{D1498DDE-368D-4F58-B196-90F91E2B5026}">
      <dgm:prSet/>
      <dgm:spPr/>
      <dgm:t>
        <a:bodyPr/>
        <a:lstStyle/>
        <a:p>
          <a:endParaRPr lang="pt-BR"/>
        </a:p>
      </dgm:t>
    </dgm:pt>
    <dgm:pt modelId="{3A3DF88A-3076-4AC7-A3A3-FE41627033DF}" type="sibTrans" cxnId="{D1498DDE-368D-4F58-B196-90F91E2B5026}">
      <dgm:prSet/>
      <dgm:spPr/>
      <dgm:t>
        <a:bodyPr/>
        <a:lstStyle/>
        <a:p>
          <a:endParaRPr lang="pt-BR"/>
        </a:p>
      </dgm:t>
    </dgm:pt>
    <dgm:pt modelId="{C6C2CC7E-344F-41D4-98D6-B25B38F43623}" type="pres">
      <dgm:prSet presAssocID="{A6A58A86-D75C-4675-94A1-F10AF9A98988}" presName="diagram" presStyleCnt="0">
        <dgm:presLayoutVars>
          <dgm:dir/>
          <dgm:resizeHandles val="exact"/>
        </dgm:presLayoutVars>
      </dgm:prSet>
      <dgm:spPr/>
    </dgm:pt>
    <dgm:pt modelId="{F31B71AF-B043-48AE-9E7F-728B8FF62A2D}" type="pres">
      <dgm:prSet presAssocID="{BCB3BFD4-6518-4DA0-B9AA-EB2412BCF025}" presName="node" presStyleLbl="node1" presStyleIdx="0" presStyleCnt="3">
        <dgm:presLayoutVars>
          <dgm:bulletEnabled val="1"/>
        </dgm:presLayoutVars>
      </dgm:prSet>
      <dgm:spPr/>
    </dgm:pt>
    <dgm:pt modelId="{FB6C6F7B-7A13-4C81-8C7E-13669BD271BD}" type="pres">
      <dgm:prSet presAssocID="{FF3DE8CA-239B-4DB0-BEDF-B65CA1D17248}" presName="sibTrans" presStyleCnt="0"/>
      <dgm:spPr/>
    </dgm:pt>
    <dgm:pt modelId="{966AEC3D-5DC6-45F1-8777-A2E1D3C09E6B}" type="pres">
      <dgm:prSet presAssocID="{7D7DFBAB-E503-4C29-80E5-CFCF399895AC}" presName="node" presStyleLbl="node1" presStyleIdx="1" presStyleCnt="3">
        <dgm:presLayoutVars>
          <dgm:bulletEnabled val="1"/>
        </dgm:presLayoutVars>
      </dgm:prSet>
      <dgm:spPr/>
    </dgm:pt>
    <dgm:pt modelId="{7C8B9FDC-F760-4B37-82C2-8E7A3367AD0F}" type="pres">
      <dgm:prSet presAssocID="{0B6A0995-A9C0-4009-92BF-821921F16BB8}" presName="sibTrans" presStyleCnt="0"/>
      <dgm:spPr/>
    </dgm:pt>
    <dgm:pt modelId="{ED061332-00BD-44A3-A838-EDF6E021B3EF}" type="pres">
      <dgm:prSet presAssocID="{55C36E45-CDDD-4838-B9BE-5F75F0093565}" presName="node" presStyleLbl="node1" presStyleIdx="2" presStyleCnt="3">
        <dgm:presLayoutVars>
          <dgm:bulletEnabled val="1"/>
        </dgm:presLayoutVars>
      </dgm:prSet>
      <dgm:spPr/>
    </dgm:pt>
  </dgm:ptLst>
  <dgm:cxnLst>
    <dgm:cxn modelId="{3EE3AF03-23E6-4A56-8B21-810C075EE6DA}" type="presOf" srcId="{55C36E45-CDDD-4838-B9BE-5F75F0093565}" destId="{ED061332-00BD-44A3-A838-EDF6E021B3EF}" srcOrd="0" destOrd="0" presId="urn:microsoft.com/office/officeart/2005/8/layout/default"/>
    <dgm:cxn modelId="{A45EFE18-20C6-436A-B547-4888530823E8}" srcId="{A6A58A86-D75C-4675-94A1-F10AF9A98988}" destId="{BCB3BFD4-6518-4DA0-B9AA-EB2412BCF025}" srcOrd="0" destOrd="0" parTransId="{C6513949-1F66-43E0-98F4-9FC87D76C5AB}" sibTransId="{FF3DE8CA-239B-4DB0-BEDF-B65CA1D17248}"/>
    <dgm:cxn modelId="{799AF275-3E46-417D-A81C-51C772DD2C1C}" type="presOf" srcId="{7D7DFBAB-E503-4C29-80E5-CFCF399895AC}" destId="{966AEC3D-5DC6-45F1-8777-A2E1D3C09E6B}" srcOrd="0" destOrd="0" presId="urn:microsoft.com/office/officeart/2005/8/layout/default"/>
    <dgm:cxn modelId="{A28E9A79-15B2-4FB7-9792-412D98D8A379}" type="presOf" srcId="{A6A58A86-D75C-4675-94A1-F10AF9A98988}" destId="{C6C2CC7E-344F-41D4-98D6-B25B38F43623}" srcOrd="0" destOrd="0" presId="urn:microsoft.com/office/officeart/2005/8/layout/default"/>
    <dgm:cxn modelId="{F1876080-4F46-4934-B766-BC6E376DC02B}" type="presOf" srcId="{BCB3BFD4-6518-4DA0-B9AA-EB2412BCF025}" destId="{F31B71AF-B043-48AE-9E7F-728B8FF62A2D}" srcOrd="0" destOrd="0" presId="urn:microsoft.com/office/officeart/2005/8/layout/default"/>
    <dgm:cxn modelId="{7B7A4396-0125-48F7-9B8E-847347542368}" srcId="{A6A58A86-D75C-4675-94A1-F10AF9A98988}" destId="{7D7DFBAB-E503-4C29-80E5-CFCF399895AC}" srcOrd="1" destOrd="0" parTransId="{F9FEC0BF-87B9-4221-82F5-DBCE1E2B67EF}" sibTransId="{0B6A0995-A9C0-4009-92BF-821921F16BB8}"/>
    <dgm:cxn modelId="{D1498DDE-368D-4F58-B196-90F91E2B5026}" srcId="{A6A58A86-D75C-4675-94A1-F10AF9A98988}" destId="{55C36E45-CDDD-4838-B9BE-5F75F0093565}" srcOrd="2" destOrd="0" parTransId="{75FD6DD9-D02F-46FD-B504-3C2ACB8BB5C5}" sibTransId="{3A3DF88A-3076-4AC7-A3A3-FE41627033DF}"/>
    <dgm:cxn modelId="{277837B6-5EDC-4FBA-95CF-9F37BCDE4E91}" type="presParOf" srcId="{C6C2CC7E-344F-41D4-98D6-B25B38F43623}" destId="{F31B71AF-B043-48AE-9E7F-728B8FF62A2D}" srcOrd="0" destOrd="0" presId="urn:microsoft.com/office/officeart/2005/8/layout/default"/>
    <dgm:cxn modelId="{46814492-3F89-4782-87DF-A7B6C79B1817}" type="presParOf" srcId="{C6C2CC7E-344F-41D4-98D6-B25B38F43623}" destId="{FB6C6F7B-7A13-4C81-8C7E-13669BD271BD}" srcOrd="1" destOrd="0" presId="urn:microsoft.com/office/officeart/2005/8/layout/default"/>
    <dgm:cxn modelId="{0AA82692-507C-48BB-A781-761534F21399}" type="presParOf" srcId="{C6C2CC7E-344F-41D4-98D6-B25B38F43623}" destId="{966AEC3D-5DC6-45F1-8777-A2E1D3C09E6B}" srcOrd="2" destOrd="0" presId="urn:microsoft.com/office/officeart/2005/8/layout/default"/>
    <dgm:cxn modelId="{C86F2D05-2246-4F95-936A-A0DDFE77BA6F}" type="presParOf" srcId="{C6C2CC7E-344F-41D4-98D6-B25B38F43623}" destId="{7C8B9FDC-F760-4B37-82C2-8E7A3367AD0F}" srcOrd="3" destOrd="0" presId="urn:microsoft.com/office/officeart/2005/8/layout/default"/>
    <dgm:cxn modelId="{3EBDF360-5515-4F7F-9B7D-50FC6DD2594A}" type="presParOf" srcId="{C6C2CC7E-344F-41D4-98D6-B25B38F43623}" destId="{ED061332-00BD-44A3-A838-EDF6E021B3EF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555DEB0-357B-4246-951F-20D212AE7D10}" type="doc">
      <dgm:prSet loTypeId="urn:microsoft.com/office/officeart/2008/layout/LinedLis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D91A7074-A925-41D8-B1A1-FC7BAD73282E}">
      <dgm:prSet phldrT="[Texto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pt-BR" sz="1800" b="1"/>
            <a:t>O evento é um risco que pode comprometer </a:t>
          </a:r>
          <a:r>
            <a:rPr lang="pt-BR" sz="1800" b="1" i="1"/>
            <a:t>claramente</a:t>
          </a:r>
          <a:r>
            <a:rPr lang="pt-BR" sz="1800" b="1"/>
            <a:t> um objetivo do processo? </a:t>
          </a:r>
        </a:p>
      </dgm:t>
    </dgm:pt>
    <dgm:pt modelId="{0B5F54D8-28FC-4B25-B710-A9B5048D4751}" type="parTrans" cxnId="{BF94E698-4A4F-4FB2-ABBA-6FABBE6BB82C}">
      <dgm:prSet/>
      <dgm:spPr/>
      <dgm:t>
        <a:bodyPr/>
        <a:lstStyle/>
        <a:p>
          <a:endParaRPr lang="pt-BR"/>
        </a:p>
      </dgm:t>
    </dgm:pt>
    <dgm:pt modelId="{585A6D02-4CB3-4E9C-BD18-C40377ECA261}" type="sibTrans" cxnId="{BF94E698-4A4F-4FB2-ABBA-6FABBE6BB82C}">
      <dgm:prSet/>
      <dgm:spPr/>
      <dgm:t>
        <a:bodyPr/>
        <a:lstStyle/>
        <a:p>
          <a:endParaRPr lang="pt-BR"/>
        </a:p>
      </dgm:t>
    </dgm:pt>
    <dgm:pt modelId="{38353950-FEF3-40BF-9CE8-2EAC4F35153C}">
      <dgm:prSet custT="1"/>
      <dgm:spPr/>
      <dgm:t>
        <a:bodyPr/>
        <a:lstStyle/>
        <a:p>
          <a:r>
            <a:rPr lang="pt-BR" sz="1800"/>
            <a:t>“Aumento da taxa de juros” não é um risco para o objetivo “atender as demandas dos cidadãos no prazo previsto”</a:t>
          </a:r>
          <a:endParaRPr lang="pt-BR" sz="1800">
            <a:cs typeface="Calibri"/>
          </a:endParaRPr>
        </a:p>
      </dgm:t>
    </dgm:pt>
    <dgm:pt modelId="{74A24604-5E12-48D7-997D-539CB06B6692}" type="parTrans" cxnId="{8DDB3AAC-B824-4217-A4AF-E0648B16A49B}">
      <dgm:prSet/>
      <dgm:spPr/>
      <dgm:t>
        <a:bodyPr/>
        <a:lstStyle/>
        <a:p>
          <a:endParaRPr lang="pt-BR"/>
        </a:p>
      </dgm:t>
    </dgm:pt>
    <dgm:pt modelId="{6086D742-AD0E-42C2-B1D6-C393E54EC593}" type="sibTrans" cxnId="{8DDB3AAC-B824-4217-A4AF-E0648B16A49B}">
      <dgm:prSet/>
      <dgm:spPr/>
      <dgm:t>
        <a:bodyPr/>
        <a:lstStyle/>
        <a:p>
          <a:endParaRPr lang="pt-BR"/>
        </a:p>
      </dgm:t>
    </dgm:pt>
    <dgm:pt modelId="{B46E31BD-79B3-47B7-9BE4-BE829092C6E1}">
      <dgm:prSet custT="1"/>
      <dgm:spPr/>
      <dgm:t>
        <a:bodyPr/>
        <a:lstStyle/>
        <a:p>
          <a:r>
            <a:rPr lang="pt-BR" sz="1800" b="1"/>
            <a:t>O evento é um risco ou uma </a:t>
          </a:r>
          <a:r>
            <a:rPr lang="pt-BR" sz="1800" b="1" i="1"/>
            <a:t>falha no desenho do processo organizacional</a:t>
          </a:r>
          <a:r>
            <a:rPr lang="pt-BR" sz="1800" b="1"/>
            <a:t>? </a:t>
          </a:r>
          <a:endParaRPr lang="pt-BR" sz="1800" b="1">
            <a:cs typeface="Calibri"/>
          </a:endParaRPr>
        </a:p>
      </dgm:t>
    </dgm:pt>
    <dgm:pt modelId="{93DEA859-7E5D-4537-B872-3A833E1F500D}" type="parTrans" cxnId="{6166F2A6-3013-4CF1-BFC1-AA514EC25D3F}">
      <dgm:prSet/>
      <dgm:spPr/>
      <dgm:t>
        <a:bodyPr/>
        <a:lstStyle/>
        <a:p>
          <a:endParaRPr lang="pt-BR"/>
        </a:p>
      </dgm:t>
    </dgm:pt>
    <dgm:pt modelId="{526D10CD-0B20-4F56-8C1E-BC5B9D993148}" type="sibTrans" cxnId="{6166F2A6-3013-4CF1-BFC1-AA514EC25D3F}">
      <dgm:prSet/>
      <dgm:spPr/>
      <dgm:t>
        <a:bodyPr/>
        <a:lstStyle/>
        <a:p>
          <a:endParaRPr lang="pt-BR"/>
        </a:p>
      </dgm:t>
    </dgm:pt>
    <dgm:pt modelId="{31D3388B-20D6-4402-987D-358D79E408E6}">
      <dgm:prSet custT="1"/>
      <dgm:spPr/>
      <dgm:t>
        <a:bodyPr/>
        <a:lstStyle/>
        <a:p>
          <a:r>
            <a:rPr lang="pt-BR" sz="1800"/>
            <a:t>“Extrapolar o prazo para a execução do processo” quando há necessidade de redesenho de seu fluxo para garantir que o atraso não ocorra mais</a:t>
          </a:r>
          <a:endParaRPr lang="pt-BR" sz="1800">
            <a:cs typeface="Calibri"/>
          </a:endParaRPr>
        </a:p>
      </dgm:t>
    </dgm:pt>
    <dgm:pt modelId="{DB433A84-A00C-4F20-8BC5-7C5CB1903985}" type="parTrans" cxnId="{24036F32-8031-4C9E-B5E7-EEE77A528E96}">
      <dgm:prSet/>
      <dgm:spPr/>
      <dgm:t>
        <a:bodyPr/>
        <a:lstStyle/>
        <a:p>
          <a:endParaRPr lang="pt-BR"/>
        </a:p>
      </dgm:t>
    </dgm:pt>
    <dgm:pt modelId="{D0B286D4-EF55-4126-8C45-75526CED9AE5}" type="sibTrans" cxnId="{24036F32-8031-4C9E-B5E7-EEE77A528E96}">
      <dgm:prSet/>
      <dgm:spPr/>
      <dgm:t>
        <a:bodyPr/>
        <a:lstStyle/>
        <a:p>
          <a:endParaRPr lang="pt-BR"/>
        </a:p>
      </dgm:t>
    </dgm:pt>
    <dgm:pt modelId="{7F22BDE5-2A96-450C-97F9-0192CDF465C4}">
      <dgm:prSet custT="1"/>
      <dgm:spPr/>
      <dgm:t>
        <a:bodyPr/>
        <a:lstStyle/>
        <a:p>
          <a:r>
            <a:rPr lang="pt-BR" sz="1800" b="1"/>
            <a:t>O evento é um risco ou uma </a:t>
          </a:r>
          <a:r>
            <a:rPr lang="pt-BR" sz="1800" b="1" i="1"/>
            <a:t>causa</a:t>
          </a:r>
          <a:r>
            <a:rPr lang="pt-BR" sz="1800" b="1"/>
            <a:t> para um risco? </a:t>
          </a:r>
          <a:endParaRPr lang="pt-BR" sz="1800" b="1">
            <a:cs typeface="Calibri"/>
          </a:endParaRPr>
        </a:p>
      </dgm:t>
    </dgm:pt>
    <dgm:pt modelId="{3E9E25C3-D8A3-49D5-BB84-94AAD9A4F135}" type="parTrans" cxnId="{49D6BC9F-7CC0-4E56-B6CC-1ADB4D84E1FC}">
      <dgm:prSet/>
      <dgm:spPr/>
      <dgm:t>
        <a:bodyPr/>
        <a:lstStyle/>
        <a:p>
          <a:endParaRPr lang="pt-BR"/>
        </a:p>
      </dgm:t>
    </dgm:pt>
    <dgm:pt modelId="{8EA87353-7307-449B-82E1-5654A8E33E10}" type="sibTrans" cxnId="{49D6BC9F-7CC0-4E56-B6CC-1ADB4D84E1FC}">
      <dgm:prSet/>
      <dgm:spPr/>
      <dgm:t>
        <a:bodyPr/>
        <a:lstStyle/>
        <a:p>
          <a:endParaRPr lang="pt-BR"/>
        </a:p>
      </dgm:t>
    </dgm:pt>
    <dgm:pt modelId="{2797A5D4-8992-41E5-90A2-D9B4FEA7461D}">
      <dgm:prSet custT="1"/>
      <dgm:spPr/>
      <dgm:t>
        <a:bodyPr/>
        <a:lstStyle/>
        <a:p>
          <a:r>
            <a:rPr lang="pt-BR" sz="1500"/>
            <a:t>“Despreparo do servidor” é uma causa para um risco ao alcance do objetivo “Avaliar políticas públicas”</a:t>
          </a:r>
          <a:endParaRPr lang="pt-BR" sz="1500">
            <a:cs typeface="Calibri"/>
          </a:endParaRPr>
        </a:p>
      </dgm:t>
    </dgm:pt>
    <dgm:pt modelId="{9513FCF2-3F3F-4823-8B8E-A2EF91ABFF5E}" type="parTrans" cxnId="{00B3D07D-DBB6-4A6A-B713-C47BC7AE0FBB}">
      <dgm:prSet/>
      <dgm:spPr/>
      <dgm:t>
        <a:bodyPr/>
        <a:lstStyle/>
        <a:p>
          <a:endParaRPr lang="pt-BR"/>
        </a:p>
      </dgm:t>
    </dgm:pt>
    <dgm:pt modelId="{3719D9E3-80B1-4ED0-AD98-EFD84E315533}" type="sibTrans" cxnId="{00B3D07D-DBB6-4A6A-B713-C47BC7AE0FBB}">
      <dgm:prSet/>
      <dgm:spPr/>
      <dgm:t>
        <a:bodyPr/>
        <a:lstStyle/>
        <a:p>
          <a:endParaRPr lang="pt-BR"/>
        </a:p>
      </dgm:t>
    </dgm:pt>
    <dgm:pt modelId="{0404FD57-54A3-4CDB-86E1-B8CEB4E11153}">
      <dgm:prSet custT="1"/>
      <dgm:spPr/>
      <dgm:t>
        <a:bodyPr/>
        <a:lstStyle/>
        <a:p>
          <a:r>
            <a:rPr lang="pt-BR" sz="1400"/>
            <a:t>“Aumento da inflação”. Eventos oriundos de fontes externas à CGU são potencialmente causas de riscos</a:t>
          </a:r>
          <a:endParaRPr lang="pt-BR" sz="1400">
            <a:cs typeface="Calibri"/>
          </a:endParaRPr>
        </a:p>
      </dgm:t>
    </dgm:pt>
    <dgm:pt modelId="{0F70AD0A-8244-4F93-8935-6B0CD5587759}" type="parTrans" cxnId="{ABE5BE69-5A01-4701-9E14-0445129C98D5}">
      <dgm:prSet/>
      <dgm:spPr/>
      <dgm:t>
        <a:bodyPr/>
        <a:lstStyle/>
        <a:p>
          <a:endParaRPr lang="pt-BR"/>
        </a:p>
      </dgm:t>
    </dgm:pt>
    <dgm:pt modelId="{4AB3FE81-CED5-41F7-9FC2-3489FD66A87A}" type="sibTrans" cxnId="{ABE5BE69-5A01-4701-9E14-0445129C98D5}">
      <dgm:prSet/>
      <dgm:spPr/>
      <dgm:t>
        <a:bodyPr/>
        <a:lstStyle/>
        <a:p>
          <a:endParaRPr lang="pt-BR"/>
        </a:p>
      </dgm:t>
    </dgm:pt>
    <dgm:pt modelId="{48441A29-F7CD-4C30-96D7-9CDDD92BC52B}">
      <dgm:prSet custT="1"/>
      <dgm:spPr/>
      <dgm:t>
        <a:bodyPr/>
        <a:lstStyle/>
        <a:p>
          <a:r>
            <a:rPr lang="pt-BR" sz="1800" b="1"/>
            <a:t>O evento é um risco ou uma </a:t>
          </a:r>
          <a:r>
            <a:rPr lang="pt-BR" sz="1800" b="1" i="1"/>
            <a:t>consequência</a:t>
          </a:r>
          <a:r>
            <a:rPr lang="pt-BR" sz="1800" b="1"/>
            <a:t> de um risco?</a:t>
          </a:r>
          <a:endParaRPr lang="pt-BR" sz="1800" b="1">
            <a:cs typeface="Calibri"/>
          </a:endParaRPr>
        </a:p>
      </dgm:t>
    </dgm:pt>
    <dgm:pt modelId="{931F76AF-D10D-4EC2-8766-26AB3C74C840}" type="parTrans" cxnId="{DBC37D49-2DFF-45C6-9143-6C3B6DB61177}">
      <dgm:prSet/>
      <dgm:spPr/>
      <dgm:t>
        <a:bodyPr/>
        <a:lstStyle/>
        <a:p>
          <a:endParaRPr lang="pt-BR"/>
        </a:p>
      </dgm:t>
    </dgm:pt>
    <dgm:pt modelId="{F778404D-5FA0-4701-A7BF-3B56E9461917}" type="sibTrans" cxnId="{DBC37D49-2DFF-45C6-9143-6C3B6DB61177}">
      <dgm:prSet/>
      <dgm:spPr/>
      <dgm:t>
        <a:bodyPr/>
        <a:lstStyle/>
        <a:p>
          <a:endParaRPr lang="pt-BR"/>
        </a:p>
      </dgm:t>
    </dgm:pt>
    <dgm:pt modelId="{3F7A0C8D-7DC2-46EE-B610-CCE4825C8D2D}">
      <dgm:prSet custT="1"/>
      <dgm:spPr/>
      <dgm:t>
        <a:bodyPr/>
        <a:lstStyle/>
        <a:p>
          <a:r>
            <a:rPr lang="pt-BR" sz="1800"/>
            <a:t>“Dano à imagem” é o impacto negativo para o objetivo “Ser reconhecido como uma instituição 100% íntegra”</a:t>
          </a:r>
          <a:endParaRPr lang="pt-BR" sz="1800">
            <a:cs typeface="Calibri"/>
          </a:endParaRPr>
        </a:p>
      </dgm:t>
    </dgm:pt>
    <dgm:pt modelId="{BDDEC92B-D212-425D-B153-8B8B55B45EFA}" type="parTrans" cxnId="{BAED4840-D5C9-4C9F-9574-A147DB78829A}">
      <dgm:prSet/>
      <dgm:spPr/>
      <dgm:t>
        <a:bodyPr/>
        <a:lstStyle/>
        <a:p>
          <a:endParaRPr lang="pt-BR"/>
        </a:p>
      </dgm:t>
    </dgm:pt>
    <dgm:pt modelId="{FF617DC7-A926-444A-9B5F-8083DBCDE697}" type="sibTrans" cxnId="{BAED4840-D5C9-4C9F-9574-A147DB78829A}">
      <dgm:prSet/>
      <dgm:spPr/>
      <dgm:t>
        <a:bodyPr/>
        <a:lstStyle/>
        <a:p>
          <a:endParaRPr lang="pt-BR"/>
        </a:p>
      </dgm:t>
    </dgm:pt>
    <dgm:pt modelId="{34BD15E5-7CDB-4F63-AB75-7B5F80898479}">
      <dgm:prSet custT="1"/>
      <dgm:spPr/>
      <dgm:t>
        <a:bodyPr/>
        <a:lstStyle/>
        <a:p>
          <a:r>
            <a:rPr lang="pt-BR" sz="1800" b="1"/>
            <a:t>O evento é um risco ou uma </a:t>
          </a:r>
          <a:r>
            <a:rPr lang="pt-BR" sz="1800" b="1" i="1"/>
            <a:t>fragilidade em um controle </a:t>
          </a:r>
          <a:r>
            <a:rPr lang="pt-BR" sz="1800" b="1"/>
            <a:t>que deveria tratar um determinado risco? </a:t>
          </a:r>
          <a:endParaRPr lang="pt-BR" sz="1800" b="1">
            <a:cs typeface="Calibri"/>
          </a:endParaRPr>
        </a:p>
      </dgm:t>
    </dgm:pt>
    <dgm:pt modelId="{EC9C4E6D-C202-461F-9C5A-BDFEB71E027E}" type="parTrans" cxnId="{F5FE5FA7-BA6E-415E-B2D7-7F378CD293DA}">
      <dgm:prSet/>
      <dgm:spPr/>
      <dgm:t>
        <a:bodyPr/>
        <a:lstStyle/>
        <a:p>
          <a:endParaRPr lang="pt-BR"/>
        </a:p>
      </dgm:t>
    </dgm:pt>
    <dgm:pt modelId="{60F90B00-843C-49C0-A7F7-424322628180}" type="sibTrans" cxnId="{F5FE5FA7-BA6E-415E-B2D7-7F378CD293DA}">
      <dgm:prSet/>
      <dgm:spPr/>
      <dgm:t>
        <a:bodyPr/>
        <a:lstStyle/>
        <a:p>
          <a:endParaRPr lang="pt-BR"/>
        </a:p>
      </dgm:t>
    </dgm:pt>
    <dgm:pt modelId="{AD4B7234-FCC0-469C-8D04-47B447A956AA}">
      <dgm:prSet custT="1"/>
      <dgm:spPr/>
      <dgm:t>
        <a:bodyPr/>
        <a:lstStyle/>
        <a:p>
          <a:r>
            <a:rPr lang="pt-BR" sz="1800"/>
            <a:t>“Sistema não impedir registro duplicado”. Se o sistema deveria evitar o registro duplicado, mas não o faz, essa falha revela que o controle (sistema) não está sendo eficaz</a:t>
          </a:r>
        </a:p>
      </dgm:t>
    </dgm:pt>
    <dgm:pt modelId="{59A1FEB4-D22D-4269-BAF9-D825D849E21C}" type="parTrans" cxnId="{3A8D3A96-5109-4DBF-B364-10BE63E23E3B}">
      <dgm:prSet/>
      <dgm:spPr/>
      <dgm:t>
        <a:bodyPr/>
        <a:lstStyle/>
        <a:p>
          <a:endParaRPr lang="pt-BR"/>
        </a:p>
      </dgm:t>
    </dgm:pt>
    <dgm:pt modelId="{B086F9AE-B64E-4711-A097-257B699411F2}" type="sibTrans" cxnId="{3A8D3A96-5109-4DBF-B364-10BE63E23E3B}">
      <dgm:prSet/>
      <dgm:spPr/>
      <dgm:t>
        <a:bodyPr/>
        <a:lstStyle/>
        <a:p>
          <a:endParaRPr lang="pt-BR"/>
        </a:p>
      </dgm:t>
    </dgm:pt>
    <dgm:pt modelId="{9EEF568C-CC81-4B62-A442-353C7336272C}" type="pres">
      <dgm:prSet presAssocID="{4555DEB0-357B-4246-951F-20D212AE7D10}" presName="vert0" presStyleCnt="0">
        <dgm:presLayoutVars>
          <dgm:dir/>
          <dgm:animOne val="branch"/>
          <dgm:animLvl val="lvl"/>
        </dgm:presLayoutVars>
      </dgm:prSet>
      <dgm:spPr/>
    </dgm:pt>
    <dgm:pt modelId="{4D4DB0A6-5EDB-4744-973B-8164883CACB4}" type="pres">
      <dgm:prSet presAssocID="{D91A7074-A925-41D8-B1A1-FC7BAD73282E}" presName="thickLine" presStyleLbl="alignNode1" presStyleIdx="0" presStyleCnt="5"/>
      <dgm:spPr/>
    </dgm:pt>
    <dgm:pt modelId="{0AE5B5FB-0DAE-4714-BBF1-BC26556E98F7}" type="pres">
      <dgm:prSet presAssocID="{D91A7074-A925-41D8-B1A1-FC7BAD73282E}" presName="horz1" presStyleCnt="0"/>
      <dgm:spPr/>
    </dgm:pt>
    <dgm:pt modelId="{90606D95-2A52-41CE-8547-B7552FE32AEA}" type="pres">
      <dgm:prSet presAssocID="{D91A7074-A925-41D8-B1A1-FC7BAD73282E}" presName="tx1" presStyleLbl="revTx" presStyleIdx="0" presStyleCnt="11" custScaleX="178711"/>
      <dgm:spPr/>
    </dgm:pt>
    <dgm:pt modelId="{C2746041-4A72-478A-AF38-BEC36FA49020}" type="pres">
      <dgm:prSet presAssocID="{D91A7074-A925-41D8-B1A1-FC7BAD73282E}" presName="vert1" presStyleCnt="0"/>
      <dgm:spPr/>
    </dgm:pt>
    <dgm:pt modelId="{DB21354C-5CD0-4A63-BFAB-19297EA8B822}" type="pres">
      <dgm:prSet presAssocID="{38353950-FEF3-40BF-9CE8-2EAC4F35153C}" presName="vertSpace2a" presStyleCnt="0"/>
      <dgm:spPr/>
    </dgm:pt>
    <dgm:pt modelId="{E47F6956-9399-497C-8E26-D1ACCCAD6001}" type="pres">
      <dgm:prSet presAssocID="{38353950-FEF3-40BF-9CE8-2EAC4F35153C}" presName="horz2" presStyleCnt="0"/>
      <dgm:spPr/>
    </dgm:pt>
    <dgm:pt modelId="{D4249F69-33B7-4872-979C-F1BA9A83984E}" type="pres">
      <dgm:prSet presAssocID="{38353950-FEF3-40BF-9CE8-2EAC4F35153C}" presName="horzSpace2" presStyleCnt="0"/>
      <dgm:spPr/>
    </dgm:pt>
    <dgm:pt modelId="{71C808CA-1A8B-4421-A7C2-567D27C5EA96}" type="pres">
      <dgm:prSet presAssocID="{38353950-FEF3-40BF-9CE8-2EAC4F35153C}" presName="tx2" presStyleLbl="revTx" presStyleIdx="1" presStyleCnt="11" custScaleX="102124"/>
      <dgm:spPr/>
    </dgm:pt>
    <dgm:pt modelId="{86E7FC61-1A1F-476F-9A86-AAC98CED635A}" type="pres">
      <dgm:prSet presAssocID="{38353950-FEF3-40BF-9CE8-2EAC4F35153C}" presName="vert2" presStyleCnt="0"/>
      <dgm:spPr/>
    </dgm:pt>
    <dgm:pt modelId="{EE9A8A1E-1BB7-475A-A5A9-28B9BAA6BE39}" type="pres">
      <dgm:prSet presAssocID="{38353950-FEF3-40BF-9CE8-2EAC4F35153C}" presName="thinLine2b" presStyleLbl="callout" presStyleIdx="0" presStyleCnt="6"/>
      <dgm:spPr/>
    </dgm:pt>
    <dgm:pt modelId="{1F8EF279-79FB-42A0-AD1E-A41C8B8588A2}" type="pres">
      <dgm:prSet presAssocID="{38353950-FEF3-40BF-9CE8-2EAC4F35153C}" presName="vertSpace2b" presStyleCnt="0"/>
      <dgm:spPr/>
    </dgm:pt>
    <dgm:pt modelId="{5B68D4FB-5810-4100-BCC9-A94A1CD7CD99}" type="pres">
      <dgm:prSet presAssocID="{B46E31BD-79B3-47B7-9BE4-BE829092C6E1}" presName="thickLine" presStyleLbl="alignNode1" presStyleIdx="1" presStyleCnt="5"/>
      <dgm:spPr/>
    </dgm:pt>
    <dgm:pt modelId="{266EBA7F-2082-4222-8BE2-413804825450}" type="pres">
      <dgm:prSet presAssocID="{B46E31BD-79B3-47B7-9BE4-BE829092C6E1}" presName="horz1" presStyleCnt="0"/>
      <dgm:spPr/>
    </dgm:pt>
    <dgm:pt modelId="{46711D03-710E-4D53-825C-AF83D311766F}" type="pres">
      <dgm:prSet presAssocID="{B46E31BD-79B3-47B7-9BE4-BE829092C6E1}" presName="tx1" presStyleLbl="revTx" presStyleIdx="2" presStyleCnt="11" custScaleX="176891"/>
      <dgm:spPr/>
    </dgm:pt>
    <dgm:pt modelId="{E1B0F1FC-55BC-43A9-B2C2-D7E2E2206EE9}" type="pres">
      <dgm:prSet presAssocID="{B46E31BD-79B3-47B7-9BE4-BE829092C6E1}" presName="vert1" presStyleCnt="0"/>
      <dgm:spPr/>
    </dgm:pt>
    <dgm:pt modelId="{9A57FE27-589D-428F-BD27-819827A6343C}" type="pres">
      <dgm:prSet presAssocID="{31D3388B-20D6-4402-987D-358D79E408E6}" presName="vertSpace2a" presStyleCnt="0"/>
      <dgm:spPr/>
    </dgm:pt>
    <dgm:pt modelId="{94F856DF-8706-4304-9DC1-0E1A9EEFE760}" type="pres">
      <dgm:prSet presAssocID="{31D3388B-20D6-4402-987D-358D79E408E6}" presName="horz2" presStyleCnt="0"/>
      <dgm:spPr/>
    </dgm:pt>
    <dgm:pt modelId="{AACCDBC2-A359-4DF5-B334-64AF0B86A12F}" type="pres">
      <dgm:prSet presAssocID="{31D3388B-20D6-4402-987D-358D79E408E6}" presName="horzSpace2" presStyleCnt="0"/>
      <dgm:spPr/>
    </dgm:pt>
    <dgm:pt modelId="{3541FE08-A905-4414-8ADD-D0E963EDC53D}" type="pres">
      <dgm:prSet presAssocID="{31D3388B-20D6-4402-987D-358D79E408E6}" presName="tx2" presStyleLbl="revTx" presStyleIdx="3" presStyleCnt="11" custScaleX="102105"/>
      <dgm:spPr/>
    </dgm:pt>
    <dgm:pt modelId="{F3DCC957-D4F0-4D33-80C9-CFEB10C676E9}" type="pres">
      <dgm:prSet presAssocID="{31D3388B-20D6-4402-987D-358D79E408E6}" presName="vert2" presStyleCnt="0"/>
      <dgm:spPr/>
    </dgm:pt>
    <dgm:pt modelId="{8275CC8D-FFD8-4AE2-96A3-A8D8741FE029}" type="pres">
      <dgm:prSet presAssocID="{31D3388B-20D6-4402-987D-358D79E408E6}" presName="thinLine2b" presStyleLbl="callout" presStyleIdx="1" presStyleCnt="6"/>
      <dgm:spPr/>
    </dgm:pt>
    <dgm:pt modelId="{C84C06F9-7754-4B96-91BD-108EA4DD744C}" type="pres">
      <dgm:prSet presAssocID="{31D3388B-20D6-4402-987D-358D79E408E6}" presName="vertSpace2b" presStyleCnt="0"/>
      <dgm:spPr/>
    </dgm:pt>
    <dgm:pt modelId="{7D890961-F323-4E66-B5A0-861B74752ACF}" type="pres">
      <dgm:prSet presAssocID="{7F22BDE5-2A96-450C-97F9-0192CDF465C4}" presName="thickLine" presStyleLbl="alignNode1" presStyleIdx="2" presStyleCnt="5"/>
      <dgm:spPr/>
    </dgm:pt>
    <dgm:pt modelId="{7BF90762-8846-45E7-8037-E78B0FCEEF17}" type="pres">
      <dgm:prSet presAssocID="{7F22BDE5-2A96-450C-97F9-0192CDF465C4}" presName="horz1" presStyleCnt="0"/>
      <dgm:spPr/>
    </dgm:pt>
    <dgm:pt modelId="{7BB3B017-6C1F-425B-9022-AA689F0FCFBB}" type="pres">
      <dgm:prSet presAssocID="{7F22BDE5-2A96-450C-97F9-0192CDF465C4}" presName="tx1" presStyleLbl="revTx" presStyleIdx="4" presStyleCnt="11" custScaleX="176624"/>
      <dgm:spPr/>
    </dgm:pt>
    <dgm:pt modelId="{B0D0E078-0066-49C3-AFAE-DEAB77A1D763}" type="pres">
      <dgm:prSet presAssocID="{7F22BDE5-2A96-450C-97F9-0192CDF465C4}" presName="vert1" presStyleCnt="0"/>
      <dgm:spPr/>
    </dgm:pt>
    <dgm:pt modelId="{35D3D71C-E8A4-44AB-8048-F7AEC7210B21}" type="pres">
      <dgm:prSet presAssocID="{2797A5D4-8992-41E5-90A2-D9B4FEA7461D}" presName="vertSpace2a" presStyleCnt="0"/>
      <dgm:spPr/>
    </dgm:pt>
    <dgm:pt modelId="{2335F01D-1452-41CA-84BB-B0A0D8D36B7F}" type="pres">
      <dgm:prSet presAssocID="{2797A5D4-8992-41E5-90A2-D9B4FEA7461D}" presName="horz2" presStyleCnt="0"/>
      <dgm:spPr/>
    </dgm:pt>
    <dgm:pt modelId="{16876EA2-F401-4A58-8F90-9B4F92B732C5}" type="pres">
      <dgm:prSet presAssocID="{2797A5D4-8992-41E5-90A2-D9B4FEA7461D}" presName="horzSpace2" presStyleCnt="0"/>
      <dgm:spPr/>
    </dgm:pt>
    <dgm:pt modelId="{9758FBDC-4536-44E2-889F-68314930CD2D}" type="pres">
      <dgm:prSet presAssocID="{2797A5D4-8992-41E5-90A2-D9B4FEA7461D}" presName="tx2" presStyleLbl="revTx" presStyleIdx="5" presStyleCnt="11" custScaleX="102564"/>
      <dgm:spPr/>
    </dgm:pt>
    <dgm:pt modelId="{18960E56-5C45-4437-8B71-96FA317379C8}" type="pres">
      <dgm:prSet presAssocID="{2797A5D4-8992-41E5-90A2-D9B4FEA7461D}" presName="vert2" presStyleCnt="0"/>
      <dgm:spPr/>
    </dgm:pt>
    <dgm:pt modelId="{144DAC0A-F50B-43C9-A849-ACFCE0E3B5D2}" type="pres">
      <dgm:prSet presAssocID="{2797A5D4-8992-41E5-90A2-D9B4FEA7461D}" presName="thinLine2b" presStyleLbl="callout" presStyleIdx="2" presStyleCnt="6"/>
      <dgm:spPr/>
    </dgm:pt>
    <dgm:pt modelId="{4E6EDB1C-4CFE-4B2A-83F1-7B5298CC5A48}" type="pres">
      <dgm:prSet presAssocID="{2797A5D4-8992-41E5-90A2-D9B4FEA7461D}" presName="vertSpace2b" presStyleCnt="0"/>
      <dgm:spPr/>
    </dgm:pt>
    <dgm:pt modelId="{98FBB477-D95D-4836-AF3D-294180B083DD}" type="pres">
      <dgm:prSet presAssocID="{0404FD57-54A3-4CDB-86E1-B8CEB4E11153}" presName="horz2" presStyleCnt="0"/>
      <dgm:spPr/>
    </dgm:pt>
    <dgm:pt modelId="{4A07AEF1-36D3-4A60-BECB-DFE24BC15023}" type="pres">
      <dgm:prSet presAssocID="{0404FD57-54A3-4CDB-86E1-B8CEB4E11153}" presName="horzSpace2" presStyleCnt="0"/>
      <dgm:spPr/>
    </dgm:pt>
    <dgm:pt modelId="{24C0C52C-06CC-48D9-AE35-94514A732B07}" type="pres">
      <dgm:prSet presAssocID="{0404FD57-54A3-4CDB-86E1-B8CEB4E11153}" presName="tx2" presStyleLbl="revTx" presStyleIdx="6" presStyleCnt="11" custScaleX="103717" custScaleY="68669"/>
      <dgm:spPr/>
    </dgm:pt>
    <dgm:pt modelId="{C80C5492-78C2-48D0-A6B6-75E1DF9C3931}" type="pres">
      <dgm:prSet presAssocID="{0404FD57-54A3-4CDB-86E1-B8CEB4E11153}" presName="vert2" presStyleCnt="0"/>
      <dgm:spPr/>
    </dgm:pt>
    <dgm:pt modelId="{C5A7C5CB-B5C7-4F20-B7D5-C8BC1E132B56}" type="pres">
      <dgm:prSet presAssocID="{0404FD57-54A3-4CDB-86E1-B8CEB4E11153}" presName="thinLine2b" presStyleLbl="callout" presStyleIdx="3" presStyleCnt="6"/>
      <dgm:spPr/>
    </dgm:pt>
    <dgm:pt modelId="{DECBDEBA-5FBA-475F-BFB9-8F13ED3D707A}" type="pres">
      <dgm:prSet presAssocID="{0404FD57-54A3-4CDB-86E1-B8CEB4E11153}" presName="vertSpace2b" presStyleCnt="0"/>
      <dgm:spPr/>
    </dgm:pt>
    <dgm:pt modelId="{6440B863-3C97-4496-A609-804DD6DB63E0}" type="pres">
      <dgm:prSet presAssocID="{48441A29-F7CD-4C30-96D7-9CDDD92BC52B}" presName="thickLine" presStyleLbl="alignNode1" presStyleIdx="3" presStyleCnt="5"/>
      <dgm:spPr/>
    </dgm:pt>
    <dgm:pt modelId="{1C453729-D9F9-43F8-B962-CF3155112D0E}" type="pres">
      <dgm:prSet presAssocID="{48441A29-F7CD-4C30-96D7-9CDDD92BC52B}" presName="horz1" presStyleCnt="0"/>
      <dgm:spPr/>
    </dgm:pt>
    <dgm:pt modelId="{F732DFCB-F2E9-406C-A4E5-B6FB00CAE16F}" type="pres">
      <dgm:prSet presAssocID="{48441A29-F7CD-4C30-96D7-9CDDD92BC52B}" presName="tx1" presStyleLbl="revTx" presStyleIdx="7" presStyleCnt="11" custScaleX="175413"/>
      <dgm:spPr/>
    </dgm:pt>
    <dgm:pt modelId="{8B63A6A5-72E6-47A4-842C-B0FEF5D8D8A9}" type="pres">
      <dgm:prSet presAssocID="{48441A29-F7CD-4C30-96D7-9CDDD92BC52B}" presName="vert1" presStyleCnt="0"/>
      <dgm:spPr/>
    </dgm:pt>
    <dgm:pt modelId="{DAD2E2D8-A053-42B3-9EA8-1A9CD6C52297}" type="pres">
      <dgm:prSet presAssocID="{3F7A0C8D-7DC2-46EE-B610-CCE4825C8D2D}" presName="vertSpace2a" presStyleCnt="0"/>
      <dgm:spPr/>
    </dgm:pt>
    <dgm:pt modelId="{488CB766-C135-44D6-AFC5-A10E2311058E}" type="pres">
      <dgm:prSet presAssocID="{3F7A0C8D-7DC2-46EE-B610-CCE4825C8D2D}" presName="horz2" presStyleCnt="0"/>
      <dgm:spPr/>
    </dgm:pt>
    <dgm:pt modelId="{BFDE03E8-57DB-4E9A-8077-EF1D4AD0B25A}" type="pres">
      <dgm:prSet presAssocID="{3F7A0C8D-7DC2-46EE-B610-CCE4825C8D2D}" presName="horzSpace2" presStyleCnt="0"/>
      <dgm:spPr/>
    </dgm:pt>
    <dgm:pt modelId="{B42B953C-9446-4AFD-B6AB-E16AEB685609}" type="pres">
      <dgm:prSet presAssocID="{3F7A0C8D-7DC2-46EE-B610-CCE4825C8D2D}" presName="tx2" presStyleLbl="revTx" presStyleIdx="8" presStyleCnt="11" custScaleX="102449"/>
      <dgm:spPr/>
    </dgm:pt>
    <dgm:pt modelId="{CDBDC04D-EB44-418D-92AD-ADD761C6AE12}" type="pres">
      <dgm:prSet presAssocID="{3F7A0C8D-7DC2-46EE-B610-CCE4825C8D2D}" presName="vert2" presStyleCnt="0"/>
      <dgm:spPr/>
    </dgm:pt>
    <dgm:pt modelId="{034BE209-4D34-4583-9786-814384587C2D}" type="pres">
      <dgm:prSet presAssocID="{3F7A0C8D-7DC2-46EE-B610-CCE4825C8D2D}" presName="thinLine2b" presStyleLbl="callout" presStyleIdx="4" presStyleCnt="6"/>
      <dgm:spPr/>
    </dgm:pt>
    <dgm:pt modelId="{A80128EB-A524-4539-A208-29DE80E8D926}" type="pres">
      <dgm:prSet presAssocID="{3F7A0C8D-7DC2-46EE-B610-CCE4825C8D2D}" presName="vertSpace2b" presStyleCnt="0"/>
      <dgm:spPr/>
    </dgm:pt>
    <dgm:pt modelId="{A9E40AEE-A71F-4C34-B3AD-F6B425A9FE77}" type="pres">
      <dgm:prSet presAssocID="{34BD15E5-7CDB-4F63-AB75-7B5F80898479}" presName="thickLine" presStyleLbl="alignNode1" presStyleIdx="4" presStyleCnt="5"/>
      <dgm:spPr/>
    </dgm:pt>
    <dgm:pt modelId="{9F99CF86-B1D7-4E13-B842-A1D07CCB06E2}" type="pres">
      <dgm:prSet presAssocID="{34BD15E5-7CDB-4F63-AB75-7B5F80898479}" presName="horz1" presStyleCnt="0"/>
      <dgm:spPr/>
    </dgm:pt>
    <dgm:pt modelId="{D99EF93B-B821-4C3B-9F7C-A75C1AFC6399}" type="pres">
      <dgm:prSet presAssocID="{34BD15E5-7CDB-4F63-AB75-7B5F80898479}" presName="tx1" presStyleLbl="revTx" presStyleIdx="9" presStyleCnt="11" custScaleX="176806"/>
      <dgm:spPr/>
    </dgm:pt>
    <dgm:pt modelId="{B353C8A1-1CB5-405D-9A81-B6BCE413D96C}" type="pres">
      <dgm:prSet presAssocID="{34BD15E5-7CDB-4F63-AB75-7B5F80898479}" presName="vert1" presStyleCnt="0"/>
      <dgm:spPr/>
    </dgm:pt>
    <dgm:pt modelId="{84DB667D-8BA2-4ADA-826A-39AF16F63BFD}" type="pres">
      <dgm:prSet presAssocID="{AD4B7234-FCC0-469C-8D04-47B447A956AA}" presName="vertSpace2a" presStyleCnt="0"/>
      <dgm:spPr/>
    </dgm:pt>
    <dgm:pt modelId="{DD931C9F-CCE1-407E-847F-053E49915C06}" type="pres">
      <dgm:prSet presAssocID="{AD4B7234-FCC0-469C-8D04-47B447A956AA}" presName="horz2" presStyleCnt="0"/>
      <dgm:spPr/>
    </dgm:pt>
    <dgm:pt modelId="{1F0C0B62-413F-41DD-9264-6A3E4723648D}" type="pres">
      <dgm:prSet presAssocID="{AD4B7234-FCC0-469C-8D04-47B447A956AA}" presName="horzSpace2" presStyleCnt="0"/>
      <dgm:spPr/>
    </dgm:pt>
    <dgm:pt modelId="{8A3CA138-9022-49D4-9F90-5CCC2745FD8F}" type="pres">
      <dgm:prSet presAssocID="{AD4B7234-FCC0-469C-8D04-47B447A956AA}" presName="tx2" presStyleLbl="revTx" presStyleIdx="10" presStyleCnt="11" custScaleX="103846"/>
      <dgm:spPr/>
    </dgm:pt>
    <dgm:pt modelId="{22FE8625-1C92-44D4-80F0-07A44A69B2E9}" type="pres">
      <dgm:prSet presAssocID="{AD4B7234-FCC0-469C-8D04-47B447A956AA}" presName="vert2" presStyleCnt="0"/>
      <dgm:spPr/>
    </dgm:pt>
    <dgm:pt modelId="{3F486768-CFFA-4D5E-A2E5-3CA25BC19CF5}" type="pres">
      <dgm:prSet presAssocID="{AD4B7234-FCC0-469C-8D04-47B447A956AA}" presName="thinLine2b" presStyleLbl="callout" presStyleIdx="5" presStyleCnt="6"/>
      <dgm:spPr/>
    </dgm:pt>
    <dgm:pt modelId="{80351568-3F3C-403B-A606-F32FC9F83A94}" type="pres">
      <dgm:prSet presAssocID="{AD4B7234-FCC0-469C-8D04-47B447A956AA}" presName="vertSpace2b" presStyleCnt="0"/>
      <dgm:spPr/>
    </dgm:pt>
  </dgm:ptLst>
  <dgm:cxnLst>
    <dgm:cxn modelId="{A527F927-9294-4A13-930E-5A80E4F6C6EA}" type="presOf" srcId="{0404FD57-54A3-4CDB-86E1-B8CEB4E11153}" destId="{24C0C52C-06CC-48D9-AE35-94514A732B07}" srcOrd="0" destOrd="0" presId="urn:microsoft.com/office/officeart/2008/layout/LinedList"/>
    <dgm:cxn modelId="{179C0C28-6829-4E0D-810A-742FFCDEF48F}" type="presOf" srcId="{B46E31BD-79B3-47B7-9BE4-BE829092C6E1}" destId="{46711D03-710E-4D53-825C-AF83D311766F}" srcOrd="0" destOrd="0" presId="urn:microsoft.com/office/officeart/2008/layout/LinedList"/>
    <dgm:cxn modelId="{24036F32-8031-4C9E-B5E7-EEE77A528E96}" srcId="{B46E31BD-79B3-47B7-9BE4-BE829092C6E1}" destId="{31D3388B-20D6-4402-987D-358D79E408E6}" srcOrd="0" destOrd="0" parTransId="{DB433A84-A00C-4F20-8BC5-7C5CB1903985}" sibTransId="{D0B286D4-EF55-4126-8C45-75526CED9AE5}"/>
    <dgm:cxn modelId="{BAED4840-D5C9-4C9F-9574-A147DB78829A}" srcId="{48441A29-F7CD-4C30-96D7-9CDDD92BC52B}" destId="{3F7A0C8D-7DC2-46EE-B610-CCE4825C8D2D}" srcOrd="0" destOrd="0" parTransId="{BDDEC92B-D212-425D-B153-8B8B55B45EFA}" sibTransId="{FF617DC7-A926-444A-9B5F-8083DBCDE697}"/>
    <dgm:cxn modelId="{DBC37D49-2DFF-45C6-9143-6C3B6DB61177}" srcId="{4555DEB0-357B-4246-951F-20D212AE7D10}" destId="{48441A29-F7CD-4C30-96D7-9CDDD92BC52B}" srcOrd="3" destOrd="0" parTransId="{931F76AF-D10D-4EC2-8766-26AB3C74C840}" sibTransId="{F778404D-5FA0-4701-A7BF-3B56E9461917}"/>
    <dgm:cxn modelId="{ABE5BE69-5A01-4701-9E14-0445129C98D5}" srcId="{7F22BDE5-2A96-450C-97F9-0192CDF465C4}" destId="{0404FD57-54A3-4CDB-86E1-B8CEB4E11153}" srcOrd="1" destOrd="0" parTransId="{0F70AD0A-8244-4F93-8935-6B0CD5587759}" sibTransId="{4AB3FE81-CED5-41F7-9FC2-3489FD66A87A}"/>
    <dgm:cxn modelId="{E4D0E169-8A0A-46B0-9E20-4389A9691E66}" type="presOf" srcId="{3F7A0C8D-7DC2-46EE-B610-CCE4825C8D2D}" destId="{B42B953C-9446-4AFD-B6AB-E16AEB685609}" srcOrd="0" destOrd="0" presId="urn:microsoft.com/office/officeart/2008/layout/LinedList"/>
    <dgm:cxn modelId="{349C584B-13C5-41E5-99F7-8FBC0218BE59}" type="presOf" srcId="{48441A29-F7CD-4C30-96D7-9CDDD92BC52B}" destId="{F732DFCB-F2E9-406C-A4E5-B6FB00CAE16F}" srcOrd="0" destOrd="0" presId="urn:microsoft.com/office/officeart/2008/layout/LinedList"/>
    <dgm:cxn modelId="{CC251373-5428-4AD6-BB73-1BF0CE2A83A9}" type="presOf" srcId="{D91A7074-A925-41D8-B1A1-FC7BAD73282E}" destId="{90606D95-2A52-41CE-8547-B7552FE32AEA}" srcOrd="0" destOrd="0" presId="urn:microsoft.com/office/officeart/2008/layout/LinedList"/>
    <dgm:cxn modelId="{00B3D07D-DBB6-4A6A-B713-C47BC7AE0FBB}" srcId="{7F22BDE5-2A96-450C-97F9-0192CDF465C4}" destId="{2797A5D4-8992-41E5-90A2-D9B4FEA7461D}" srcOrd="0" destOrd="0" parTransId="{9513FCF2-3F3F-4823-8B8E-A2EF91ABFF5E}" sibTransId="{3719D9E3-80B1-4ED0-AD98-EFD84E315533}"/>
    <dgm:cxn modelId="{B948AC82-7D03-4144-AEBA-6EFCAFE8E573}" type="presOf" srcId="{4555DEB0-357B-4246-951F-20D212AE7D10}" destId="{9EEF568C-CC81-4B62-A442-353C7336272C}" srcOrd="0" destOrd="0" presId="urn:microsoft.com/office/officeart/2008/layout/LinedList"/>
    <dgm:cxn modelId="{2655EA94-5857-4AC1-AC3B-758BFB17C132}" type="presOf" srcId="{7F22BDE5-2A96-450C-97F9-0192CDF465C4}" destId="{7BB3B017-6C1F-425B-9022-AA689F0FCFBB}" srcOrd="0" destOrd="0" presId="urn:microsoft.com/office/officeart/2008/layout/LinedList"/>
    <dgm:cxn modelId="{3A8D3A96-5109-4DBF-B364-10BE63E23E3B}" srcId="{34BD15E5-7CDB-4F63-AB75-7B5F80898479}" destId="{AD4B7234-FCC0-469C-8D04-47B447A956AA}" srcOrd="0" destOrd="0" parTransId="{59A1FEB4-D22D-4269-BAF9-D825D849E21C}" sibTransId="{B086F9AE-B64E-4711-A097-257B699411F2}"/>
    <dgm:cxn modelId="{BF94E698-4A4F-4FB2-ABBA-6FABBE6BB82C}" srcId="{4555DEB0-357B-4246-951F-20D212AE7D10}" destId="{D91A7074-A925-41D8-B1A1-FC7BAD73282E}" srcOrd="0" destOrd="0" parTransId="{0B5F54D8-28FC-4B25-B710-A9B5048D4751}" sibTransId="{585A6D02-4CB3-4E9C-BD18-C40377ECA261}"/>
    <dgm:cxn modelId="{49D6BC9F-7CC0-4E56-B6CC-1ADB4D84E1FC}" srcId="{4555DEB0-357B-4246-951F-20D212AE7D10}" destId="{7F22BDE5-2A96-450C-97F9-0192CDF465C4}" srcOrd="2" destOrd="0" parTransId="{3E9E25C3-D8A3-49D5-BB84-94AAD9A4F135}" sibTransId="{8EA87353-7307-449B-82E1-5654A8E33E10}"/>
    <dgm:cxn modelId="{6166F2A6-3013-4CF1-BFC1-AA514EC25D3F}" srcId="{4555DEB0-357B-4246-951F-20D212AE7D10}" destId="{B46E31BD-79B3-47B7-9BE4-BE829092C6E1}" srcOrd="1" destOrd="0" parTransId="{93DEA859-7E5D-4537-B872-3A833E1F500D}" sibTransId="{526D10CD-0B20-4F56-8C1E-BC5B9D993148}"/>
    <dgm:cxn modelId="{F5FE5FA7-BA6E-415E-B2D7-7F378CD293DA}" srcId="{4555DEB0-357B-4246-951F-20D212AE7D10}" destId="{34BD15E5-7CDB-4F63-AB75-7B5F80898479}" srcOrd="4" destOrd="0" parTransId="{EC9C4E6D-C202-461F-9C5A-BDFEB71E027E}" sibTransId="{60F90B00-843C-49C0-A7F7-424322628180}"/>
    <dgm:cxn modelId="{8DDB3AAC-B824-4217-A4AF-E0648B16A49B}" srcId="{D91A7074-A925-41D8-B1A1-FC7BAD73282E}" destId="{38353950-FEF3-40BF-9CE8-2EAC4F35153C}" srcOrd="0" destOrd="0" parTransId="{74A24604-5E12-48D7-997D-539CB06B6692}" sibTransId="{6086D742-AD0E-42C2-B1D6-C393E54EC593}"/>
    <dgm:cxn modelId="{EB69B8B7-0B2A-4EFB-9CB4-14F894964AFE}" type="presOf" srcId="{31D3388B-20D6-4402-987D-358D79E408E6}" destId="{3541FE08-A905-4414-8ADD-D0E963EDC53D}" srcOrd="0" destOrd="0" presId="urn:microsoft.com/office/officeart/2008/layout/LinedList"/>
    <dgm:cxn modelId="{FB568AC1-DAA3-4B0C-9E7D-8D3755D7E2C0}" type="presOf" srcId="{2797A5D4-8992-41E5-90A2-D9B4FEA7461D}" destId="{9758FBDC-4536-44E2-889F-68314930CD2D}" srcOrd="0" destOrd="0" presId="urn:microsoft.com/office/officeart/2008/layout/LinedList"/>
    <dgm:cxn modelId="{441F34C7-EA8C-49B0-B49B-D7FBC7E79789}" type="presOf" srcId="{AD4B7234-FCC0-469C-8D04-47B447A956AA}" destId="{8A3CA138-9022-49D4-9F90-5CCC2745FD8F}" srcOrd="0" destOrd="0" presId="urn:microsoft.com/office/officeart/2008/layout/LinedList"/>
    <dgm:cxn modelId="{4BA320E6-56B5-4D6B-A6E8-80931F824A7B}" type="presOf" srcId="{38353950-FEF3-40BF-9CE8-2EAC4F35153C}" destId="{71C808CA-1A8B-4421-A7C2-567D27C5EA96}" srcOrd="0" destOrd="0" presId="urn:microsoft.com/office/officeart/2008/layout/LinedList"/>
    <dgm:cxn modelId="{4AA352EC-3F3B-4059-8EE4-97051954E749}" type="presOf" srcId="{34BD15E5-7CDB-4F63-AB75-7B5F80898479}" destId="{D99EF93B-B821-4C3B-9F7C-A75C1AFC6399}" srcOrd="0" destOrd="0" presId="urn:microsoft.com/office/officeart/2008/layout/LinedList"/>
    <dgm:cxn modelId="{AC9A9F2C-A317-4CBD-8982-6A214F3FE9A7}" type="presParOf" srcId="{9EEF568C-CC81-4B62-A442-353C7336272C}" destId="{4D4DB0A6-5EDB-4744-973B-8164883CACB4}" srcOrd="0" destOrd="0" presId="urn:microsoft.com/office/officeart/2008/layout/LinedList"/>
    <dgm:cxn modelId="{5C9BAD7D-9C5D-4825-ABA2-7D60E0050673}" type="presParOf" srcId="{9EEF568C-CC81-4B62-A442-353C7336272C}" destId="{0AE5B5FB-0DAE-4714-BBF1-BC26556E98F7}" srcOrd="1" destOrd="0" presId="urn:microsoft.com/office/officeart/2008/layout/LinedList"/>
    <dgm:cxn modelId="{727EC1F7-6C57-4234-94B6-738020C6AB05}" type="presParOf" srcId="{0AE5B5FB-0DAE-4714-BBF1-BC26556E98F7}" destId="{90606D95-2A52-41CE-8547-B7552FE32AEA}" srcOrd="0" destOrd="0" presId="urn:microsoft.com/office/officeart/2008/layout/LinedList"/>
    <dgm:cxn modelId="{2FAC2E1C-B73F-4B16-B2FF-AF2FDFD2ED56}" type="presParOf" srcId="{0AE5B5FB-0DAE-4714-BBF1-BC26556E98F7}" destId="{C2746041-4A72-478A-AF38-BEC36FA49020}" srcOrd="1" destOrd="0" presId="urn:microsoft.com/office/officeart/2008/layout/LinedList"/>
    <dgm:cxn modelId="{963A501A-78F2-4C16-B28F-78B5E2B2B20A}" type="presParOf" srcId="{C2746041-4A72-478A-AF38-BEC36FA49020}" destId="{DB21354C-5CD0-4A63-BFAB-19297EA8B822}" srcOrd="0" destOrd="0" presId="urn:microsoft.com/office/officeart/2008/layout/LinedList"/>
    <dgm:cxn modelId="{FDC4BAF7-21BC-4FB1-94A0-0F2FAEA0CA9B}" type="presParOf" srcId="{C2746041-4A72-478A-AF38-BEC36FA49020}" destId="{E47F6956-9399-497C-8E26-D1ACCCAD6001}" srcOrd="1" destOrd="0" presId="urn:microsoft.com/office/officeart/2008/layout/LinedList"/>
    <dgm:cxn modelId="{DDD765D2-2E61-48CF-B51A-A28A3069D6BE}" type="presParOf" srcId="{E47F6956-9399-497C-8E26-D1ACCCAD6001}" destId="{D4249F69-33B7-4872-979C-F1BA9A83984E}" srcOrd="0" destOrd="0" presId="urn:microsoft.com/office/officeart/2008/layout/LinedList"/>
    <dgm:cxn modelId="{313B5DCE-6EE1-4870-B3AA-358D1757F671}" type="presParOf" srcId="{E47F6956-9399-497C-8E26-D1ACCCAD6001}" destId="{71C808CA-1A8B-4421-A7C2-567D27C5EA96}" srcOrd="1" destOrd="0" presId="urn:microsoft.com/office/officeart/2008/layout/LinedList"/>
    <dgm:cxn modelId="{EB035C02-72B4-4FE6-9EC6-A019087594B8}" type="presParOf" srcId="{E47F6956-9399-497C-8E26-D1ACCCAD6001}" destId="{86E7FC61-1A1F-476F-9A86-AAC98CED635A}" srcOrd="2" destOrd="0" presId="urn:microsoft.com/office/officeart/2008/layout/LinedList"/>
    <dgm:cxn modelId="{FF455375-A0AB-492D-AD97-89AE060A4ED0}" type="presParOf" srcId="{C2746041-4A72-478A-AF38-BEC36FA49020}" destId="{EE9A8A1E-1BB7-475A-A5A9-28B9BAA6BE39}" srcOrd="2" destOrd="0" presId="urn:microsoft.com/office/officeart/2008/layout/LinedList"/>
    <dgm:cxn modelId="{2A2707EA-991D-455A-8141-41E2E8DE8CE1}" type="presParOf" srcId="{C2746041-4A72-478A-AF38-BEC36FA49020}" destId="{1F8EF279-79FB-42A0-AD1E-A41C8B8588A2}" srcOrd="3" destOrd="0" presId="urn:microsoft.com/office/officeart/2008/layout/LinedList"/>
    <dgm:cxn modelId="{DD8CF3A5-6E60-4481-BCA1-94B084F1F368}" type="presParOf" srcId="{9EEF568C-CC81-4B62-A442-353C7336272C}" destId="{5B68D4FB-5810-4100-BCC9-A94A1CD7CD99}" srcOrd="2" destOrd="0" presId="urn:microsoft.com/office/officeart/2008/layout/LinedList"/>
    <dgm:cxn modelId="{2ED2AFCE-484E-4177-8B8A-E2BC1B0285EB}" type="presParOf" srcId="{9EEF568C-CC81-4B62-A442-353C7336272C}" destId="{266EBA7F-2082-4222-8BE2-413804825450}" srcOrd="3" destOrd="0" presId="urn:microsoft.com/office/officeart/2008/layout/LinedList"/>
    <dgm:cxn modelId="{267D62F7-AAEF-405B-97B6-6F6D3E768A39}" type="presParOf" srcId="{266EBA7F-2082-4222-8BE2-413804825450}" destId="{46711D03-710E-4D53-825C-AF83D311766F}" srcOrd="0" destOrd="0" presId="urn:microsoft.com/office/officeart/2008/layout/LinedList"/>
    <dgm:cxn modelId="{A346D370-03F4-4796-ACEC-B0B6A1553C09}" type="presParOf" srcId="{266EBA7F-2082-4222-8BE2-413804825450}" destId="{E1B0F1FC-55BC-43A9-B2C2-D7E2E2206EE9}" srcOrd="1" destOrd="0" presId="urn:microsoft.com/office/officeart/2008/layout/LinedList"/>
    <dgm:cxn modelId="{9A4CFD91-84BB-4D9F-A525-248EDDEB1313}" type="presParOf" srcId="{E1B0F1FC-55BC-43A9-B2C2-D7E2E2206EE9}" destId="{9A57FE27-589D-428F-BD27-819827A6343C}" srcOrd="0" destOrd="0" presId="urn:microsoft.com/office/officeart/2008/layout/LinedList"/>
    <dgm:cxn modelId="{C37CBEFC-9F1D-49CA-B4D7-5BC93A1AE02B}" type="presParOf" srcId="{E1B0F1FC-55BC-43A9-B2C2-D7E2E2206EE9}" destId="{94F856DF-8706-4304-9DC1-0E1A9EEFE760}" srcOrd="1" destOrd="0" presId="urn:microsoft.com/office/officeart/2008/layout/LinedList"/>
    <dgm:cxn modelId="{F898B140-49C0-4AE8-B209-8056A1A0BDD8}" type="presParOf" srcId="{94F856DF-8706-4304-9DC1-0E1A9EEFE760}" destId="{AACCDBC2-A359-4DF5-B334-64AF0B86A12F}" srcOrd="0" destOrd="0" presId="urn:microsoft.com/office/officeart/2008/layout/LinedList"/>
    <dgm:cxn modelId="{1F22D0C5-75DA-488F-B8EA-2CE83BE7C988}" type="presParOf" srcId="{94F856DF-8706-4304-9DC1-0E1A9EEFE760}" destId="{3541FE08-A905-4414-8ADD-D0E963EDC53D}" srcOrd="1" destOrd="0" presId="urn:microsoft.com/office/officeart/2008/layout/LinedList"/>
    <dgm:cxn modelId="{C4A205E0-D213-4542-91B5-5D711F75E8E3}" type="presParOf" srcId="{94F856DF-8706-4304-9DC1-0E1A9EEFE760}" destId="{F3DCC957-D4F0-4D33-80C9-CFEB10C676E9}" srcOrd="2" destOrd="0" presId="urn:microsoft.com/office/officeart/2008/layout/LinedList"/>
    <dgm:cxn modelId="{87F938F6-66EE-4E9D-A04A-8D23D169DCD4}" type="presParOf" srcId="{E1B0F1FC-55BC-43A9-B2C2-D7E2E2206EE9}" destId="{8275CC8D-FFD8-4AE2-96A3-A8D8741FE029}" srcOrd="2" destOrd="0" presId="urn:microsoft.com/office/officeart/2008/layout/LinedList"/>
    <dgm:cxn modelId="{896D33A6-E9BA-4B43-B7DA-A7A71FF469CC}" type="presParOf" srcId="{E1B0F1FC-55BC-43A9-B2C2-D7E2E2206EE9}" destId="{C84C06F9-7754-4B96-91BD-108EA4DD744C}" srcOrd="3" destOrd="0" presId="urn:microsoft.com/office/officeart/2008/layout/LinedList"/>
    <dgm:cxn modelId="{A07A6087-D3A4-4B83-96B9-4732D664F6DE}" type="presParOf" srcId="{9EEF568C-CC81-4B62-A442-353C7336272C}" destId="{7D890961-F323-4E66-B5A0-861B74752ACF}" srcOrd="4" destOrd="0" presId="urn:microsoft.com/office/officeart/2008/layout/LinedList"/>
    <dgm:cxn modelId="{4FF9D756-0E50-4C0F-8941-739520BD84FF}" type="presParOf" srcId="{9EEF568C-CC81-4B62-A442-353C7336272C}" destId="{7BF90762-8846-45E7-8037-E78B0FCEEF17}" srcOrd="5" destOrd="0" presId="urn:microsoft.com/office/officeart/2008/layout/LinedList"/>
    <dgm:cxn modelId="{C4C1F6D3-AB78-4EB9-929C-7E8C4B7C37F5}" type="presParOf" srcId="{7BF90762-8846-45E7-8037-E78B0FCEEF17}" destId="{7BB3B017-6C1F-425B-9022-AA689F0FCFBB}" srcOrd="0" destOrd="0" presId="urn:microsoft.com/office/officeart/2008/layout/LinedList"/>
    <dgm:cxn modelId="{5A89F80D-62D1-49F1-8897-F738DBD1185A}" type="presParOf" srcId="{7BF90762-8846-45E7-8037-E78B0FCEEF17}" destId="{B0D0E078-0066-49C3-AFAE-DEAB77A1D763}" srcOrd="1" destOrd="0" presId="urn:microsoft.com/office/officeart/2008/layout/LinedList"/>
    <dgm:cxn modelId="{95AAD022-EEA6-4DCA-8D0E-0237455BBD6A}" type="presParOf" srcId="{B0D0E078-0066-49C3-AFAE-DEAB77A1D763}" destId="{35D3D71C-E8A4-44AB-8048-F7AEC7210B21}" srcOrd="0" destOrd="0" presId="urn:microsoft.com/office/officeart/2008/layout/LinedList"/>
    <dgm:cxn modelId="{ADF6FEB3-3F72-4A11-B87B-7E7D03065657}" type="presParOf" srcId="{B0D0E078-0066-49C3-AFAE-DEAB77A1D763}" destId="{2335F01D-1452-41CA-84BB-B0A0D8D36B7F}" srcOrd="1" destOrd="0" presId="urn:microsoft.com/office/officeart/2008/layout/LinedList"/>
    <dgm:cxn modelId="{148223A7-B1C9-4652-BB46-840ED90C3093}" type="presParOf" srcId="{2335F01D-1452-41CA-84BB-B0A0D8D36B7F}" destId="{16876EA2-F401-4A58-8F90-9B4F92B732C5}" srcOrd="0" destOrd="0" presId="urn:microsoft.com/office/officeart/2008/layout/LinedList"/>
    <dgm:cxn modelId="{6BBD4BBE-60CB-4088-B394-0A170D9C1040}" type="presParOf" srcId="{2335F01D-1452-41CA-84BB-B0A0D8D36B7F}" destId="{9758FBDC-4536-44E2-889F-68314930CD2D}" srcOrd="1" destOrd="0" presId="urn:microsoft.com/office/officeart/2008/layout/LinedList"/>
    <dgm:cxn modelId="{782175AA-F3BC-49DB-AF25-4F74BB6BBFFC}" type="presParOf" srcId="{2335F01D-1452-41CA-84BB-B0A0D8D36B7F}" destId="{18960E56-5C45-4437-8B71-96FA317379C8}" srcOrd="2" destOrd="0" presId="urn:microsoft.com/office/officeart/2008/layout/LinedList"/>
    <dgm:cxn modelId="{C98A5D7F-F53E-41FB-B60D-64E89CA8D926}" type="presParOf" srcId="{B0D0E078-0066-49C3-AFAE-DEAB77A1D763}" destId="{144DAC0A-F50B-43C9-A849-ACFCE0E3B5D2}" srcOrd="2" destOrd="0" presId="urn:microsoft.com/office/officeart/2008/layout/LinedList"/>
    <dgm:cxn modelId="{05FBBDF0-4E02-4C9C-B10C-5F01414A5E4C}" type="presParOf" srcId="{B0D0E078-0066-49C3-AFAE-DEAB77A1D763}" destId="{4E6EDB1C-4CFE-4B2A-83F1-7B5298CC5A48}" srcOrd="3" destOrd="0" presId="urn:microsoft.com/office/officeart/2008/layout/LinedList"/>
    <dgm:cxn modelId="{C404EDF8-5000-432F-A212-E9E1DCCC5F3C}" type="presParOf" srcId="{B0D0E078-0066-49C3-AFAE-DEAB77A1D763}" destId="{98FBB477-D95D-4836-AF3D-294180B083DD}" srcOrd="4" destOrd="0" presId="urn:microsoft.com/office/officeart/2008/layout/LinedList"/>
    <dgm:cxn modelId="{D2538D89-94B4-46DA-9CF1-B775A0F1E36F}" type="presParOf" srcId="{98FBB477-D95D-4836-AF3D-294180B083DD}" destId="{4A07AEF1-36D3-4A60-BECB-DFE24BC15023}" srcOrd="0" destOrd="0" presId="urn:microsoft.com/office/officeart/2008/layout/LinedList"/>
    <dgm:cxn modelId="{4A555C7E-13F7-431A-8222-BC3B9D91C640}" type="presParOf" srcId="{98FBB477-D95D-4836-AF3D-294180B083DD}" destId="{24C0C52C-06CC-48D9-AE35-94514A732B07}" srcOrd="1" destOrd="0" presId="urn:microsoft.com/office/officeart/2008/layout/LinedList"/>
    <dgm:cxn modelId="{D9F54B8B-D308-44FA-8806-510CEE86A59A}" type="presParOf" srcId="{98FBB477-D95D-4836-AF3D-294180B083DD}" destId="{C80C5492-78C2-48D0-A6B6-75E1DF9C3931}" srcOrd="2" destOrd="0" presId="urn:microsoft.com/office/officeart/2008/layout/LinedList"/>
    <dgm:cxn modelId="{BBBDF91B-9752-45F4-98BF-F87A5D88F065}" type="presParOf" srcId="{B0D0E078-0066-49C3-AFAE-DEAB77A1D763}" destId="{C5A7C5CB-B5C7-4F20-B7D5-C8BC1E132B56}" srcOrd="5" destOrd="0" presId="urn:microsoft.com/office/officeart/2008/layout/LinedList"/>
    <dgm:cxn modelId="{BCD1A6A8-52C9-4681-9163-31722218E77B}" type="presParOf" srcId="{B0D0E078-0066-49C3-AFAE-DEAB77A1D763}" destId="{DECBDEBA-5FBA-475F-BFB9-8F13ED3D707A}" srcOrd="6" destOrd="0" presId="urn:microsoft.com/office/officeart/2008/layout/LinedList"/>
    <dgm:cxn modelId="{4AD5009E-21CB-4798-9AAA-0F77BC957C51}" type="presParOf" srcId="{9EEF568C-CC81-4B62-A442-353C7336272C}" destId="{6440B863-3C97-4496-A609-804DD6DB63E0}" srcOrd="6" destOrd="0" presId="urn:microsoft.com/office/officeart/2008/layout/LinedList"/>
    <dgm:cxn modelId="{F16BC30A-96AE-4170-B90E-57185660A752}" type="presParOf" srcId="{9EEF568C-CC81-4B62-A442-353C7336272C}" destId="{1C453729-D9F9-43F8-B962-CF3155112D0E}" srcOrd="7" destOrd="0" presId="urn:microsoft.com/office/officeart/2008/layout/LinedList"/>
    <dgm:cxn modelId="{64DFEFF0-D11B-4085-8128-A7E0D0EB79A9}" type="presParOf" srcId="{1C453729-D9F9-43F8-B962-CF3155112D0E}" destId="{F732DFCB-F2E9-406C-A4E5-B6FB00CAE16F}" srcOrd="0" destOrd="0" presId="urn:microsoft.com/office/officeart/2008/layout/LinedList"/>
    <dgm:cxn modelId="{BC4BE519-367E-4549-B43F-5CED8CD91A1E}" type="presParOf" srcId="{1C453729-D9F9-43F8-B962-CF3155112D0E}" destId="{8B63A6A5-72E6-47A4-842C-B0FEF5D8D8A9}" srcOrd="1" destOrd="0" presId="urn:microsoft.com/office/officeart/2008/layout/LinedList"/>
    <dgm:cxn modelId="{F918EC99-4B37-43C8-9F2A-230019603DE1}" type="presParOf" srcId="{8B63A6A5-72E6-47A4-842C-B0FEF5D8D8A9}" destId="{DAD2E2D8-A053-42B3-9EA8-1A9CD6C52297}" srcOrd="0" destOrd="0" presId="urn:microsoft.com/office/officeart/2008/layout/LinedList"/>
    <dgm:cxn modelId="{AAB901AE-F9D2-4990-A454-18E8765DEE29}" type="presParOf" srcId="{8B63A6A5-72E6-47A4-842C-B0FEF5D8D8A9}" destId="{488CB766-C135-44D6-AFC5-A10E2311058E}" srcOrd="1" destOrd="0" presId="urn:microsoft.com/office/officeart/2008/layout/LinedList"/>
    <dgm:cxn modelId="{4D79649C-ECB8-4B22-A117-E83DF2EABA70}" type="presParOf" srcId="{488CB766-C135-44D6-AFC5-A10E2311058E}" destId="{BFDE03E8-57DB-4E9A-8077-EF1D4AD0B25A}" srcOrd="0" destOrd="0" presId="urn:microsoft.com/office/officeart/2008/layout/LinedList"/>
    <dgm:cxn modelId="{EA6DAF6B-C4FD-4E26-942E-F156153DA2E3}" type="presParOf" srcId="{488CB766-C135-44D6-AFC5-A10E2311058E}" destId="{B42B953C-9446-4AFD-B6AB-E16AEB685609}" srcOrd="1" destOrd="0" presId="urn:microsoft.com/office/officeart/2008/layout/LinedList"/>
    <dgm:cxn modelId="{CF72BA33-9FD8-4DB1-9818-AC4D39006E2A}" type="presParOf" srcId="{488CB766-C135-44D6-AFC5-A10E2311058E}" destId="{CDBDC04D-EB44-418D-92AD-ADD761C6AE12}" srcOrd="2" destOrd="0" presId="urn:microsoft.com/office/officeart/2008/layout/LinedList"/>
    <dgm:cxn modelId="{AB99A30C-8B6B-4D87-AAFF-44EA85676D12}" type="presParOf" srcId="{8B63A6A5-72E6-47A4-842C-B0FEF5D8D8A9}" destId="{034BE209-4D34-4583-9786-814384587C2D}" srcOrd="2" destOrd="0" presId="urn:microsoft.com/office/officeart/2008/layout/LinedList"/>
    <dgm:cxn modelId="{4BD6D2C3-D773-44F9-96A0-1FA8CBD12902}" type="presParOf" srcId="{8B63A6A5-72E6-47A4-842C-B0FEF5D8D8A9}" destId="{A80128EB-A524-4539-A208-29DE80E8D926}" srcOrd="3" destOrd="0" presId="urn:microsoft.com/office/officeart/2008/layout/LinedList"/>
    <dgm:cxn modelId="{33F377B6-2CDB-495B-A6E0-AAFD0399DF1B}" type="presParOf" srcId="{9EEF568C-CC81-4B62-A442-353C7336272C}" destId="{A9E40AEE-A71F-4C34-B3AD-F6B425A9FE77}" srcOrd="8" destOrd="0" presId="urn:microsoft.com/office/officeart/2008/layout/LinedList"/>
    <dgm:cxn modelId="{A48D199B-45BA-422A-99DF-611E56C608C3}" type="presParOf" srcId="{9EEF568C-CC81-4B62-A442-353C7336272C}" destId="{9F99CF86-B1D7-4E13-B842-A1D07CCB06E2}" srcOrd="9" destOrd="0" presId="urn:microsoft.com/office/officeart/2008/layout/LinedList"/>
    <dgm:cxn modelId="{801A2674-CC3D-416F-90BF-232A461FC904}" type="presParOf" srcId="{9F99CF86-B1D7-4E13-B842-A1D07CCB06E2}" destId="{D99EF93B-B821-4C3B-9F7C-A75C1AFC6399}" srcOrd="0" destOrd="0" presId="urn:microsoft.com/office/officeart/2008/layout/LinedList"/>
    <dgm:cxn modelId="{4CA54003-6BAA-4457-8F01-4511BF727C22}" type="presParOf" srcId="{9F99CF86-B1D7-4E13-B842-A1D07CCB06E2}" destId="{B353C8A1-1CB5-405D-9A81-B6BCE413D96C}" srcOrd="1" destOrd="0" presId="urn:microsoft.com/office/officeart/2008/layout/LinedList"/>
    <dgm:cxn modelId="{0EBA5B49-2380-472E-82DB-99D21DAA7D0F}" type="presParOf" srcId="{B353C8A1-1CB5-405D-9A81-B6BCE413D96C}" destId="{84DB667D-8BA2-4ADA-826A-39AF16F63BFD}" srcOrd="0" destOrd="0" presId="urn:microsoft.com/office/officeart/2008/layout/LinedList"/>
    <dgm:cxn modelId="{6E9264E1-E5C7-4684-B17E-7B8EEEC314C1}" type="presParOf" srcId="{B353C8A1-1CB5-405D-9A81-B6BCE413D96C}" destId="{DD931C9F-CCE1-407E-847F-053E49915C06}" srcOrd="1" destOrd="0" presId="urn:microsoft.com/office/officeart/2008/layout/LinedList"/>
    <dgm:cxn modelId="{146480D6-AAB7-4A37-8945-E7657A58BD2E}" type="presParOf" srcId="{DD931C9F-CCE1-407E-847F-053E49915C06}" destId="{1F0C0B62-413F-41DD-9264-6A3E4723648D}" srcOrd="0" destOrd="0" presId="urn:microsoft.com/office/officeart/2008/layout/LinedList"/>
    <dgm:cxn modelId="{513213F2-896F-4E5C-BD79-29C588D9E7EB}" type="presParOf" srcId="{DD931C9F-CCE1-407E-847F-053E49915C06}" destId="{8A3CA138-9022-49D4-9F90-5CCC2745FD8F}" srcOrd="1" destOrd="0" presId="urn:microsoft.com/office/officeart/2008/layout/LinedList"/>
    <dgm:cxn modelId="{8213F1C7-B93D-4FEE-A54C-5127F0E02F37}" type="presParOf" srcId="{DD931C9F-CCE1-407E-847F-053E49915C06}" destId="{22FE8625-1C92-44D4-80F0-07A44A69B2E9}" srcOrd="2" destOrd="0" presId="urn:microsoft.com/office/officeart/2008/layout/LinedList"/>
    <dgm:cxn modelId="{933ED532-F6EA-4C62-ACC7-9347EEF51A8A}" type="presParOf" srcId="{B353C8A1-1CB5-405D-9A81-B6BCE413D96C}" destId="{3F486768-CFFA-4D5E-A2E5-3CA25BC19CF5}" srcOrd="2" destOrd="0" presId="urn:microsoft.com/office/officeart/2008/layout/LinedList"/>
    <dgm:cxn modelId="{5D6AC252-9838-45AA-BECC-304700533D0B}" type="presParOf" srcId="{B353C8A1-1CB5-405D-9A81-B6BCE413D96C}" destId="{80351568-3F3C-403B-A606-F32FC9F83A94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ECA4221-4DEB-41E7-809D-5C53DEB38158}" type="doc">
      <dgm:prSet loTypeId="urn:microsoft.com/office/officeart/2008/layout/LinedLis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9FC4D54F-FDBF-4D5A-BB76-FAC571596AC3}">
      <dgm:prSet phldrT="[Texto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pt-BR" sz="2400" b="1"/>
            <a:t>Identificar CAUSAS</a:t>
          </a:r>
          <a:endParaRPr lang="pt-BR" sz="2400"/>
        </a:p>
      </dgm:t>
    </dgm:pt>
    <dgm:pt modelId="{6CE6B315-7B74-4B5D-A33A-14276228FA07}" type="parTrans" cxnId="{E76963A6-DCD8-474E-8AAD-A4B94BC9F35D}">
      <dgm:prSet/>
      <dgm:spPr/>
      <dgm:t>
        <a:bodyPr/>
        <a:lstStyle/>
        <a:p>
          <a:endParaRPr lang="pt-BR"/>
        </a:p>
      </dgm:t>
    </dgm:pt>
    <dgm:pt modelId="{C14C04A6-F470-4C2C-B60C-693E91099739}" type="sibTrans" cxnId="{E76963A6-DCD8-474E-8AAD-A4B94BC9F35D}">
      <dgm:prSet/>
      <dgm:spPr/>
      <dgm:t>
        <a:bodyPr/>
        <a:lstStyle/>
        <a:p>
          <a:endParaRPr lang="pt-BR"/>
        </a:p>
      </dgm:t>
    </dgm:pt>
    <dgm:pt modelId="{B657DCB8-8A74-4F7D-AE8A-F1402A05DBCE}">
      <dgm:prSet custT="1"/>
      <dgm:spPr/>
      <dgm:t>
        <a:bodyPr/>
        <a:lstStyle/>
        <a:p>
          <a:r>
            <a:rPr lang="pt-BR" sz="2400" b="1"/>
            <a:t>Motivos que podem promover a ocorrência do risco</a:t>
          </a:r>
        </a:p>
        <a:p>
          <a:r>
            <a:rPr lang="pt-BR" sz="2400"/>
            <a:t>Análise das potencias fontes de riscos</a:t>
          </a:r>
          <a:endParaRPr lang="pt-BR" sz="2400">
            <a:cs typeface="Calibri"/>
          </a:endParaRPr>
        </a:p>
      </dgm:t>
    </dgm:pt>
    <dgm:pt modelId="{2FB3FCBA-587D-43FE-B720-A9DB110C2E7C}" type="parTrans" cxnId="{7F790F1F-1C48-48FF-BCE2-0F747B0C2743}">
      <dgm:prSet/>
      <dgm:spPr/>
      <dgm:t>
        <a:bodyPr/>
        <a:lstStyle/>
        <a:p>
          <a:endParaRPr lang="pt-BR"/>
        </a:p>
      </dgm:t>
    </dgm:pt>
    <dgm:pt modelId="{29EF9C44-6E34-4851-BBFF-73A63593D09D}" type="sibTrans" cxnId="{7F790F1F-1C48-48FF-BCE2-0F747B0C2743}">
      <dgm:prSet/>
      <dgm:spPr/>
      <dgm:t>
        <a:bodyPr/>
        <a:lstStyle/>
        <a:p>
          <a:endParaRPr lang="pt-BR"/>
        </a:p>
      </dgm:t>
    </dgm:pt>
    <dgm:pt modelId="{13D7B979-6AFA-4261-B65D-B821B6A05CA8}">
      <dgm:prSet custT="1"/>
      <dgm:spPr/>
      <dgm:t>
        <a:bodyPr/>
        <a:lstStyle/>
        <a:p>
          <a:r>
            <a:rPr lang="pt-BR" sz="2400"/>
            <a:t>Equipamentos/Tecnologia. </a:t>
          </a:r>
          <a:r>
            <a:rPr lang="pt-BR" sz="2400" err="1"/>
            <a:t>Ex</a:t>
          </a:r>
          <a:r>
            <a:rPr lang="pt-BR" sz="2400"/>
            <a:t>: sistemas de informação</a:t>
          </a:r>
          <a:endParaRPr lang="pt-BR" sz="2400">
            <a:cs typeface="Calibri"/>
          </a:endParaRPr>
        </a:p>
      </dgm:t>
    </dgm:pt>
    <dgm:pt modelId="{8D274F63-F072-4BF1-BAE9-876D51412600}" type="parTrans" cxnId="{EA5172FB-4747-4E27-833B-09330ECCF513}">
      <dgm:prSet/>
      <dgm:spPr/>
      <dgm:t>
        <a:bodyPr/>
        <a:lstStyle/>
        <a:p>
          <a:endParaRPr lang="pt-BR"/>
        </a:p>
      </dgm:t>
    </dgm:pt>
    <dgm:pt modelId="{DAB4E573-2430-46BE-ADCD-19B6009F38DD}" type="sibTrans" cxnId="{EA5172FB-4747-4E27-833B-09330ECCF513}">
      <dgm:prSet/>
      <dgm:spPr/>
      <dgm:t>
        <a:bodyPr/>
        <a:lstStyle/>
        <a:p>
          <a:endParaRPr lang="pt-BR"/>
        </a:p>
      </dgm:t>
    </dgm:pt>
    <dgm:pt modelId="{550A9618-070A-41AB-863D-D753A43673A4}">
      <dgm:prSet custT="1"/>
      <dgm:spPr/>
      <dgm:t>
        <a:bodyPr/>
        <a:lstStyle/>
        <a:p>
          <a:r>
            <a:rPr lang="pt-BR" sz="2400"/>
            <a:t>Regulamentos. Ex. procedimentos</a:t>
          </a:r>
          <a:endParaRPr lang="pt-BR" sz="2400">
            <a:cs typeface="Calibri"/>
          </a:endParaRPr>
        </a:p>
      </dgm:t>
    </dgm:pt>
    <dgm:pt modelId="{9648B771-43BE-4FED-8506-1EE60BB4B8B1}" type="parTrans" cxnId="{A896A9CB-9318-42E2-AF00-7A93A55E7D6F}">
      <dgm:prSet/>
      <dgm:spPr/>
      <dgm:t>
        <a:bodyPr/>
        <a:lstStyle/>
        <a:p>
          <a:endParaRPr lang="pt-BR"/>
        </a:p>
      </dgm:t>
    </dgm:pt>
    <dgm:pt modelId="{28B285D5-64D6-4483-9D1C-463B1D22D1B1}" type="sibTrans" cxnId="{A896A9CB-9318-42E2-AF00-7A93A55E7D6F}">
      <dgm:prSet/>
      <dgm:spPr/>
      <dgm:t>
        <a:bodyPr/>
        <a:lstStyle/>
        <a:p>
          <a:endParaRPr lang="pt-BR"/>
        </a:p>
      </dgm:t>
    </dgm:pt>
    <dgm:pt modelId="{AE3F4A7A-3408-4604-AA01-C71EF11BA2BB}">
      <dgm:prSet custT="1"/>
      <dgm:spPr/>
      <dgm:t>
        <a:bodyPr/>
        <a:lstStyle/>
        <a:p>
          <a:r>
            <a:rPr lang="pt-BR" sz="2400"/>
            <a:t>Pessoas. </a:t>
          </a:r>
          <a:r>
            <a:rPr lang="pt-BR" sz="2400" err="1"/>
            <a:t>Ex</a:t>
          </a:r>
          <a:r>
            <a:rPr lang="pt-BR" sz="2400"/>
            <a:t>: comportamento</a:t>
          </a:r>
          <a:endParaRPr lang="pt-BR" sz="2400">
            <a:cs typeface="Calibri"/>
          </a:endParaRPr>
        </a:p>
      </dgm:t>
    </dgm:pt>
    <dgm:pt modelId="{F7BABABD-6271-4DF4-BD69-93963FF116E8}" type="parTrans" cxnId="{83668286-ABDB-4213-9668-B047213F3891}">
      <dgm:prSet/>
      <dgm:spPr/>
      <dgm:t>
        <a:bodyPr/>
        <a:lstStyle/>
        <a:p>
          <a:endParaRPr lang="pt-BR"/>
        </a:p>
      </dgm:t>
    </dgm:pt>
    <dgm:pt modelId="{2986045B-407C-463E-B391-691C1EFB39D1}" type="sibTrans" cxnId="{83668286-ABDB-4213-9668-B047213F3891}">
      <dgm:prSet/>
      <dgm:spPr/>
      <dgm:t>
        <a:bodyPr/>
        <a:lstStyle/>
        <a:p>
          <a:endParaRPr lang="pt-BR"/>
        </a:p>
      </dgm:t>
    </dgm:pt>
    <dgm:pt modelId="{1C7D7CE9-8BC2-4DE1-8C86-28B739AEF508}">
      <dgm:prSet custT="1"/>
      <dgm:spPr/>
      <dgm:t>
        <a:bodyPr/>
        <a:lstStyle/>
        <a:p>
          <a:r>
            <a:rPr lang="pt-BR" sz="2400" dirty="0"/>
            <a:t>Ambiente. </a:t>
          </a:r>
          <a:r>
            <a:rPr lang="pt-BR" sz="2400" dirty="0" err="1"/>
            <a:t>Ex</a:t>
          </a:r>
          <a:r>
            <a:rPr lang="pt-BR" sz="2400" dirty="0"/>
            <a:t>: ambiente insalubre</a:t>
          </a:r>
          <a:endParaRPr lang="pt-BR" sz="2400" dirty="0">
            <a:cs typeface="Calibri"/>
          </a:endParaRPr>
        </a:p>
      </dgm:t>
    </dgm:pt>
    <dgm:pt modelId="{EAD6B337-7D41-469B-856E-1325C67925E3}" type="parTrans" cxnId="{8DD60786-9BE4-4179-B693-D775EC711B3A}">
      <dgm:prSet/>
      <dgm:spPr/>
      <dgm:t>
        <a:bodyPr/>
        <a:lstStyle/>
        <a:p>
          <a:endParaRPr lang="pt-BR"/>
        </a:p>
      </dgm:t>
    </dgm:pt>
    <dgm:pt modelId="{AB8B2E70-6946-448F-93E7-44204EDC79EA}" type="sibTrans" cxnId="{8DD60786-9BE4-4179-B693-D775EC711B3A}">
      <dgm:prSet/>
      <dgm:spPr/>
      <dgm:t>
        <a:bodyPr/>
        <a:lstStyle/>
        <a:p>
          <a:endParaRPr lang="pt-BR"/>
        </a:p>
      </dgm:t>
    </dgm:pt>
    <dgm:pt modelId="{A35BF970-2125-462C-BA02-B7983109F185}" type="pres">
      <dgm:prSet presAssocID="{4ECA4221-4DEB-41E7-809D-5C53DEB38158}" presName="vert0" presStyleCnt="0">
        <dgm:presLayoutVars>
          <dgm:dir/>
          <dgm:animOne val="branch"/>
          <dgm:animLvl val="lvl"/>
        </dgm:presLayoutVars>
      </dgm:prSet>
      <dgm:spPr/>
    </dgm:pt>
    <dgm:pt modelId="{12F52851-629F-4426-8149-019FB99A77AF}" type="pres">
      <dgm:prSet presAssocID="{9FC4D54F-FDBF-4D5A-BB76-FAC571596AC3}" presName="thickLine" presStyleLbl="alignNode1" presStyleIdx="0" presStyleCnt="1"/>
      <dgm:spPr/>
    </dgm:pt>
    <dgm:pt modelId="{4DDCC099-6D52-4F23-851C-E07E1823AEC6}" type="pres">
      <dgm:prSet presAssocID="{9FC4D54F-FDBF-4D5A-BB76-FAC571596AC3}" presName="horz1" presStyleCnt="0"/>
      <dgm:spPr/>
    </dgm:pt>
    <dgm:pt modelId="{9512CC7A-0DB5-4732-8383-D9C0882915E4}" type="pres">
      <dgm:prSet presAssocID="{9FC4D54F-FDBF-4D5A-BB76-FAC571596AC3}" presName="tx1" presStyleLbl="revTx" presStyleIdx="0" presStyleCnt="6"/>
      <dgm:spPr/>
    </dgm:pt>
    <dgm:pt modelId="{6A7E9155-1359-4BBB-A826-99D2AFF6F796}" type="pres">
      <dgm:prSet presAssocID="{9FC4D54F-FDBF-4D5A-BB76-FAC571596AC3}" presName="vert1" presStyleCnt="0"/>
      <dgm:spPr/>
    </dgm:pt>
    <dgm:pt modelId="{785F423E-30BA-4610-AC77-1D4AA10FAF0E}" type="pres">
      <dgm:prSet presAssocID="{B657DCB8-8A74-4F7D-AE8A-F1402A05DBCE}" presName="vertSpace2a" presStyleCnt="0"/>
      <dgm:spPr/>
    </dgm:pt>
    <dgm:pt modelId="{75AB798A-CDF8-4E7B-9B3A-9BC62A77D7EF}" type="pres">
      <dgm:prSet presAssocID="{B657DCB8-8A74-4F7D-AE8A-F1402A05DBCE}" presName="horz2" presStyleCnt="0"/>
      <dgm:spPr/>
    </dgm:pt>
    <dgm:pt modelId="{9AABDEB2-F0B8-46F6-B4AF-EA0E10865890}" type="pres">
      <dgm:prSet presAssocID="{B657DCB8-8A74-4F7D-AE8A-F1402A05DBCE}" presName="horzSpace2" presStyleCnt="0"/>
      <dgm:spPr/>
    </dgm:pt>
    <dgm:pt modelId="{3340B3B9-3A38-4B73-8434-A6662397D3DE}" type="pres">
      <dgm:prSet presAssocID="{B657DCB8-8A74-4F7D-AE8A-F1402A05DBCE}" presName="tx2" presStyleLbl="revTx" presStyleIdx="1" presStyleCnt="6"/>
      <dgm:spPr/>
    </dgm:pt>
    <dgm:pt modelId="{588F07CF-C356-4C77-BD14-405FCBC1C929}" type="pres">
      <dgm:prSet presAssocID="{B657DCB8-8A74-4F7D-AE8A-F1402A05DBCE}" presName="vert2" presStyleCnt="0"/>
      <dgm:spPr/>
    </dgm:pt>
    <dgm:pt modelId="{2B0E3867-E150-4D14-9ECE-4A68E24B29B3}" type="pres">
      <dgm:prSet presAssocID="{13D7B979-6AFA-4261-B65D-B821B6A05CA8}" presName="horz3" presStyleCnt="0"/>
      <dgm:spPr/>
    </dgm:pt>
    <dgm:pt modelId="{4DB3A426-E9A2-47FE-9BB9-AF4DBCA78ED8}" type="pres">
      <dgm:prSet presAssocID="{13D7B979-6AFA-4261-B65D-B821B6A05CA8}" presName="horzSpace3" presStyleCnt="0"/>
      <dgm:spPr/>
    </dgm:pt>
    <dgm:pt modelId="{CC28BDD4-7142-4421-8FF2-EE5F5BD40601}" type="pres">
      <dgm:prSet presAssocID="{13D7B979-6AFA-4261-B65D-B821B6A05CA8}" presName="tx3" presStyleLbl="revTx" presStyleIdx="2" presStyleCnt="6"/>
      <dgm:spPr/>
    </dgm:pt>
    <dgm:pt modelId="{52CB90E9-2C7F-4C47-BC21-EBB797820854}" type="pres">
      <dgm:prSet presAssocID="{13D7B979-6AFA-4261-B65D-B821B6A05CA8}" presName="vert3" presStyleCnt="0"/>
      <dgm:spPr/>
    </dgm:pt>
    <dgm:pt modelId="{F4A2A280-8C40-4751-8597-11B1C9DAB91F}" type="pres">
      <dgm:prSet presAssocID="{DAB4E573-2430-46BE-ADCD-19B6009F38DD}" presName="thinLine3" presStyleLbl="callout" presStyleIdx="0" presStyleCnt="4"/>
      <dgm:spPr/>
    </dgm:pt>
    <dgm:pt modelId="{00148CF0-5354-4E58-8A91-15D017A27AE6}" type="pres">
      <dgm:prSet presAssocID="{550A9618-070A-41AB-863D-D753A43673A4}" presName="horz3" presStyleCnt="0"/>
      <dgm:spPr/>
    </dgm:pt>
    <dgm:pt modelId="{7F195842-18FE-4DEB-A419-423BAFA43BF1}" type="pres">
      <dgm:prSet presAssocID="{550A9618-070A-41AB-863D-D753A43673A4}" presName="horzSpace3" presStyleCnt="0"/>
      <dgm:spPr/>
    </dgm:pt>
    <dgm:pt modelId="{256431A4-26B7-4930-810D-1E4A28EF5D89}" type="pres">
      <dgm:prSet presAssocID="{550A9618-070A-41AB-863D-D753A43673A4}" presName="tx3" presStyleLbl="revTx" presStyleIdx="3" presStyleCnt="6"/>
      <dgm:spPr/>
    </dgm:pt>
    <dgm:pt modelId="{81C8520D-8C81-49C4-8C3B-EB65666EC3E5}" type="pres">
      <dgm:prSet presAssocID="{550A9618-070A-41AB-863D-D753A43673A4}" presName="vert3" presStyleCnt="0"/>
      <dgm:spPr/>
    </dgm:pt>
    <dgm:pt modelId="{AF689BED-1C07-423F-8AC7-6F530598BCF9}" type="pres">
      <dgm:prSet presAssocID="{28B285D5-64D6-4483-9D1C-463B1D22D1B1}" presName="thinLine3" presStyleLbl="callout" presStyleIdx="1" presStyleCnt="4"/>
      <dgm:spPr/>
    </dgm:pt>
    <dgm:pt modelId="{E20E9199-3FE4-4BFC-9479-037B03056C9A}" type="pres">
      <dgm:prSet presAssocID="{AE3F4A7A-3408-4604-AA01-C71EF11BA2BB}" presName="horz3" presStyleCnt="0"/>
      <dgm:spPr/>
    </dgm:pt>
    <dgm:pt modelId="{47D90B9A-6E7B-4EC0-B38E-C8F1F9431473}" type="pres">
      <dgm:prSet presAssocID="{AE3F4A7A-3408-4604-AA01-C71EF11BA2BB}" presName="horzSpace3" presStyleCnt="0"/>
      <dgm:spPr/>
    </dgm:pt>
    <dgm:pt modelId="{72C4B0A9-8AD6-411D-A1B3-0EB1E484B4B1}" type="pres">
      <dgm:prSet presAssocID="{AE3F4A7A-3408-4604-AA01-C71EF11BA2BB}" presName="tx3" presStyleLbl="revTx" presStyleIdx="4" presStyleCnt="6"/>
      <dgm:spPr/>
    </dgm:pt>
    <dgm:pt modelId="{F01F927E-DB71-4C68-B04F-5AB26EA02903}" type="pres">
      <dgm:prSet presAssocID="{AE3F4A7A-3408-4604-AA01-C71EF11BA2BB}" presName="vert3" presStyleCnt="0"/>
      <dgm:spPr/>
    </dgm:pt>
    <dgm:pt modelId="{9E6C348E-2EEA-445B-9A95-34C5BEADB86F}" type="pres">
      <dgm:prSet presAssocID="{2986045B-407C-463E-B391-691C1EFB39D1}" presName="thinLine3" presStyleLbl="callout" presStyleIdx="2" presStyleCnt="4"/>
      <dgm:spPr/>
    </dgm:pt>
    <dgm:pt modelId="{B62D6CC0-AE6E-4434-AC4F-BC2350DD29C3}" type="pres">
      <dgm:prSet presAssocID="{1C7D7CE9-8BC2-4DE1-8C86-28B739AEF508}" presName="horz3" presStyleCnt="0"/>
      <dgm:spPr/>
    </dgm:pt>
    <dgm:pt modelId="{A88D4536-3E8D-4F05-8C61-EB045993A387}" type="pres">
      <dgm:prSet presAssocID="{1C7D7CE9-8BC2-4DE1-8C86-28B739AEF508}" presName="horzSpace3" presStyleCnt="0"/>
      <dgm:spPr/>
    </dgm:pt>
    <dgm:pt modelId="{987E80DC-41D1-4EBB-9077-32E386EDEC6B}" type="pres">
      <dgm:prSet presAssocID="{1C7D7CE9-8BC2-4DE1-8C86-28B739AEF508}" presName="tx3" presStyleLbl="revTx" presStyleIdx="5" presStyleCnt="6"/>
      <dgm:spPr/>
    </dgm:pt>
    <dgm:pt modelId="{EFAAC999-E25B-419C-AC8D-A61F43253F0B}" type="pres">
      <dgm:prSet presAssocID="{1C7D7CE9-8BC2-4DE1-8C86-28B739AEF508}" presName="vert3" presStyleCnt="0"/>
      <dgm:spPr/>
    </dgm:pt>
    <dgm:pt modelId="{3858C276-1C22-42DA-A56C-C72D2D1B0440}" type="pres">
      <dgm:prSet presAssocID="{B657DCB8-8A74-4F7D-AE8A-F1402A05DBCE}" presName="thinLine2b" presStyleLbl="callout" presStyleIdx="3" presStyleCnt="4"/>
      <dgm:spPr/>
    </dgm:pt>
    <dgm:pt modelId="{45FD4F0C-27E0-4518-8BF0-19DF198EDB51}" type="pres">
      <dgm:prSet presAssocID="{B657DCB8-8A74-4F7D-AE8A-F1402A05DBCE}" presName="vertSpace2b" presStyleCnt="0"/>
      <dgm:spPr/>
    </dgm:pt>
  </dgm:ptLst>
  <dgm:cxnLst>
    <dgm:cxn modelId="{7039E60A-12A5-4037-B53D-905E6809402E}" type="presOf" srcId="{4ECA4221-4DEB-41E7-809D-5C53DEB38158}" destId="{A35BF970-2125-462C-BA02-B7983109F185}" srcOrd="0" destOrd="0" presId="urn:microsoft.com/office/officeart/2008/layout/LinedList"/>
    <dgm:cxn modelId="{68C0BC1A-5579-4C22-8F91-F18DA366C17E}" type="presOf" srcId="{AE3F4A7A-3408-4604-AA01-C71EF11BA2BB}" destId="{72C4B0A9-8AD6-411D-A1B3-0EB1E484B4B1}" srcOrd="0" destOrd="0" presId="urn:microsoft.com/office/officeart/2008/layout/LinedList"/>
    <dgm:cxn modelId="{7F790F1F-1C48-48FF-BCE2-0F747B0C2743}" srcId="{9FC4D54F-FDBF-4D5A-BB76-FAC571596AC3}" destId="{B657DCB8-8A74-4F7D-AE8A-F1402A05DBCE}" srcOrd="0" destOrd="0" parTransId="{2FB3FCBA-587D-43FE-B720-A9DB110C2E7C}" sibTransId="{29EF9C44-6E34-4851-BBFF-73A63593D09D}"/>
    <dgm:cxn modelId="{3C2ACE3A-2185-45D4-8B6E-B77767BE883D}" type="presOf" srcId="{13D7B979-6AFA-4261-B65D-B821B6A05CA8}" destId="{CC28BDD4-7142-4421-8FF2-EE5F5BD40601}" srcOrd="0" destOrd="0" presId="urn:microsoft.com/office/officeart/2008/layout/LinedList"/>
    <dgm:cxn modelId="{95EA5B52-916F-47D7-BF1E-B490F3B61B0F}" type="presOf" srcId="{9FC4D54F-FDBF-4D5A-BB76-FAC571596AC3}" destId="{9512CC7A-0DB5-4732-8383-D9C0882915E4}" srcOrd="0" destOrd="0" presId="urn:microsoft.com/office/officeart/2008/layout/LinedList"/>
    <dgm:cxn modelId="{8DD60786-9BE4-4179-B693-D775EC711B3A}" srcId="{B657DCB8-8A74-4F7D-AE8A-F1402A05DBCE}" destId="{1C7D7CE9-8BC2-4DE1-8C86-28B739AEF508}" srcOrd="3" destOrd="0" parTransId="{EAD6B337-7D41-469B-856E-1325C67925E3}" sibTransId="{AB8B2E70-6946-448F-93E7-44204EDC79EA}"/>
    <dgm:cxn modelId="{83668286-ABDB-4213-9668-B047213F3891}" srcId="{B657DCB8-8A74-4F7D-AE8A-F1402A05DBCE}" destId="{AE3F4A7A-3408-4604-AA01-C71EF11BA2BB}" srcOrd="2" destOrd="0" parTransId="{F7BABABD-6271-4DF4-BD69-93963FF116E8}" sibTransId="{2986045B-407C-463E-B391-691C1EFB39D1}"/>
    <dgm:cxn modelId="{D70EC289-446B-4C37-AF62-7527296FF526}" type="presOf" srcId="{B657DCB8-8A74-4F7D-AE8A-F1402A05DBCE}" destId="{3340B3B9-3A38-4B73-8434-A6662397D3DE}" srcOrd="0" destOrd="0" presId="urn:microsoft.com/office/officeart/2008/layout/LinedList"/>
    <dgm:cxn modelId="{DFB7F991-1CC8-489B-A116-7F3118C0F770}" type="presOf" srcId="{550A9618-070A-41AB-863D-D753A43673A4}" destId="{256431A4-26B7-4930-810D-1E4A28EF5D89}" srcOrd="0" destOrd="0" presId="urn:microsoft.com/office/officeart/2008/layout/LinedList"/>
    <dgm:cxn modelId="{E76963A6-DCD8-474E-8AAD-A4B94BC9F35D}" srcId="{4ECA4221-4DEB-41E7-809D-5C53DEB38158}" destId="{9FC4D54F-FDBF-4D5A-BB76-FAC571596AC3}" srcOrd="0" destOrd="0" parTransId="{6CE6B315-7B74-4B5D-A33A-14276228FA07}" sibTransId="{C14C04A6-F470-4C2C-B60C-693E91099739}"/>
    <dgm:cxn modelId="{A896A9CB-9318-42E2-AF00-7A93A55E7D6F}" srcId="{B657DCB8-8A74-4F7D-AE8A-F1402A05DBCE}" destId="{550A9618-070A-41AB-863D-D753A43673A4}" srcOrd="1" destOrd="0" parTransId="{9648B771-43BE-4FED-8506-1EE60BB4B8B1}" sibTransId="{28B285D5-64D6-4483-9D1C-463B1D22D1B1}"/>
    <dgm:cxn modelId="{733A5FD2-339B-4F87-852F-0DAB6BA71450}" type="presOf" srcId="{1C7D7CE9-8BC2-4DE1-8C86-28B739AEF508}" destId="{987E80DC-41D1-4EBB-9077-32E386EDEC6B}" srcOrd="0" destOrd="0" presId="urn:microsoft.com/office/officeart/2008/layout/LinedList"/>
    <dgm:cxn modelId="{EA5172FB-4747-4E27-833B-09330ECCF513}" srcId="{B657DCB8-8A74-4F7D-AE8A-F1402A05DBCE}" destId="{13D7B979-6AFA-4261-B65D-B821B6A05CA8}" srcOrd="0" destOrd="0" parTransId="{8D274F63-F072-4BF1-BAE9-876D51412600}" sibTransId="{DAB4E573-2430-46BE-ADCD-19B6009F38DD}"/>
    <dgm:cxn modelId="{BFF77358-D69B-4EB7-9250-0FDC5702F9EB}" type="presParOf" srcId="{A35BF970-2125-462C-BA02-B7983109F185}" destId="{12F52851-629F-4426-8149-019FB99A77AF}" srcOrd="0" destOrd="0" presId="urn:microsoft.com/office/officeart/2008/layout/LinedList"/>
    <dgm:cxn modelId="{62931E59-D696-482B-B811-E26F23470855}" type="presParOf" srcId="{A35BF970-2125-462C-BA02-B7983109F185}" destId="{4DDCC099-6D52-4F23-851C-E07E1823AEC6}" srcOrd="1" destOrd="0" presId="urn:microsoft.com/office/officeart/2008/layout/LinedList"/>
    <dgm:cxn modelId="{6CCF22BC-ECA8-4153-AA40-51B02738F746}" type="presParOf" srcId="{4DDCC099-6D52-4F23-851C-E07E1823AEC6}" destId="{9512CC7A-0DB5-4732-8383-D9C0882915E4}" srcOrd="0" destOrd="0" presId="urn:microsoft.com/office/officeart/2008/layout/LinedList"/>
    <dgm:cxn modelId="{C8CB1D1A-4B05-4DCD-A88F-8866A92CF800}" type="presParOf" srcId="{4DDCC099-6D52-4F23-851C-E07E1823AEC6}" destId="{6A7E9155-1359-4BBB-A826-99D2AFF6F796}" srcOrd="1" destOrd="0" presId="urn:microsoft.com/office/officeart/2008/layout/LinedList"/>
    <dgm:cxn modelId="{E198BCDD-0C97-4BC6-9887-6825579A1340}" type="presParOf" srcId="{6A7E9155-1359-4BBB-A826-99D2AFF6F796}" destId="{785F423E-30BA-4610-AC77-1D4AA10FAF0E}" srcOrd="0" destOrd="0" presId="urn:microsoft.com/office/officeart/2008/layout/LinedList"/>
    <dgm:cxn modelId="{D9A4340D-9E28-4697-8B5A-F8DFDD373D11}" type="presParOf" srcId="{6A7E9155-1359-4BBB-A826-99D2AFF6F796}" destId="{75AB798A-CDF8-4E7B-9B3A-9BC62A77D7EF}" srcOrd="1" destOrd="0" presId="urn:microsoft.com/office/officeart/2008/layout/LinedList"/>
    <dgm:cxn modelId="{B1A97A13-C7CC-47AE-A8D1-01E543E942DB}" type="presParOf" srcId="{75AB798A-CDF8-4E7B-9B3A-9BC62A77D7EF}" destId="{9AABDEB2-F0B8-46F6-B4AF-EA0E10865890}" srcOrd="0" destOrd="0" presId="urn:microsoft.com/office/officeart/2008/layout/LinedList"/>
    <dgm:cxn modelId="{760F9F16-DFE7-499C-97D6-425E1CA613C7}" type="presParOf" srcId="{75AB798A-CDF8-4E7B-9B3A-9BC62A77D7EF}" destId="{3340B3B9-3A38-4B73-8434-A6662397D3DE}" srcOrd="1" destOrd="0" presId="urn:microsoft.com/office/officeart/2008/layout/LinedList"/>
    <dgm:cxn modelId="{3D3A2E36-770A-433A-B1C0-CFF89BCB97D2}" type="presParOf" srcId="{75AB798A-CDF8-4E7B-9B3A-9BC62A77D7EF}" destId="{588F07CF-C356-4C77-BD14-405FCBC1C929}" srcOrd="2" destOrd="0" presId="urn:microsoft.com/office/officeart/2008/layout/LinedList"/>
    <dgm:cxn modelId="{A355C36E-2E77-4801-81C9-B8F8FBA6FDF9}" type="presParOf" srcId="{588F07CF-C356-4C77-BD14-405FCBC1C929}" destId="{2B0E3867-E150-4D14-9ECE-4A68E24B29B3}" srcOrd="0" destOrd="0" presId="urn:microsoft.com/office/officeart/2008/layout/LinedList"/>
    <dgm:cxn modelId="{9A174B6D-0C9C-4A37-9470-9EA59BFB50D4}" type="presParOf" srcId="{2B0E3867-E150-4D14-9ECE-4A68E24B29B3}" destId="{4DB3A426-E9A2-47FE-9BB9-AF4DBCA78ED8}" srcOrd="0" destOrd="0" presId="urn:microsoft.com/office/officeart/2008/layout/LinedList"/>
    <dgm:cxn modelId="{D43A5180-D6CC-4791-9F88-7D2EBEB16A72}" type="presParOf" srcId="{2B0E3867-E150-4D14-9ECE-4A68E24B29B3}" destId="{CC28BDD4-7142-4421-8FF2-EE5F5BD40601}" srcOrd="1" destOrd="0" presId="urn:microsoft.com/office/officeart/2008/layout/LinedList"/>
    <dgm:cxn modelId="{D5377E97-1028-463C-AB46-377A778F299F}" type="presParOf" srcId="{2B0E3867-E150-4D14-9ECE-4A68E24B29B3}" destId="{52CB90E9-2C7F-4C47-BC21-EBB797820854}" srcOrd="2" destOrd="0" presId="urn:microsoft.com/office/officeart/2008/layout/LinedList"/>
    <dgm:cxn modelId="{A4A5F039-A270-4D23-BF41-08C785848022}" type="presParOf" srcId="{588F07CF-C356-4C77-BD14-405FCBC1C929}" destId="{F4A2A280-8C40-4751-8597-11B1C9DAB91F}" srcOrd="1" destOrd="0" presId="urn:microsoft.com/office/officeart/2008/layout/LinedList"/>
    <dgm:cxn modelId="{9D7CBD55-E703-413B-8CD6-FF3A9B3837EF}" type="presParOf" srcId="{588F07CF-C356-4C77-BD14-405FCBC1C929}" destId="{00148CF0-5354-4E58-8A91-15D017A27AE6}" srcOrd="2" destOrd="0" presId="urn:microsoft.com/office/officeart/2008/layout/LinedList"/>
    <dgm:cxn modelId="{E073CC88-BB5E-49C4-B126-813B2D0469B0}" type="presParOf" srcId="{00148CF0-5354-4E58-8A91-15D017A27AE6}" destId="{7F195842-18FE-4DEB-A419-423BAFA43BF1}" srcOrd="0" destOrd="0" presId="urn:microsoft.com/office/officeart/2008/layout/LinedList"/>
    <dgm:cxn modelId="{1479CEE6-0F26-42F1-91E5-82F4339DD4E9}" type="presParOf" srcId="{00148CF0-5354-4E58-8A91-15D017A27AE6}" destId="{256431A4-26B7-4930-810D-1E4A28EF5D89}" srcOrd="1" destOrd="0" presId="urn:microsoft.com/office/officeart/2008/layout/LinedList"/>
    <dgm:cxn modelId="{27C7BCB4-A95F-4E30-BE78-46F8A9DCD976}" type="presParOf" srcId="{00148CF0-5354-4E58-8A91-15D017A27AE6}" destId="{81C8520D-8C81-49C4-8C3B-EB65666EC3E5}" srcOrd="2" destOrd="0" presId="urn:microsoft.com/office/officeart/2008/layout/LinedList"/>
    <dgm:cxn modelId="{C4A4CD4C-8BAE-4839-BB61-9742CF0EDBDE}" type="presParOf" srcId="{588F07CF-C356-4C77-BD14-405FCBC1C929}" destId="{AF689BED-1C07-423F-8AC7-6F530598BCF9}" srcOrd="3" destOrd="0" presId="urn:microsoft.com/office/officeart/2008/layout/LinedList"/>
    <dgm:cxn modelId="{2BE76529-B0A1-4C42-9B6D-3F61ACEB0CD6}" type="presParOf" srcId="{588F07CF-C356-4C77-BD14-405FCBC1C929}" destId="{E20E9199-3FE4-4BFC-9479-037B03056C9A}" srcOrd="4" destOrd="0" presId="urn:microsoft.com/office/officeart/2008/layout/LinedList"/>
    <dgm:cxn modelId="{543E98C1-2EB7-4155-B50A-63E31738361F}" type="presParOf" srcId="{E20E9199-3FE4-4BFC-9479-037B03056C9A}" destId="{47D90B9A-6E7B-4EC0-B38E-C8F1F9431473}" srcOrd="0" destOrd="0" presId="urn:microsoft.com/office/officeart/2008/layout/LinedList"/>
    <dgm:cxn modelId="{5BCC4E32-B383-40A1-BA8F-6B1D4E0341E7}" type="presParOf" srcId="{E20E9199-3FE4-4BFC-9479-037B03056C9A}" destId="{72C4B0A9-8AD6-411D-A1B3-0EB1E484B4B1}" srcOrd="1" destOrd="0" presId="urn:microsoft.com/office/officeart/2008/layout/LinedList"/>
    <dgm:cxn modelId="{E9137362-6109-4C54-AE9A-3A0E0E2437F4}" type="presParOf" srcId="{E20E9199-3FE4-4BFC-9479-037B03056C9A}" destId="{F01F927E-DB71-4C68-B04F-5AB26EA02903}" srcOrd="2" destOrd="0" presId="urn:microsoft.com/office/officeart/2008/layout/LinedList"/>
    <dgm:cxn modelId="{0BA2E6F8-9C54-4558-9CC0-4596B5CA0170}" type="presParOf" srcId="{588F07CF-C356-4C77-BD14-405FCBC1C929}" destId="{9E6C348E-2EEA-445B-9A95-34C5BEADB86F}" srcOrd="5" destOrd="0" presId="urn:microsoft.com/office/officeart/2008/layout/LinedList"/>
    <dgm:cxn modelId="{1D604AD8-0912-4885-8E4A-39598D6B225C}" type="presParOf" srcId="{588F07CF-C356-4C77-BD14-405FCBC1C929}" destId="{B62D6CC0-AE6E-4434-AC4F-BC2350DD29C3}" srcOrd="6" destOrd="0" presId="urn:microsoft.com/office/officeart/2008/layout/LinedList"/>
    <dgm:cxn modelId="{21A08579-4EA6-40C4-ACC8-CDDC9BEA9200}" type="presParOf" srcId="{B62D6CC0-AE6E-4434-AC4F-BC2350DD29C3}" destId="{A88D4536-3E8D-4F05-8C61-EB045993A387}" srcOrd="0" destOrd="0" presId="urn:microsoft.com/office/officeart/2008/layout/LinedList"/>
    <dgm:cxn modelId="{6935CD9F-116F-4926-9908-52ED2A005C9B}" type="presParOf" srcId="{B62D6CC0-AE6E-4434-AC4F-BC2350DD29C3}" destId="{987E80DC-41D1-4EBB-9077-32E386EDEC6B}" srcOrd="1" destOrd="0" presId="urn:microsoft.com/office/officeart/2008/layout/LinedList"/>
    <dgm:cxn modelId="{55278710-9E33-4EB5-8E8F-8AEFD2650003}" type="presParOf" srcId="{B62D6CC0-AE6E-4434-AC4F-BC2350DD29C3}" destId="{EFAAC999-E25B-419C-AC8D-A61F43253F0B}" srcOrd="2" destOrd="0" presId="urn:microsoft.com/office/officeart/2008/layout/LinedList"/>
    <dgm:cxn modelId="{8306112D-F798-419B-803E-EC5EEAAE7F10}" type="presParOf" srcId="{6A7E9155-1359-4BBB-A826-99D2AFF6F796}" destId="{3858C276-1C22-42DA-A56C-C72D2D1B0440}" srcOrd="2" destOrd="0" presId="urn:microsoft.com/office/officeart/2008/layout/LinedList"/>
    <dgm:cxn modelId="{A291063E-DD29-443D-8B40-E80D62B72549}" type="presParOf" srcId="{6A7E9155-1359-4BBB-A826-99D2AFF6F796}" destId="{45FD4F0C-27E0-4518-8BF0-19DF198EDB51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ECA4221-4DEB-41E7-809D-5C53DEB38158}" type="doc">
      <dgm:prSet loTypeId="urn:microsoft.com/office/officeart/2008/layout/LinedLis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9FC4D54F-FDBF-4D5A-BB76-FAC571596AC3}">
      <dgm:prSet phldrT="[Texto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pt-BR" b="1"/>
            <a:t>Identificar CONSEQUÊNCIAS</a:t>
          </a:r>
          <a:endParaRPr lang="pt-BR"/>
        </a:p>
      </dgm:t>
    </dgm:pt>
    <dgm:pt modelId="{6CE6B315-7B74-4B5D-A33A-14276228FA07}" type="parTrans" cxnId="{E76963A6-DCD8-474E-8AAD-A4B94BC9F35D}">
      <dgm:prSet/>
      <dgm:spPr/>
      <dgm:t>
        <a:bodyPr/>
        <a:lstStyle/>
        <a:p>
          <a:endParaRPr lang="pt-BR"/>
        </a:p>
      </dgm:t>
    </dgm:pt>
    <dgm:pt modelId="{C14C04A6-F470-4C2C-B60C-693E91099739}" type="sibTrans" cxnId="{E76963A6-DCD8-474E-8AAD-A4B94BC9F35D}">
      <dgm:prSet/>
      <dgm:spPr/>
      <dgm:t>
        <a:bodyPr/>
        <a:lstStyle/>
        <a:p>
          <a:endParaRPr lang="pt-BR"/>
        </a:p>
      </dgm:t>
    </dgm:pt>
    <dgm:pt modelId="{B657DCB8-8A74-4F7D-AE8A-F1402A05DBCE}">
      <dgm:prSet custT="1"/>
      <dgm:spPr/>
      <dgm:t>
        <a:bodyPr/>
        <a:lstStyle/>
        <a:p>
          <a:r>
            <a:rPr lang="pt-BR" sz="2400" b="1"/>
            <a:t>São os resultados da ocorrência do risco que afetam os objetivos</a:t>
          </a:r>
        </a:p>
        <a:p>
          <a:r>
            <a:rPr lang="pt-BR" sz="2400"/>
            <a:t>É importante que a equipe técnica identifique consequências que claramente mostrem o impacto negativo em relação ao(s) objetivo(s) do processo em análise.</a:t>
          </a:r>
          <a:endParaRPr lang="pt-BR" sz="2400">
            <a:cs typeface="Calibri"/>
          </a:endParaRPr>
        </a:p>
      </dgm:t>
    </dgm:pt>
    <dgm:pt modelId="{2FB3FCBA-587D-43FE-B720-A9DB110C2E7C}" type="parTrans" cxnId="{7F790F1F-1C48-48FF-BCE2-0F747B0C2743}">
      <dgm:prSet/>
      <dgm:spPr/>
      <dgm:t>
        <a:bodyPr/>
        <a:lstStyle/>
        <a:p>
          <a:endParaRPr lang="pt-BR"/>
        </a:p>
      </dgm:t>
    </dgm:pt>
    <dgm:pt modelId="{29EF9C44-6E34-4851-BBFF-73A63593D09D}" type="sibTrans" cxnId="{7F790F1F-1C48-48FF-BCE2-0F747B0C2743}">
      <dgm:prSet/>
      <dgm:spPr/>
      <dgm:t>
        <a:bodyPr/>
        <a:lstStyle/>
        <a:p>
          <a:endParaRPr lang="pt-BR"/>
        </a:p>
      </dgm:t>
    </dgm:pt>
    <dgm:pt modelId="{A35BF970-2125-462C-BA02-B7983109F185}" type="pres">
      <dgm:prSet presAssocID="{4ECA4221-4DEB-41E7-809D-5C53DEB38158}" presName="vert0" presStyleCnt="0">
        <dgm:presLayoutVars>
          <dgm:dir/>
          <dgm:animOne val="branch"/>
          <dgm:animLvl val="lvl"/>
        </dgm:presLayoutVars>
      </dgm:prSet>
      <dgm:spPr/>
    </dgm:pt>
    <dgm:pt modelId="{12F52851-629F-4426-8149-019FB99A77AF}" type="pres">
      <dgm:prSet presAssocID="{9FC4D54F-FDBF-4D5A-BB76-FAC571596AC3}" presName="thickLine" presStyleLbl="alignNode1" presStyleIdx="0" presStyleCnt="1"/>
      <dgm:spPr/>
    </dgm:pt>
    <dgm:pt modelId="{4DDCC099-6D52-4F23-851C-E07E1823AEC6}" type="pres">
      <dgm:prSet presAssocID="{9FC4D54F-FDBF-4D5A-BB76-FAC571596AC3}" presName="horz1" presStyleCnt="0"/>
      <dgm:spPr/>
    </dgm:pt>
    <dgm:pt modelId="{9512CC7A-0DB5-4732-8383-D9C0882915E4}" type="pres">
      <dgm:prSet presAssocID="{9FC4D54F-FDBF-4D5A-BB76-FAC571596AC3}" presName="tx1" presStyleLbl="revTx" presStyleIdx="0" presStyleCnt="2"/>
      <dgm:spPr/>
    </dgm:pt>
    <dgm:pt modelId="{6A7E9155-1359-4BBB-A826-99D2AFF6F796}" type="pres">
      <dgm:prSet presAssocID="{9FC4D54F-FDBF-4D5A-BB76-FAC571596AC3}" presName="vert1" presStyleCnt="0"/>
      <dgm:spPr/>
    </dgm:pt>
    <dgm:pt modelId="{785F423E-30BA-4610-AC77-1D4AA10FAF0E}" type="pres">
      <dgm:prSet presAssocID="{B657DCB8-8A74-4F7D-AE8A-F1402A05DBCE}" presName="vertSpace2a" presStyleCnt="0"/>
      <dgm:spPr/>
    </dgm:pt>
    <dgm:pt modelId="{75AB798A-CDF8-4E7B-9B3A-9BC62A77D7EF}" type="pres">
      <dgm:prSet presAssocID="{B657DCB8-8A74-4F7D-AE8A-F1402A05DBCE}" presName="horz2" presStyleCnt="0"/>
      <dgm:spPr/>
    </dgm:pt>
    <dgm:pt modelId="{9AABDEB2-F0B8-46F6-B4AF-EA0E10865890}" type="pres">
      <dgm:prSet presAssocID="{B657DCB8-8A74-4F7D-AE8A-F1402A05DBCE}" presName="horzSpace2" presStyleCnt="0"/>
      <dgm:spPr/>
    </dgm:pt>
    <dgm:pt modelId="{3340B3B9-3A38-4B73-8434-A6662397D3DE}" type="pres">
      <dgm:prSet presAssocID="{B657DCB8-8A74-4F7D-AE8A-F1402A05DBCE}" presName="tx2" presStyleLbl="revTx" presStyleIdx="1" presStyleCnt="2"/>
      <dgm:spPr/>
    </dgm:pt>
    <dgm:pt modelId="{588F07CF-C356-4C77-BD14-405FCBC1C929}" type="pres">
      <dgm:prSet presAssocID="{B657DCB8-8A74-4F7D-AE8A-F1402A05DBCE}" presName="vert2" presStyleCnt="0"/>
      <dgm:spPr/>
    </dgm:pt>
    <dgm:pt modelId="{3858C276-1C22-42DA-A56C-C72D2D1B0440}" type="pres">
      <dgm:prSet presAssocID="{B657DCB8-8A74-4F7D-AE8A-F1402A05DBCE}" presName="thinLine2b" presStyleLbl="callout" presStyleIdx="0" presStyleCnt="1"/>
      <dgm:spPr/>
    </dgm:pt>
    <dgm:pt modelId="{45FD4F0C-27E0-4518-8BF0-19DF198EDB51}" type="pres">
      <dgm:prSet presAssocID="{B657DCB8-8A74-4F7D-AE8A-F1402A05DBCE}" presName="vertSpace2b" presStyleCnt="0"/>
      <dgm:spPr/>
    </dgm:pt>
  </dgm:ptLst>
  <dgm:cxnLst>
    <dgm:cxn modelId="{7039E60A-12A5-4037-B53D-905E6809402E}" type="presOf" srcId="{4ECA4221-4DEB-41E7-809D-5C53DEB38158}" destId="{A35BF970-2125-462C-BA02-B7983109F185}" srcOrd="0" destOrd="0" presId="urn:microsoft.com/office/officeart/2008/layout/LinedList"/>
    <dgm:cxn modelId="{7F790F1F-1C48-48FF-BCE2-0F747B0C2743}" srcId="{9FC4D54F-FDBF-4D5A-BB76-FAC571596AC3}" destId="{B657DCB8-8A74-4F7D-AE8A-F1402A05DBCE}" srcOrd="0" destOrd="0" parTransId="{2FB3FCBA-587D-43FE-B720-A9DB110C2E7C}" sibTransId="{29EF9C44-6E34-4851-BBFF-73A63593D09D}"/>
    <dgm:cxn modelId="{95EA5B52-916F-47D7-BF1E-B490F3B61B0F}" type="presOf" srcId="{9FC4D54F-FDBF-4D5A-BB76-FAC571596AC3}" destId="{9512CC7A-0DB5-4732-8383-D9C0882915E4}" srcOrd="0" destOrd="0" presId="urn:microsoft.com/office/officeart/2008/layout/LinedList"/>
    <dgm:cxn modelId="{D70EC289-446B-4C37-AF62-7527296FF526}" type="presOf" srcId="{B657DCB8-8A74-4F7D-AE8A-F1402A05DBCE}" destId="{3340B3B9-3A38-4B73-8434-A6662397D3DE}" srcOrd="0" destOrd="0" presId="urn:microsoft.com/office/officeart/2008/layout/LinedList"/>
    <dgm:cxn modelId="{E76963A6-DCD8-474E-8AAD-A4B94BC9F35D}" srcId="{4ECA4221-4DEB-41E7-809D-5C53DEB38158}" destId="{9FC4D54F-FDBF-4D5A-BB76-FAC571596AC3}" srcOrd="0" destOrd="0" parTransId="{6CE6B315-7B74-4B5D-A33A-14276228FA07}" sibTransId="{C14C04A6-F470-4C2C-B60C-693E91099739}"/>
    <dgm:cxn modelId="{BFF77358-D69B-4EB7-9250-0FDC5702F9EB}" type="presParOf" srcId="{A35BF970-2125-462C-BA02-B7983109F185}" destId="{12F52851-629F-4426-8149-019FB99A77AF}" srcOrd="0" destOrd="0" presId="urn:microsoft.com/office/officeart/2008/layout/LinedList"/>
    <dgm:cxn modelId="{62931E59-D696-482B-B811-E26F23470855}" type="presParOf" srcId="{A35BF970-2125-462C-BA02-B7983109F185}" destId="{4DDCC099-6D52-4F23-851C-E07E1823AEC6}" srcOrd="1" destOrd="0" presId="urn:microsoft.com/office/officeart/2008/layout/LinedList"/>
    <dgm:cxn modelId="{6CCF22BC-ECA8-4153-AA40-51B02738F746}" type="presParOf" srcId="{4DDCC099-6D52-4F23-851C-E07E1823AEC6}" destId="{9512CC7A-0DB5-4732-8383-D9C0882915E4}" srcOrd="0" destOrd="0" presId="urn:microsoft.com/office/officeart/2008/layout/LinedList"/>
    <dgm:cxn modelId="{C8CB1D1A-4B05-4DCD-A88F-8866A92CF800}" type="presParOf" srcId="{4DDCC099-6D52-4F23-851C-E07E1823AEC6}" destId="{6A7E9155-1359-4BBB-A826-99D2AFF6F796}" srcOrd="1" destOrd="0" presId="urn:microsoft.com/office/officeart/2008/layout/LinedList"/>
    <dgm:cxn modelId="{E198BCDD-0C97-4BC6-9887-6825579A1340}" type="presParOf" srcId="{6A7E9155-1359-4BBB-A826-99D2AFF6F796}" destId="{785F423E-30BA-4610-AC77-1D4AA10FAF0E}" srcOrd="0" destOrd="0" presId="urn:microsoft.com/office/officeart/2008/layout/LinedList"/>
    <dgm:cxn modelId="{D9A4340D-9E28-4697-8B5A-F8DFDD373D11}" type="presParOf" srcId="{6A7E9155-1359-4BBB-A826-99D2AFF6F796}" destId="{75AB798A-CDF8-4E7B-9B3A-9BC62A77D7EF}" srcOrd="1" destOrd="0" presId="urn:microsoft.com/office/officeart/2008/layout/LinedList"/>
    <dgm:cxn modelId="{B1A97A13-C7CC-47AE-A8D1-01E543E942DB}" type="presParOf" srcId="{75AB798A-CDF8-4E7B-9B3A-9BC62A77D7EF}" destId="{9AABDEB2-F0B8-46F6-B4AF-EA0E10865890}" srcOrd="0" destOrd="0" presId="urn:microsoft.com/office/officeart/2008/layout/LinedList"/>
    <dgm:cxn modelId="{760F9F16-DFE7-499C-97D6-425E1CA613C7}" type="presParOf" srcId="{75AB798A-CDF8-4E7B-9B3A-9BC62A77D7EF}" destId="{3340B3B9-3A38-4B73-8434-A6662397D3DE}" srcOrd="1" destOrd="0" presId="urn:microsoft.com/office/officeart/2008/layout/LinedList"/>
    <dgm:cxn modelId="{3D3A2E36-770A-433A-B1C0-CFF89BCB97D2}" type="presParOf" srcId="{75AB798A-CDF8-4E7B-9B3A-9BC62A77D7EF}" destId="{588F07CF-C356-4C77-BD14-405FCBC1C929}" srcOrd="2" destOrd="0" presId="urn:microsoft.com/office/officeart/2008/layout/LinedList"/>
    <dgm:cxn modelId="{8306112D-F798-419B-803E-EC5EEAAE7F10}" type="presParOf" srcId="{6A7E9155-1359-4BBB-A826-99D2AFF6F796}" destId="{3858C276-1C22-42DA-A56C-C72D2D1B0440}" srcOrd="2" destOrd="0" presId="urn:microsoft.com/office/officeart/2008/layout/LinedList"/>
    <dgm:cxn modelId="{A291063E-DD29-443D-8B40-E80D62B72549}" type="presParOf" srcId="{6A7E9155-1359-4BBB-A826-99D2AFF6F796}" destId="{45FD4F0C-27E0-4518-8BF0-19DF198EDB51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110D406-2855-444F-BB14-DD6EF1E98637}" type="doc">
      <dgm:prSet loTypeId="urn:microsoft.com/office/officeart/2008/layout/LinedLis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D45857AE-31D8-4144-8D4B-D70A212A3511}">
      <dgm:prSet phldrT="[Texto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pt-BR" b="1"/>
            <a:t>Características de riscos à integridade da CGU</a:t>
          </a:r>
          <a:endParaRPr lang="pt-BR"/>
        </a:p>
      </dgm:t>
    </dgm:pt>
    <dgm:pt modelId="{858676AC-DF69-4971-AD0E-84D4F8927A54}" type="parTrans" cxnId="{50FED697-16AF-4EA0-9917-A6BBA93DF4E3}">
      <dgm:prSet/>
      <dgm:spPr/>
      <dgm:t>
        <a:bodyPr/>
        <a:lstStyle/>
        <a:p>
          <a:endParaRPr lang="pt-BR"/>
        </a:p>
      </dgm:t>
    </dgm:pt>
    <dgm:pt modelId="{0996B41C-1B6D-44D2-9273-1026D6FA3ACD}" type="sibTrans" cxnId="{50FED697-16AF-4EA0-9917-A6BBA93DF4E3}">
      <dgm:prSet/>
      <dgm:spPr/>
      <dgm:t>
        <a:bodyPr/>
        <a:lstStyle/>
        <a:p>
          <a:endParaRPr lang="pt-BR"/>
        </a:p>
      </dgm:t>
    </dgm:pt>
    <dgm:pt modelId="{F5EFBC3E-BE0C-4EC0-B151-D1C9C1077532}">
      <dgm:prSet/>
      <dgm:spPr/>
      <dgm:t>
        <a:bodyPr/>
        <a:lstStyle/>
        <a:p>
          <a:r>
            <a:rPr lang="pt-BR"/>
            <a:t>Geralmente são ou derivam de condutas de colaboradores da CGU (servidores, terceirizados ou estagiários), incluindo membros da alta administração</a:t>
          </a:r>
        </a:p>
      </dgm:t>
    </dgm:pt>
    <dgm:pt modelId="{FF429D6A-CAE8-4645-A538-FA035890A819}" type="parTrans" cxnId="{9954B628-287B-45B3-AE37-B2D3F6025297}">
      <dgm:prSet/>
      <dgm:spPr/>
      <dgm:t>
        <a:bodyPr/>
        <a:lstStyle/>
        <a:p>
          <a:endParaRPr lang="pt-BR"/>
        </a:p>
      </dgm:t>
    </dgm:pt>
    <dgm:pt modelId="{A9E6578D-CD52-4DD0-89BA-08C6691DE012}" type="sibTrans" cxnId="{9954B628-287B-45B3-AE37-B2D3F6025297}">
      <dgm:prSet/>
      <dgm:spPr/>
      <dgm:t>
        <a:bodyPr/>
        <a:lstStyle/>
        <a:p>
          <a:endParaRPr lang="pt-BR"/>
        </a:p>
      </dgm:t>
    </dgm:pt>
    <dgm:pt modelId="{4E226838-935E-4F22-89D7-A9DB09AF8A3F}">
      <dgm:prSet/>
      <dgm:spPr/>
      <dgm:t>
        <a:bodyPr/>
        <a:lstStyle/>
        <a:p>
          <a:r>
            <a:rPr lang="pt-BR"/>
            <a:t>São praticados por meio de dolo (intenção ou má-fé) ou culpa (imperícia, imprudência ou negligência comprovada)</a:t>
          </a:r>
        </a:p>
      </dgm:t>
    </dgm:pt>
    <dgm:pt modelId="{818BB0D7-50B0-4D33-8A1B-CD58915ADBA2}" type="parTrans" cxnId="{1BA6A3A5-0FCC-430B-97A0-AF7387358524}">
      <dgm:prSet/>
      <dgm:spPr/>
      <dgm:t>
        <a:bodyPr/>
        <a:lstStyle/>
        <a:p>
          <a:endParaRPr lang="pt-BR"/>
        </a:p>
      </dgm:t>
    </dgm:pt>
    <dgm:pt modelId="{105938FF-4FDD-48D4-9808-379E72B550B7}" type="sibTrans" cxnId="{1BA6A3A5-0FCC-430B-97A0-AF7387358524}">
      <dgm:prSet/>
      <dgm:spPr/>
      <dgm:t>
        <a:bodyPr/>
        <a:lstStyle/>
        <a:p>
          <a:endParaRPr lang="pt-BR"/>
        </a:p>
      </dgm:t>
    </dgm:pt>
    <dgm:pt modelId="{958EC90E-3BA4-40F1-8DFA-B321690C7738}">
      <dgm:prSet/>
      <dgm:spPr/>
      <dgm:t>
        <a:bodyPr/>
        <a:lstStyle/>
        <a:p>
          <a:r>
            <a:rPr lang="pt-BR"/>
            <a:t>Podem gerar prejuízos à imagem, à confiabilidade, ao cidadão, ao gestor, ao programa de governo etc.</a:t>
          </a:r>
          <a:endParaRPr lang="pt-BR">
            <a:effectLst/>
          </a:endParaRPr>
        </a:p>
      </dgm:t>
    </dgm:pt>
    <dgm:pt modelId="{9CDE4B4F-37F0-4FC2-A145-73F3EDFC3CF3}" type="parTrans" cxnId="{5B401E36-E8DA-4A17-AB98-481EC2A62FAE}">
      <dgm:prSet/>
      <dgm:spPr/>
      <dgm:t>
        <a:bodyPr/>
        <a:lstStyle/>
        <a:p>
          <a:endParaRPr lang="pt-BR"/>
        </a:p>
      </dgm:t>
    </dgm:pt>
    <dgm:pt modelId="{40BD47FA-CDD4-4194-BF3E-2AFE58191125}" type="sibTrans" cxnId="{5B401E36-E8DA-4A17-AB98-481EC2A62FAE}">
      <dgm:prSet/>
      <dgm:spPr/>
      <dgm:t>
        <a:bodyPr/>
        <a:lstStyle/>
        <a:p>
          <a:endParaRPr lang="pt-BR"/>
        </a:p>
      </dgm:t>
    </dgm:pt>
    <dgm:pt modelId="{E3A15321-8D4F-4FBE-8DB5-4C638B7F3B27}" type="pres">
      <dgm:prSet presAssocID="{5110D406-2855-444F-BB14-DD6EF1E98637}" presName="vert0" presStyleCnt="0">
        <dgm:presLayoutVars>
          <dgm:dir/>
          <dgm:animOne val="branch"/>
          <dgm:animLvl val="lvl"/>
        </dgm:presLayoutVars>
      </dgm:prSet>
      <dgm:spPr/>
    </dgm:pt>
    <dgm:pt modelId="{29A26142-7901-438F-BF85-8CEFE22A879A}" type="pres">
      <dgm:prSet presAssocID="{D45857AE-31D8-4144-8D4B-D70A212A3511}" presName="thickLine" presStyleLbl="alignNode1" presStyleIdx="0" presStyleCnt="1"/>
      <dgm:spPr/>
    </dgm:pt>
    <dgm:pt modelId="{10D23B14-3CB3-4803-BA46-08F540871F3E}" type="pres">
      <dgm:prSet presAssocID="{D45857AE-31D8-4144-8D4B-D70A212A3511}" presName="horz1" presStyleCnt="0"/>
      <dgm:spPr/>
    </dgm:pt>
    <dgm:pt modelId="{183A18A3-EB7F-49FE-87FE-5F7ED1D038ED}" type="pres">
      <dgm:prSet presAssocID="{D45857AE-31D8-4144-8D4B-D70A212A3511}" presName="tx1" presStyleLbl="revTx" presStyleIdx="0" presStyleCnt="4"/>
      <dgm:spPr/>
    </dgm:pt>
    <dgm:pt modelId="{701C14DB-6F4B-4F7B-961E-D13936F821F9}" type="pres">
      <dgm:prSet presAssocID="{D45857AE-31D8-4144-8D4B-D70A212A3511}" presName="vert1" presStyleCnt="0"/>
      <dgm:spPr/>
    </dgm:pt>
    <dgm:pt modelId="{AB71FD94-42CD-459A-9E48-9C6E6D3A6696}" type="pres">
      <dgm:prSet presAssocID="{F5EFBC3E-BE0C-4EC0-B151-D1C9C1077532}" presName="vertSpace2a" presStyleCnt="0"/>
      <dgm:spPr/>
    </dgm:pt>
    <dgm:pt modelId="{8FD9F757-AFA8-4831-A95C-72C1366110CC}" type="pres">
      <dgm:prSet presAssocID="{F5EFBC3E-BE0C-4EC0-B151-D1C9C1077532}" presName="horz2" presStyleCnt="0"/>
      <dgm:spPr/>
    </dgm:pt>
    <dgm:pt modelId="{91961AFB-9A51-4873-8876-EDC07B426B64}" type="pres">
      <dgm:prSet presAssocID="{F5EFBC3E-BE0C-4EC0-B151-D1C9C1077532}" presName="horzSpace2" presStyleCnt="0"/>
      <dgm:spPr/>
    </dgm:pt>
    <dgm:pt modelId="{8819F2DC-3782-4889-8A21-634BEFA1231B}" type="pres">
      <dgm:prSet presAssocID="{F5EFBC3E-BE0C-4EC0-B151-D1C9C1077532}" presName="tx2" presStyleLbl="revTx" presStyleIdx="1" presStyleCnt="4"/>
      <dgm:spPr/>
    </dgm:pt>
    <dgm:pt modelId="{2E17E915-BD67-470A-BB9A-709A419A2C4C}" type="pres">
      <dgm:prSet presAssocID="{F5EFBC3E-BE0C-4EC0-B151-D1C9C1077532}" presName="vert2" presStyleCnt="0"/>
      <dgm:spPr/>
    </dgm:pt>
    <dgm:pt modelId="{47D5D479-3544-4C7E-8391-F0C8A83F88AE}" type="pres">
      <dgm:prSet presAssocID="{F5EFBC3E-BE0C-4EC0-B151-D1C9C1077532}" presName="thinLine2b" presStyleLbl="callout" presStyleIdx="0" presStyleCnt="3"/>
      <dgm:spPr/>
    </dgm:pt>
    <dgm:pt modelId="{2D7CFEB8-A2DD-44B1-81DA-99A23D1347E2}" type="pres">
      <dgm:prSet presAssocID="{F5EFBC3E-BE0C-4EC0-B151-D1C9C1077532}" presName="vertSpace2b" presStyleCnt="0"/>
      <dgm:spPr/>
    </dgm:pt>
    <dgm:pt modelId="{DFA2C79A-F704-4F35-8B1F-5B81D68F22B5}" type="pres">
      <dgm:prSet presAssocID="{4E226838-935E-4F22-89D7-A9DB09AF8A3F}" presName="horz2" presStyleCnt="0"/>
      <dgm:spPr/>
    </dgm:pt>
    <dgm:pt modelId="{4BEED197-6A99-44B5-9362-BAEAA94E11B8}" type="pres">
      <dgm:prSet presAssocID="{4E226838-935E-4F22-89D7-A9DB09AF8A3F}" presName="horzSpace2" presStyleCnt="0"/>
      <dgm:spPr/>
    </dgm:pt>
    <dgm:pt modelId="{8F66BD74-3B15-463A-BBB5-ACC8251917CB}" type="pres">
      <dgm:prSet presAssocID="{4E226838-935E-4F22-89D7-A9DB09AF8A3F}" presName="tx2" presStyleLbl="revTx" presStyleIdx="2" presStyleCnt="4"/>
      <dgm:spPr/>
    </dgm:pt>
    <dgm:pt modelId="{2222F2C0-ED73-442F-A5AD-64EEC8F88EAE}" type="pres">
      <dgm:prSet presAssocID="{4E226838-935E-4F22-89D7-A9DB09AF8A3F}" presName="vert2" presStyleCnt="0"/>
      <dgm:spPr/>
    </dgm:pt>
    <dgm:pt modelId="{0801BC92-AC0E-44DE-83CA-D8AAF18FB4D5}" type="pres">
      <dgm:prSet presAssocID="{4E226838-935E-4F22-89D7-A9DB09AF8A3F}" presName="thinLine2b" presStyleLbl="callout" presStyleIdx="1" presStyleCnt="3"/>
      <dgm:spPr/>
    </dgm:pt>
    <dgm:pt modelId="{10432E20-AD67-432A-89AD-CC6298F68907}" type="pres">
      <dgm:prSet presAssocID="{4E226838-935E-4F22-89D7-A9DB09AF8A3F}" presName="vertSpace2b" presStyleCnt="0"/>
      <dgm:spPr/>
    </dgm:pt>
    <dgm:pt modelId="{204E82A5-F91A-48A3-B2E5-20358339C182}" type="pres">
      <dgm:prSet presAssocID="{958EC90E-3BA4-40F1-8DFA-B321690C7738}" presName="horz2" presStyleCnt="0"/>
      <dgm:spPr/>
    </dgm:pt>
    <dgm:pt modelId="{3828E7CF-091A-4D09-A66B-5B3476174058}" type="pres">
      <dgm:prSet presAssocID="{958EC90E-3BA4-40F1-8DFA-B321690C7738}" presName="horzSpace2" presStyleCnt="0"/>
      <dgm:spPr/>
    </dgm:pt>
    <dgm:pt modelId="{D8F81763-5EE2-4C3C-B96C-5732602BECA8}" type="pres">
      <dgm:prSet presAssocID="{958EC90E-3BA4-40F1-8DFA-B321690C7738}" presName="tx2" presStyleLbl="revTx" presStyleIdx="3" presStyleCnt="4"/>
      <dgm:spPr/>
    </dgm:pt>
    <dgm:pt modelId="{FC1B37DC-681D-4368-A517-22BAD1F79A72}" type="pres">
      <dgm:prSet presAssocID="{958EC90E-3BA4-40F1-8DFA-B321690C7738}" presName="vert2" presStyleCnt="0"/>
      <dgm:spPr/>
    </dgm:pt>
    <dgm:pt modelId="{8362EAA9-C1BD-4DF3-A31B-039CD1C0682F}" type="pres">
      <dgm:prSet presAssocID="{958EC90E-3BA4-40F1-8DFA-B321690C7738}" presName="thinLine2b" presStyleLbl="callout" presStyleIdx="2" presStyleCnt="3"/>
      <dgm:spPr/>
    </dgm:pt>
    <dgm:pt modelId="{01DD24F4-9EC9-45D3-8129-2552E20DF234}" type="pres">
      <dgm:prSet presAssocID="{958EC90E-3BA4-40F1-8DFA-B321690C7738}" presName="vertSpace2b" presStyleCnt="0"/>
      <dgm:spPr/>
    </dgm:pt>
  </dgm:ptLst>
  <dgm:cxnLst>
    <dgm:cxn modelId="{6D8F781A-651B-461E-BC14-9DD00F370268}" type="presOf" srcId="{D45857AE-31D8-4144-8D4B-D70A212A3511}" destId="{183A18A3-EB7F-49FE-87FE-5F7ED1D038ED}" srcOrd="0" destOrd="0" presId="urn:microsoft.com/office/officeart/2008/layout/LinedList"/>
    <dgm:cxn modelId="{9954B628-287B-45B3-AE37-B2D3F6025297}" srcId="{D45857AE-31D8-4144-8D4B-D70A212A3511}" destId="{F5EFBC3E-BE0C-4EC0-B151-D1C9C1077532}" srcOrd="0" destOrd="0" parTransId="{FF429D6A-CAE8-4645-A538-FA035890A819}" sibTransId="{A9E6578D-CD52-4DD0-89BA-08C6691DE012}"/>
    <dgm:cxn modelId="{2765512E-6213-4B93-B445-A1508F53C514}" type="presOf" srcId="{4E226838-935E-4F22-89D7-A9DB09AF8A3F}" destId="{8F66BD74-3B15-463A-BBB5-ACC8251917CB}" srcOrd="0" destOrd="0" presId="urn:microsoft.com/office/officeart/2008/layout/LinedList"/>
    <dgm:cxn modelId="{5B401E36-E8DA-4A17-AB98-481EC2A62FAE}" srcId="{D45857AE-31D8-4144-8D4B-D70A212A3511}" destId="{958EC90E-3BA4-40F1-8DFA-B321690C7738}" srcOrd="2" destOrd="0" parTransId="{9CDE4B4F-37F0-4FC2-A145-73F3EDFC3CF3}" sibTransId="{40BD47FA-CDD4-4194-BF3E-2AFE58191125}"/>
    <dgm:cxn modelId="{4B39DF64-B065-49BC-8904-7392937337F8}" type="presOf" srcId="{F5EFBC3E-BE0C-4EC0-B151-D1C9C1077532}" destId="{8819F2DC-3782-4889-8A21-634BEFA1231B}" srcOrd="0" destOrd="0" presId="urn:microsoft.com/office/officeart/2008/layout/LinedList"/>
    <dgm:cxn modelId="{0C289F79-B385-493C-8195-97A1BFEB5C5B}" type="presOf" srcId="{5110D406-2855-444F-BB14-DD6EF1E98637}" destId="{E3A15321-8D4F-4FBE-8DB5-4C638B7F3B27}" srcOrd="0" destOrd="0" presId="urn:microsoft.com/office/officeart/2008/layout/LinedList"/>
    <dgm:cxn modelId="{50FED697-16AF-4EA0-9917-A6BBA93DF4E3}" srcId="{5110D406-2855-444F-BB14-DD6EF1E98637}" destId="{D45857AE-31D8-4144-8D4B-D70A212A3511}" srcOrd="0" destOrd="0" parTransId="{858676AC-DF69-4971-AD0E-84D4F8927A54}" sibTransId="{0996B41C-1B6D-44D2-9273-1026D6FA3ACD}"/>
    <dgm:cxn modelId="{1BA6A3A5-0FCC-430B-97A0-AF7387358524}" srcId="{D45857AE-31D8-4144-8D4B-D70A212A3511}" destId="{4E226838-935E-4F22-89D7-A9DB09AF8A3F}" srcOrd="1" destOrd="0" parTransId="{818BB0D7-50B0-4D33-8A1B-CD58915ADBA2}" sibTransId="{105938FF-4FDD-48D4-9808-379E72B550B7}"/>
    <dgm:cxn modelId="{16929AF8-3936-402C-BC28-0CD8BC1A8AFA}" type="presOf" srcId="{958EC90E-3BA4-40F1-8DFA-B321690C7738}" destId="{D8F81763-5EE2-4C3C-B96C-5732602BECA8}" srcOrd="0" destOrd="0" presId="urn:microsoft.com/office/officeart/2008/layout/LinedList"/>
    <dgm:cxn modelId="{C731BEAB-CE5C-4A35-BEEF-E99C841F6FFA}" type="presParOf" srcId="{E3A15321-8D4F-4FBE-8DB5-4C638B7F3B27}" destId="{29A26142-7901-438F-BF85-8CEFE22A879A}" srcOrd="0" destOrd="0" presId="urn:microsoft.com/office/officeart/2008/layout/LinedList"/>
    <dgm:cxn modelId="{51FE97B0-A700-4D77-A740-A6DD608AB101}" type="presParOf" srcId="{E3A15321-8D4F-4FBE-8DB5-4C638B7F3B27}" destId="{10D23B14-3CB3-4803-BA46-08F540871F3E}" srcOrd="1" destOrd="0" presId="urn:microsoft.com/office/officeart/2008/layout/LinedList"/>
    <dgm:cxn modelId="{03CE27C1-E9DB-42E2-B71D-D83A3928768E}" type="presParOf" srcId="{10D23B14-3CB3-4803-BA46-08F540871F3E}" destId="{183A18A3-EB7F-49FE-87FE-5F7ED1D038ED}" srcOrd="0" destOrd="0" presId="urn:microsoft.com/office/officeart/2008/layout/LinedList"/>
    <dgm:cxn modelId="{E6EA4479-5084-451F-A325-A9A7D10AC638}" type="presParOf" srcId="{10D23B14-3CB3-4803-BA46-08F540871F3E}" destId="{701C14DB-6F4B-4F7B-961E-D13936F821F9}" srcOrd="1" destOrd="0" presId="urn:microsoft.com/office/officeart/2008/layout/LinedList"/>
    <dgm:cxn modelId="{4162C829-4A93-4FC2-AC3C-0493EEF25DC1}" type="presParOf" srcId="{701C14DB-6F4B-4F7B-961E-D13936F821F9}" destId="{AB71FD94-42CD-459A-9E48-9C6E6D3A6696}" srcOrd="0" destOrd="0" presId="urn:microsoft.com/office/officeart/2008/layout/LinedList"/>
    <dgm:cxn modelId="{D68603B9-7051-46D3-B0EB-373B9C855F71}" type="presParOf" srcId="{701C14DB-6F4B-4F7B-961E-D13936F821F9}" destId="{8FD9F757-AFA8-4831-A95C-72C1366110CC}" srcOrd="1" destOrd="0" presId="urn:microsoft.com/office/officeart/2008/layout/LinedList"/>
    <dgm:cxn modelId="{D9128919-2855-4123-8AF1-EF87EDA8BA6A}" type="presParOf" srcId="{8FD9F757-AFA8-4831-A95C-72C1366110CC}" destId="{91961AFB-9A51-4873-8876-EDC07B426B64}" srcOrd="0" destOrd="0" presId="urn:microsoft.com/office/officeart/2008/layout/LinedList"/>
    <dgm:cxn modelId="{C4F6527E-0C60-4186-8E32-01A80414A2B7}" type="presParOf" srcId="{8FD9F757-AFA8-4831-A95C-72C1366110CC}" destId="{8819F2DC-3782-4889-8A21-634BEFA1231B}" srcOrd="1" destOrd="0" presId="urn:microsoft.com/office/officeart/2008/layout/LinedList"/>
    <dgm:cxn modelId="{3F8D2755-41E6-4DC4-A4D2-890278905EEB}" type="presParOf" srcId="{8FD9F757-AFA8-4831-A95C-72C1366110CC}" destId="{2E17E915-BD67-470A-BB9A-709A419A2C4C}" srcOrd="2" destOrd="0" presId="urn:microsoft.com/office/officeart/2008/layout/LinedList"/>
    <dgm:cxn modelId="{16AD42EE-4945-4378-93D2-4A6D009327ED}" type="presParOf" srcId="{701C14DB-6F4B-4F7B-961E-D13936F821F9}" destId="{47D5D479-3544-4C7E-8391-F0C8A83F88AE}" srcOrd="2" destOrd="0" presId="urn:microsoft.com/office/officeart/2008/layout/LinedList"/>
    <dgm:cxn modelId="{E9BC1F4E-303A-47FF-B910-006990A8B7E1}" type="presParOf" srcId="{701C14DB-6F4B-4F7B-961E-D13936F821F9}" destId="{2D7CFEB8-A2DD-44B1-81DA-99A23D1347E2}" srcOrd="3" destOrd="0" presId="urn:microsoft.com/office/officeart/2008/layout/LinedList"/>
    <dgm:cxn modelId="{32DC891A-695E-443B-84C6-369E72105675}" type="presParOf" srcId="{701C14DB-6F4B-4F7B-961E-D13936F821F9}" destId="{DFA2C79A-F704-4F35-8B1F-5B81D68F22B5}" srcOrd="4" destOrd="0" presId="urn:microsoft.com/office/officeart/2008/layout/LinedList"/>
    <dgm:cxn modelId="{622A925C-19F4-4EFF-91F9-F679A63392DA}" type="presParOf" srcId="{DFA2C79A-F704-4F35-8B1F-5B81D68F22B5}" destId="{4BEED197-6A99-44B5-9362-BAEAA94E11B8}" srcOrd="0" destOrd="0" presId="urn:microsoft.com/office/officeart/2008/layout/LinedList"/>
    <dgm:cxn modelId="{40A152AC-54C9-4C35-95BA-4C18D730B3F0}" type="presParOf" srcId="{DFA2C79A-F704-4F35-8B1F-5B81D68F22B5}" destId="{8F66BD74-3B15-463A-BBB5-ACC8251917CB}" srcOrd="1" destOrd="0" presId="urn:microsoft.com/office/officeart/2008/layout/LinedList"/>
    <dgm:cxn modelId="{37BC0862-BE1C-455F-987B-64634C4C032B}" type="presParOf" srcId="{DFA2C79A-F704-4F35-8B1F-5B81D68F22B5}" destId="{2222F2C0-ED73-442F-A5AD-64EEC8F88EAE}" srcOrd="2" destOrd="0" presId="urn:microsoft.com/office/officeart/2008/layout/LinedList"/>
    <dgm:cxn modelId="{93F5FA74-789F-47E7-9A89-13FA9AFA5B03}" type="presParOf" srcId="{701C14DB-6F4B-4F7B-961E-D13936F821F9}" destId="{0801BC92-AC0E-44DE-83CA-D8AAF18FB4D5}" srcOrd="5" destOrd="0" presId="urn:microsoft.com/office/officeart/2008/layout/LinedList"/>
    <dgm:cxn modelId="{5739DDE0-5B14-4056-A676-4EB5D6381E1F}" type="presParOf" srcId="{701C14DB-6F4B-4F7B-961E-D13936F821F9}" destId="{10432E20-AD67-432A-89AD-CC6298F68907}" srcOrd="6" destOrd="0" presId="urn:microsoft.com/office/officeart/2008/layout/LinedList"/>
    <dgm:cxn modelId="{7067976E-9664-4366-ABFB-32D2EB872F8B}" type="presParOf" srcId="{701C14DB-6F4B-4F7B-961E-D13936F821F9}" destId="{204E82A5-F91A-48A3-B2E5-20358339C182}" srcOrd="7" destOrd="0" presId="urn:microsoft.com/office/officeart/2008/layout/LinedList"/>
    <dgm:cxn modelId="{76624216-1988-4CB3-89FB-F49B5541DCBC}" type="presParOf" srcId="{204E82A5-F91A-48A3-B2E5-20358339C182}" destId="{3828E7CF-091A-4D09-A66B-5B3476174058}" srcOrd="0" destOrd="0" presId="urn:microsoft.com/office/officeart/2008/layout/LinedList"/>
    <dgm:cxn modelId="{E0B569FA-5881-4E7F-A028-8C0F3487B5BE}" type="presParOf" srcId="{204E82A5-F91A-48A3-B2E5-20358339C182}" destId="{D8F81763-5EE2-4C3C-B96C-5732602BECA8}" srcOrd="1" destOrd="0" presId="urn:microsoft.com/office/officeart/2008/layout/LinedList"/>
    <dgm:cxn modelId="{552CCFB9-FF7C-4E59-A562-ADA7524908D9}" type="presParOf" srcId="{204E82A5-F91A-48A3-B2E5-20358339C182}" destId="{FC1B37DC-681D-4368-A517-22BAD1F79A72}" srcOrd="2" destOrd="0" presId="urn:microsoft.com/office/officeart/2008/layout/LinedList"/>
    <dgm:cxn modelId="{BD82625F-F140-47BE-824F-696C8EDFE836}" type="presParOf" srcId="{701C14DB-6F4B-4F7B-961E-D13936F821F9}" destId="{8362EAA9-C1BD-4DF3-A31B-039CD1C0682F}" srcOrd="8" destOrd="0" presId="urn:microsoft.com/office/officeart/2008/layout/LinedList"/>
    <dgm:cxn modelId="{C5E5E04F-57EF-4323-9704-A3043F453B44}" type="presParOf" srcId="{701C14DB-6F4B-4F7B-961E-D13936F821F9}" destId="{01DD24F4-9EC9-45D3-8129-2552E20DF234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0E2ECF4-30A6-46A0-B738-67FD6CEE14FA}" type="doc">
      <dgm:prSet loTypeId="urn:microsoft.com/office/officeart/2005/8/layout/venn1" loCatId="relationship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pt-BR"/>
        </a:p>
      </dgm:t>
    </dgm:pt>
    <dgm:pt modelId="{65D7F6F5-DC8B-43DA-9AA8-61A8E2098655}">
      <dgm:prSet phldrT="[Texto]" custT="1"/>
      <dgm:spPr/>
      <dgm:t>
        <a:bodyPr/>
        <a:lstStyle/>
        <a:p>
          <a:r>
            <a:rPr lang="pt-BR" sz="1400" b="0"/>
            <a:t>Ameaças à imparcialidade e à autonomia técnica</a:t>
          </a:r>
        </a:p>
      </dgm:t>
    </dgm:pt>
    <dgm:pt modelId="{906EEA41-86CA-4901-A308-D7535585D80A}" type="parTrans" cxnId="{47A06743-7FFF-4C87-AED6-3F0C1C3F5C70}">
      <dgm:prSet/>
      <dgm:spPr/>
      <dgm:t>
        <a:bodyPr/>
        <a:lstStyle/>
        <a:p>
          <a:endParaRPr lang="pt-BR"/>
        </a:p>
      </dgm:t>
    </dgm:pt>
    <dgm:pt modelId="{99E265C0-29C5-47AA-B6EB-248F7F683452}" type="sibTrans" cxnId="{47A06743-7FFF-4C87-AED6-3F0C1C3F5C70}">
      <dgm:prSet/>
      <dgm:spPr/>
      <dgm:t>
        <a:bodyPr/>
        <a:lstStyle/>
        <a:p>
          <a:endParaRPr lang="pt-BR"/>
        </a:p>
      </dgm:t>
    </dgm:pt>
    <dgm:pt modelId="{6F80E048-7B3A-43C0-AC74-31239418A688}">
      <dgm:prSet phldrT="[Texto]" custT="1"/>
      <dgm:spPr/>
      <dgm:t>
        <a:bodyPr/>
        <a:lstStyle/>
        <a:p>
          <a:r>
            <a:rPr lang="pt-BR" sz="1400" b="0"/>
            <a:t>Uso indevido de autoridade</a:t>
          </a:r>
        </a:p>
      </dgm:t>
    </dgm:pt>
    <dgm:pt modelId="{1489BB50-75D6-4C84-80F1-615F1397F69D}" type="parTrans" cxnId="{25EEF6AD-FDCF-4D2E-95FB-1D3BAE64EB97}">
      <dgm:prSet/>
      <dgm:spPr/>
      <dgm:t>
        <a:bodyPr/>
        <a:lstStyle/>
        <a:p>
          <a:endParaRPr lang="pt-BR"/>
        </a:p>
      </dgm:t>
    </dgm:pt>
    <dgm:pt modelId="{9FDB5EBA-A3EE-49A1-9717-865D12462CF6}" type="sibTrans" cxnId="{25EEF6AD-FDCF-4D2E-95FB-1D3BAE64EB97}">
      <dgm:prSet/>
      <dgm:spPr/>
      <dgm:t>
        <a:bodyPr/>
        <a:lstStyle/>
        <a:p>
          <a:endParaRPr lang="pt-BR"/>
        </a:p>
      </dgm:t>
    </dgm:pt>
    <dgm:pt modelId="{DA0CD2D7-85CC-4EB6-87EF-A7DB1FBCEA17}">
      <dgm:prSet phldrT="[Texto]" custT="1"/>
      <dgm:spPr/>
      <dgm:t>
        <a:bodyPr/>
        <a:lstStyle/>
        <a:p>
          <a:r>
            <a:rPr lang="pt-BR" sz="1400" b="0"/>
            <a:t>Uso indevido ou manipulação de dados/informações</a:t>
          </a:r>
        </a:p>
      </dgm:t>
    </dgm:pt>
    <dgm:pt modelId="{09B8179E-CA12-450A-B043-4F78CB820E39}" type="parTrans" cxnId="{E6B103AD-1A59-4B08-B47D-FDB49BB6B3C0}">
      <dgm:prSet/>
      <dgm:spPr/>
      <dgm:t>
        <a:bodyPr/>
        <a:lstStyle/>
        <a:p>
          <a:endParaRPr lang="pt-BR"/>
        </a:p>
      </dgm:t>
    </dgm:pt>
    <dgm:pt modelId="{AD2DA019-5728-41E9-B34E-38E3A056B505}" type="sibTrans" cxnId="{E6B103AD-1A59-4B08-B47D-FDB49BB6B3C0}">
      <dgm:prSet/>
      <dgm:spPr/>
      <dgm:t>
        <a:bodyPr/>
        <a:lstStyle/>
        <a:p>
          <a:endParaRPr lang="pt-BR"/>
        </a:p>
      </dgm:t>
    </dgm:pt>
    <dgm:pt modelId="{AE1883D5-0FEC-4D87-8663-D21D15BB7497}">
      <dgm:prSet phldrT="[Texto]" custT="1"/>
      <dgm:spPr/>
      <dgm:t>
        <a:bodyPr/>
        <a:lstStyle/>
        <a:p>
          <a:endParaRPr lang="pt-BR" sz="1400" b="0"/>
        </a:p>
      </dgm:t>
    </dgm:pt>
    <dgm:pt modelId="{E3B2F2CB-B6F9-4157-A975-8E2628C780B2}" type="parTrans" cxnId="{A942314E-B858-40BA-8986-1472D6619087}">
      <dgm:prSet/>
      <dgm:spPr/>
      <dgm:t>
        <a:bodyPr/>
        <a:lstStyle/>
        <a:p>
          <a:endParaRPr lang="pt-BR"/>
        </a:p>
      </dgm:t>
    </dgm:pt>
    <dgm:pt modelId="{2DF93AAF-9DFF-4CAB-85F8-5804A94C3051}" type="sibTrans" cxnId="{A942314E-B858-40BA-8986-1472D6619087}">
      <dgm:prSet/>
      <dgm:spPr/>
      <dgm:t>
        <a:bodyPr/>
        <a:lstStyle/>
        <a:p>
          <a:endParaRPr lang="pt-BR"/>
        </a:p>
      </dgm:t>
    </dgm:pt>
    <dgm:pt modelId="{CB19E068-F363-43F2-A8A1-B21896E6F3BE}">
      <dgm:prSet phldrT="[Texto]" custT="1"/>
      <dgm:spPr/>
      <dgm:t>
        <a:bodyPr/>
        <a:lstStyle/>
        <a:p>
          <a:endParaRPr lang="pt-BR"/>
        </a:p>
      </dgm:t>
    </dgm:pt>
    <dgm:pt modelId="{EF808CD9-2658-4FC9-A945-C0CEDC90E63D}" type="parTrans" cxnId="{60E21C9B-F7E9-4462-B53C-6A00FDDAFC95}">
      <dgm:prSet/>
      <dgm:spPr/>
      <dgm:t>
        <a:bodyPr/>
        <a:lstStyle/>
        <a:p>
          <a:endParaRPr lang="pt-BR"/>
        </a:p>
      </dgm:t>
    </dgm:pt>
    <dgm:pt modelId="{B0BD1463-8596-446F-BB25-5A977E189D2C}" type="sibTrans" cxnId="{60E21C9B-F7E9-4462-B53C-6A00FDDAFC95}">
      <dgm:prSet/>
      <dgm:spPr/>
      <dgm:t>
        <a:bodyPr/>
        <a:lstStyle/>
        <a:p>
          <a:endParaRPr lang="pt-BR"/>
        </a:p>
      </dgm:t>
    </dgm:pt>
    <dgm:pt modelId="{368A7048-28BB-4B08-B0C6-787A3FDAD389}">
      <dgm:prSet phldrT="[Texto]" custT="1"/>
      <dgm:spPr/>
      <dgm:t>
        <a:bodyPr/>
        <a:lstStyle/>
        <a:p>
          <a:r>
            <a:rPr lang="pt-BR" sz="1400" b="0"/>
            <a:t>Conduta profissional inadequada</a:t>
          </a:r>
        </a:p>
      </dgm:t>
    </dgm:pt>
    <dgm:pt modelId="{79CBA343-667C-47A6-9860-E9E88D9B3025}" type="parTrans" cxnId="{9407AC54-F33B-433A-9C42-1B6540C755FD}">
      <dgm:prSet/>
      <dgm:spPr/>
      <dgm:t>
        <a:bodyPr/>
        <a:lstStyle/>
        <a:p>
          <a:endParaRPr lang="pt-BR"/>
        </a:p>
      </dgm:t>
    </dgm:pt>
    <dgm:pt modelId="{B458C64B-74C9-49FA-B61F-1D0C72B86613}" type="sibTrans" cxnId="{9407AC54-F33B-433A-9C42-1B6540C755FD}">
      <dgm:prSet/>
      <dgm:spPr/>
      <dgm:t>
        <a:bodyPr/>
        <a:lstStyle/>
        <a:p>
          <a:endParaRPr lang="pt-BR"/>
        </a:p>
      </dgm:t>
    </dgm:pt>
    <dgm:pt modelId="{9DEC135C-9A83-4D11-A4DE-67E7D3CB2E1C}">
      <dgm:prSet phldrT="[Texto]" custT="1"/>
      <dgm:spPr/>
      <dgm:t>
        <a:bodyPr/>
        <a:lstStyle/>
        <a:p>
          <a:r>
            <a:rPr lang="pt-BR" sz="1400" b="0"/>
            <a:t>Nepotismo</a:t>
          </a:r>
        </a:p>
      </dgm:t>
    </dgm:pt>
    <dgm:pt modelId="{A7C235D9-1D62-4E3B-BA44-4B917FC56BEC}" type="sibTrans" cxnId="{31CECF37-084D-49AC-9AE0-41461B263C4E}">
      <dgm:prSet/>
      <dgm:spPr/>
      <dgm:t>
        <a:bodyPr/>
        <a:lstStyle/>
        <a:p>
          <a:endParaRPr lang="pt-BR"/>
        </a:p>
      </dgm:t>
    </dgm:pt>
    <dgm:pt modelId="{6A87A179-A8C5-4A41-BBE5-6CAFE11240B0}" type="parTrans" cxnId="{31CECF37-084D-49AC-9AE0-41461B263C4E}">
      <dgm:prSet/>
      <dgm:spPr/>
      <dgm:t>
        <a:bodyPr/>
        <a:lstStyle/>
        <a:p>
          <a:endParaRPr lang="pt-BR"/>
        </a:p>
      </dgm:t>
    </dgm:pt>
    <dgm:pt modelId="{12A4479D-E1EE-45FA-BCA8-9C4710D3753B}">
      <dgm:prSet phldrT="[Texto]" custT="1"/>
      <dgm:spPr/>
      <dgm:t>
        <a:bodyPr/>
        <a:lstStyle/>
        <a:p>
          <a:r>
            <a:rPr lang="pt-BR" sz="1400" b="0"/>
            <a:t>Conflito de interesses</a:t>
          </a:r>
        </a:p>
      </dgm:t>
    </dgm:pt>
    <dgm:pt modelId="{B67BF2E9-1080-4EB0-B1C5-A976920E566C}" type="sibTrans" cxnId="{C92BF956-FD43-4A42-9769-2E17E3D1E062}">
      <dgm:prSet/>
      <dgm:spPr/>
      <dgm:t>
        <a:bodyPr/>
        <a:lstStyle/>
        <a:p>
          <a:endParaRPr lang="pt-BR"/>
        </a:p>
      </dgm:t>
    </dgm:pt>
    <dgm:pt modelId="{B09F46B0-D321-4804-97B4-ED5CC1AD7787}" type="parTrans" cxnId="{C92BF956-FD43-4A42-9769-2E17E3D1E062}">
      <dgm:prSet/>
      <dgm:spPr/>
      <dgm:t>
        <a:bodyPr/>
        <a:lstStyle/>
        <a:p>
          <a:endParaRPr lang="pt-BR"/>
        </a:p>
      </dgm:t>
    </dgm:pt>
    <dgm:pt modelId="{0882E59C-FB09-4E59-8F89-BB29AC92B0D4}">
      <dgm:prSet phldrT="[Texto]" custT="1"/>
      <dgm:spPr/>
      <dgm:t>
        <a:bodyPr/>
        <a:lstStyle/>
        <a:p>
          <a:r>
            <a:rPr lang="pt-BR" sz="1400" b="0"/>
            <a:t>Desvio de pessoal ou de recursos materiais</a:t>
          </a:r>
        </a:p>
      </dgm:t>
    </dgm:pt>
    <dgm:pt modelId="{76FC50FA-2B61-4CC0-9E49-DC1D8D5CAB9E}" type="parTrans" cxnId="{BA64BBC7-4AC8-4C86-8229-DE610D5CF1B2}">
      <dgm:prSet/>
      <dgm:spPr/>
      <dgm:t>
        <a:bodyPr/>
        <a:lstStyle/>
        <a:p>
          <a:endParaRPr lang="pt-BR"/>
        </a:p>
      </dgm:t>
    </dgm:pt>
    <dgm:pt modelId="{0B3BF0DB-6B07-4CAB-BC70-CEDF4CE2B318}" type="sibTrans" cxnId="{BA64BBC7-4AC8-4C86-8229-DE610D5CF1B2}">
      <dgm:prSet/>
      <dgm:spPr/>
      <dgm:t>
        <a:bodyPr/>
        <a:lstStyle/>
        <a:p>
          <a:endParaRPr lang="pt-BR"/>
        </a:p>
      </dgm:t>
    </dgm:pt>
    <dgm:pt modelId="{7CD9A630-9127-4F2A-AE99-1A07BA65D788}" type="pres">
      <dgm:prSet presAssocID="{A0E2ECF4-30A6-46A0-B738-67FD6CEE14FA}" presName="compositeShape" presStyleCnt="0">
        <dgm:presLayoutVars>
          <dgm:chMax val="7"/>
          <dgm:dir/>
          <dgm:resizeHandles val="exact"/>
        </dgm:presLayoutVars>
      </dgm:prSet>
      <dgm:spPr/>
    </dgm:pt>
    <dgm:pt modelId="{208620D8-D7E1-4994-85E8-6AD84111DC8C}" type="pres">
      <dgm:prSet presAssocID="{368A7048-28BB-4B08-B0C6-787A3FDAD389}" presName="circ1" presStyleLbl="vennNode1" presStyleIdx="0" presStyleCnt="7"/>
      <dgm:spPr/>
    </dgm:pt>
    <dgm:pt modelId="{00021FD3-B9EC-43E1-B012-D5BFD1A28379}" type="pres">
      <dgm:prSet presAssocID="{368A7048-28BB-4B08-B0C6-787A3FDAD389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99ECF5C1-EB53-4C08-B4B2-3F54DF96570B}" type="pres">
      <dgm:prSet presAssocID="{65D7F6F5-DC8B-43DA-9AA8-61A8E2098655}" presName="circ2" presStyleLbl="vennNode1" presStyleIdx="1" presStyleCnt="7"/>
      <dgm:spPr/>
    </dgm:pt>
    <dgm:pt modelId="{899BB913-7047-48F8-BCC6-22E7634D9829}" type="pres">
      <dgm:prSet presAssocID="{65D7F6F5-DC8B-43DA-9AA8-61A8E2098655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CD33C0C2-5200-4E36-BBC3-54F25AD5AABB}" type="pres">
      <dgm:prSet presAssocID="{6F80E048-7B3A-43C0-AC74-31239418A688}" presName="circ3" presStyleLbl="vennNode1" presStyleIdx="2" presStyleCnt="7"/>
      <dgm:spPr/>
    </dgm:pt>
    <dgm:pt modelId="{BF06E344-7D80-41D5-8F8C-802E43ABAAF0}" type="pres">
      <dgm:prSet presAssocID="{6F80E048-7B3A-43C0-AC74-31239418A688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E01F865F-FD6C-4BD8-8019-84291FAB273A}" type="pres">
      <dgm:prSet presAssocID="{0882E59C-FB09-4E59-8F89-BB29AC92B0D4}" presName="circ4" presStyleLbl="vennNode1" presStyleIdx="3" presStyleCnt="7"/>
      <dgm:spPr/>
    </dgm:pt>
    <dgm:pt modelId="{9024025D-4AC5-4FA4-8F91-BB05B1EC98C0}" type="pres">
      <dgm:prSet presAssocID="{0882E59C-FB09-4E59-8F89-BB29AC92B0D4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0DC3B535-83AF-4EC1-A1D7-BCA8E42098E8}" type="pres">
      <dgm:prSet presAssocID="{9DEC135C-9A83-4D11-A4DE-67E7D3CB2E1C}" presName="circ5" presStyleLbl="vennNode1" presStyleIdx="4" presStyleCnt="7"/>
      <dgm:spPr/>
    </dgm:pt>
    <dgm:pt modelId="{C3D9D9B7-36A9-4FC0-8E00-BECC74E411DB}" type="pres">
      <dgm:prSet presAssocID="{9DEC135C-9A83-4D11-A4DE-67E7D3CB2E1C}" presName="circ5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20B67E00-9CFC-494A-8F70-B474ECC7EBD0}" type="pres">
      <dgm:prSet presAssocID="{12A4479D-E1EE-45FA-BCA8-9C4710D3753B}" presName="circ6" presStyleLbl="vennNode1" presStyleIdx="5" presStyleCnt="7"/>
      <dgm:spPr/>
    </dgm:pt>
    <dgm:pt modelId="{5EFD5BED-0F1A-4BBB-AE31-76EFED5E1B3E}" type="pres">
      <dgm:prSet presAssocID="{12A4479D-E1EE-45FA-BCA8-9C4710D3753B}" presName="circ6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8D54CB4D-83E6-41DE-8235-CC1C0433E8C3}" type="pres">
      <dgm:prSet presAssocID="{DA0CD2D7-85CC-4EB6-87EF-A7DB1FBCEA17}" presName="circ7" presStyleLbl="vennNode1" presStyleIdx="6" presStyleCnt="7"/>
      <dgm:spPr/>
    </dgm:pt>
    <dgm:pt modelId="{F5D39D89-8E40-429A-95FE-FD743F3B2A6B}" type="pres">
      <dgm:prSet presAssocID="{DA0CD2D7-85CC-4EB6-87EF-A7DB1FBCEA17}" presName="circ7Tx" presStyleLbl="revTx" presStyleIdx="0" presStyleCnt="0" custScaleX="106300">
        <dgm:presLayoutVars>
          <dgm:chMax val="0"/>
          <dgm:chPref val="0"/>
          <dgm:bulletEnabled val="1"/>
        </dgm:presLayoutVars>
      </dgm:prSet>
      <dgm:spPr/>
    </dgm:pt>
  </dgm:ptLst>
  <dgm:cxnLst>
    <dgm:cxn modelId="{6C8B3827-0BA0-47C7-8D2F-14FC55D62E25}" type="presOf" srcId="{6F80E048-7B3A-43C0-AC74-31239418A688}" destId="{BF06E344-7D80-41D5-8F8C-802E43ABAAF0}" srcOrd="0" destOrd="0" presId="urn:microsoft.com/office/officeart/2005/8/layout/venn1"/>
    <dgm:cxn modelId="{31CECF37-084D-49AC-9AE0-41461B263C4E}" srcId="{A0E2ECF4-30A6-46A0-B738-67FD6CEE14FA}" destId="{9DEC135C-9A83-4D11-A4DE-67E7D3CB2E1C}" srcOrd="4" destOrd="0" parTransId="{6A87A179-A8C5-4A41-BBE5-6CAFE11240B0}" sibTransId="{A7C235D9-1D62-4E3B-BA44-4B917FC56BEC}"/>
    <dgm:cxn modelId="{47A06743-7FFF-4C87-AED6-3F0C1C3F5C70}" srcId="{A0E2ECF4-30A6-46A0-B738-67FD6CEE14FA}" destId="{65D7F6F5-DC8B-43DA-9AA8-61A8E2098655}" srcOrd="1" destOrd="0" parTransId="{906EEA41-86CA-4901-A308-D7535585D80A}" sibTransId="{99E265C0-29C5-47AA-B6EB-248F7F683452}"/>
    <dgm:cxn modelId="{8E12DD44-5179-4E0A-8D44-117754403AB8}" type="presOf" srcId="{65D7F6F5-DC8B-43DA-9AA8-61A8E2098655}" destId="{899BB913-7047-48F8-BCC6-22E7634D9829}" srcOrd="0" destOrd="0" presId="urn:microsoft.com/office/officeart/2005/8/layout/venn1"/>
    <dgm:cxn modelId="{12577969-332A-4C36-9FF4-0485FBD11451}" type="presOf" srcId="{12A4479D-E1EE-45FA-BCA8-9C4710D3753B}" destId="{5EFD5BED-0F1A-4BBB-AE31-76EFED5E1B3E}" srcOrd="0" destOrd="0" presId="urn:microsoft.com/office/officeart/2005/8/layout/venn1"/>
    <dgm:cxn modelId="{A942314E-B858-40BA-8986-1472D6619087}" srcId="{A0E2ECF4-30A6-46A0-B738-67FD6CEE14FA}" destId="{AE1883D5-0FEC-4D87-8663-D21D15BB7497}" srcOrd="7" destOrd="0" parTransId="{E3B2F2CB-B6F9-4157-A975-8E2628C780B2}" sibTransId="{2DF93AAF-9DFF-4CAB-85F8-5804A94C3051}"/>
    <dgm:cxn modelId="{9407AC54-F33B-433A-9C42-1B6540C755FD}" srcId="{A0E2ECF4-30A6-46A0-B738-67FD6CEE14FA}" destId="{368A7048-28BB-4B08-B0C6-787A3FDAD389}" srcOrd="0" destOrd="0" parTransId="{79CBA343-667C-47A6-9860-E9E88D9B3025}" sibTransId="{B458C64B-74C9-49FA-B61F-1D0C72B86613}"/>
    <dgm:cxn modelId="{C92BF956-FD43-4A42-9769-2E17E3D1E062}" srcId="{A0E2ECF4-30A6-46A0-B738-67FD6CEE14FA}" destId="{12A4479D-E1EE-45FA-BCA8-9C4710D3753B}" srcOrd="5" destOrd="0" parTransId="{B09F46B0-D321-4804-97B4-ED5CC1AD7787}" sibTransId="{B67BF2E9-1080-4EB0-B1C5-A976920E566C}"/>
    <dgm:cxn modelId="{60E21C9B-F7E9-4462-B53C-6A00FDDAFC95}" srcId="{A0E2ECF4-30A6-46A0-B738-67FD6CEE14FA}" destId="{CB19E068-F363-43F2-A8A1-B21896E6F3BE}" srcOrd="8" destOrd="0" parTransId="{EF808CD9-2658-4FC9-A945-C0CEDC90E63D}" sibTransId="{B0BD1463-8596-446F-BB25-5A977E189D2C}"/>
    <dgm:cxn modelId="{03646D9D-0CF5-487E-B749-443BA83AD563}" type="presOf" srcId="{DA0CD2D7-85CC-4EB6-87EF-A7DB1FBCEA17}" destId="{F5D39D89-8E40-429A-95FE-FD743F3B2A6B}" srcOrd="0" destOrd="0" presId="urn:microsoft.com/office/officeart/2005/8/layout/venn1"/>
    <dgm:cxn modelId="{84477EA9-E53D-4FF5-9019-00C9C9041FF0}" type="presOf" srcId="{A0E2ECF4-30A6-46A0-B738-67FD6CEE14FA}" destId="{7CD9A630-9127-4F2A-AE99-1A07BA65D788}" srcOrd="0" destOrd="0" presId="urn:microsoft.com/office/officeart/2005/8/layout/venn1"/>
    <dgm:cxn modelId="{E6B103AD-1A59-4B08-B47D-FDB49BB6B3C0}" srcId="{A0E2ECF4-30A6-46A0-B738-67FD6CEE14FA}" destId="{DA0CD2D7-85CC-4EB6-87EF-A7DB1FBCEA17}" srcOrd="6" destOrd="0" parTransId="{09B8179E-CA12-450A-B043-4F78CB820E39}" sibTransId="{AD2DA019-5728-41E9-B34E-38E3A056B505}"/>
    <dgm:cxn modelId="{25EEF6AD-FDCF-4D2E-95FB-1D3BAE64EB97}" srcId="{A0E2ECF4-30A6-46A0-B738-67FD6CEE14FA}" destId="{6F80E048-7B3A-43C0-AC74-31239418A688}" srcOrd="2" destOrd="0" parTransId="{1489BB50-75D6-4C84-80F1-615F1397F69D}" sibTransId="{9FDB5EBA-A3EE-49A1-9717-865D12462CF6}"/>
    <dgm:cxn modelId="{6D14DAAF-F600-473E-A9FF-C5D5DA740DF7}" type="presOf" srcId="{0882E59C-FB09-4E59-8F89-BB29AC92B0D4}" destId="{9024025D-4AC5-4FA4-8F91-BB05B1EC98C0}" srcOrd="0" destOrd="0" presId="urn:microsoft.com/office/officeart/2005/8/layout/venn1"/>
    <dgm:cxn modelId="{BA64BBC7-4AC8-4C86-8229-DE610D5CF1B2}" srcId="{A0E2ECF4-30A6-46A0-B738-67FD6CEE14FA}" destId="{0882E59C-FB09-4E59-8F89-BB29AC92B0D4}" srcOrd="3" destOrd="0" parTransId="{76FC50FA-2B61-4CC0-9E49-DC1D8D5CAB9E}" sibTransId="{0B3BF0DB-6B07-4CAB-BC70-CEDF4CE2B318}"/>
    <dgm:cxn modelId="{481927DF-D77D-47F7-8726-C0DCDF8937DF}" type="presOf" srcId="{368A7048-28BB-4B08-B0C6-787A3FDAD389}" destId="{00021FD3-B9EC-43E1-B012-D5BFD1A28379}" srcOrd="0" destOrd="0" presId="urn:microsoft.com/office/officeart/2005/8/layout/venn1"/>
    <dgm:cxn modelId="{ABB77CE1-A0CD-4F9F-B56A-003CFCC2A645}" type="presOf" srcId="{9DEC135C-9A83-4D11-A4DE-67E7D3CB2E1C}" destId="{C3D9D9B7-36A9-4FC0-8E00-BECC74E411DB}" srcOrd="0" destOrd="0" presId="urn:microsoft.com/office/officeart/2005/8/layout/venn1"/>
    <dgm:cxn modelId="{EA9D3078-ABA9-4797-931E-A53677F4C11E}" type="presParOf" srcId="{7CD9A630-9127-4F2A-AE99-1A07BA65D788}" destId="{208620D8-D7E1-4994-85E8-6AD84111DC8C}" srcOrd="0" destOrd="0" presId="urn:microsoft.com/office/officeart/2005/8/layout/venn1"/>
    <dgm:cxn modelId="{DC843EC7-2DA3-4D08-8753-6520C52EA0AA}" type="presParOf" srcId="{7CD9A630-9127-4F2A-AE99-1A07BA65D788}" destId="{00021FD3-B9EC-43E1-B012-D5BFD1A28379}" srcOrd="1" destOrd="0" presId="urn:microsoft.com/office/officeart/2005/8/layout/venn1"/>
    <dgm:cxn modelId="{37A66CB6-C42F-4B3D-A5A1-1BA447C26519}" type="presParOf" srcId="{7CD9A630-9127-4F2A-AE99-1A07BA65D788}" destId="{99ECF5C1-EB53-4C08-B4B2-3F54DF96570B}" srcOrd="2" destOrd="0" presId="urn:microsoft.com/office/officeart/2005/8/layout/venn1"/>
    <dgm:cxn modelId="{CCB00140-55A9-4EDD-912A-D4D5B0BC18E2}" type="presParOf" srcId="{7CD9A630-9127-4F2A-AE99-1A07BA65D788}" destId="{899BB913-7047-48F8-BCC6-22E7634D9829}" srcOrd="3" destOrd="0" presId="urn:microsoft.com/office/officeart/2005/8/layout/venn1"/>
    <dgm:cxn modelId="{DDD81739-F903-43CD-9E9E-6416725F184F}" type="presParOf" srcId="{7CD9A630-9127-4F2A-AE99-1A07BA65D788}" destId="{CD33C0C2-5200-4E36-BBC3-54F25AD5AABB}" srcOrd="4" destOrd="0" presId="urn:microsoft.com/office/officeart/2005/8/layout/venn1"/>
    <dgm:cxn modelId="{C47BD6A7-2417-4B84-A00D-CDD14C171673}" type="presParOf" srcId="{7CD9A630-9127-4F2A-AE99-1A07BA65D788}" destId="{BF06E344-7D80-41D5-8F8C-802E43ABAAF0}" srcOrd="5" destOrd="0" presId="urn:microsoft.com/office/officeart/2005/8/layout/venn1"/>
    <dgm:cxn modelId="{195BD687-1292-4E83-8435-FD4CE457FE58}" type="presParOf" srcId="{7CD9A630-9127-4F2A-AE99-1A07BA65D788}" destId="{E01F865F-FD6C-4BD8-8019-84291FAB273A}" srcOrd="6" destOrd="0" presId="urn:microsoft.com/office/officeart/2005/8/layout/venn1"/>
    <dgm:cxn modelId="{92B12A36-565D-447A-BE5D-CB5E22895A8B}" type="presParOf" srcId="{7CD9A630-9127-4F2A-AE99-1A07BA65D788}" destId="{9024025D-4AC5-4FA4-8F91-BB05B1EC98C0}" srcOrd="7" destOrd="0" presId="urn:microsoft.com/office/officeart/2005/8/layout/venn1"/>
    <dgm:cxn modelId="{3BB14614-E5C8-4B06-BC60-0C38CEB070BB}" type="presParOf" srcId="{7CD9A630-9127-4F2A-AE99-1A07BA65D788}" destId="{0DC3B535-83AF-4EC1-A1D7-BCA8E42098E8}" srcOrd="8" destOrd="0" presId="urn:microsoft.com/office/officeart/2005/8/layout/venn1"/>
    <dgm:cxn modelId="{A96DD05F-69AF-41CB-98F8-758A09FBCE56}" type="presParOf" srcId="{7CD9A630-9127-4F2A-AE99-1A07BA65D788}" destId="{C3D9D9B7-36A9-4FC0-8E00-BECC74E411DB}" srcOrd="9" destOrd="0" presId="urn:microsoft.com/office/officeart/2005/8/layout/venn1"/>
    <dgm:cxn modelId="{B75AACB0-A598-4402-8277-EC5D3E58F138}" type="presParOf" srcId="{7CD9A630-9127-4F2A-AE99-1A07BA65D788}" destId="{20B67E00-9CFC-494A-8F70-B474ECC7EBD0}" srcOrd="10" destOrd="0" presId="urn:microsoft.com/office/officeart/2005/8/layout/venn1"/>
    <dgm:cxn modelId="{6D560AF0-8B0D-49C6-B0CC-42E8245BF58B}" type="presParOf" srcId="{7CD9A630-9127-4F2A-AE99-1A07BA65D788}" destId="{5EFD5BED-0F1A-4BBB-AE31-76EFED5E1B3E}" srcOrd="11" destOrd="0" presId="urn:microsoft.com/office/officeart/2005/8/layout/venn1"/>
    <dgm:cxn modelId="{CC79C88D-47F0-4B8D-92C5-6760E52EF8AE}" type="presParOf" srcId="{7CD9A630-9127-4F2A-AE99-1A07BA65D788}" destId="{8D54CB4D-83E6-41DE-8235-CC1C0433E8C3}" srcOrd="12" destOrd="0" presId="urn:microsoft.com/office/officeart/2005/8/layout/venn1"/>
    <dgm:cxn modelId="{D6401770-731C-4A76-AE21-3191035C8133}" type="presParOf" srcId="{7CD9A630-9127-4F2A-AE99-1A07BA65D788}" destId="{F5D39D89-8E40-429A-95FE-FD743F3B2A6B}" srcOrd="13" destOrd="0" presId="urn:microsoft.com/office/officeart/2005/8/layout/venn1"/>
  </dgm:cxnLst>
  <dgm:bg>
    <a:noFill/>
    <a:effectLst/>
  </dgm:bg>
  <dgm:whole>
    <a:ln w="9525" cap="flat" cmpd="sng" algn="ctr">
      <a:noFill/>
      <a:prstDash val="solid"/>
      <a:round/>
      <a:headEnd type="none" w="med" len="med"/>
      <a:tailEnd type="none" w="med" len="med"/>
    </a:ln>
    <a:effectLst/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356819-85C4-4A59-B87E-4C31065B6AC3}">
      <dsp:nvSpPr>
        <dsp:cNvPr id="0" name=""/>
        <dsp:cNvSpPr/>
      </dsp:nvSpPr>
      <dsp:spPr>
        <a:xfrm>
          <a:off x="0" y="0"/>
          <a:ext cx="1116329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96125E-9B54-4F42-B635-A404F3662F25}">
      <dsp:nvSpPr>
        <dsp:cNvPr id="0" name=""/>
        <dsp:cNvSpPr/>
      </dsp:nvSpPr>
      <dsp:spPr>
        <a:xfrm>
          <a:off x="0" y="0"/>
          <a:ext cx="2232660" cy="10890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pt-BR" sz="3000" b="1" kern="1200"/>
            <a:t>Processo</a:t>
          </a:r>
          <a:endParaRPr lang="pt-BR" sz="3000" kern="1200"/>
        </a:p>
      </dsp:txBody>
      <dsp:txXfrm>
        <a:off x="0" y="0"/>
        <a:ext cx="2232660" cy="1089037"/>
      </dsp:txXfrm>
    </dsp:sp>
    <dsp:sp modelId="{EEC4E097-F13F-47BE-A780-80C009E555C8}">
      <dsp:nvSpPr>
        <dsp:cNvPr id="0" name=""/>
        <dsp:cNvSpPr/>
      </dsp:nvSpPr>
      <dsp:spPr>
        <a:xfrm>
          <a:off x="2400109" y="49453"/>
          <a:ext cx="8763190" cy="9890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pt-BR" sz="2400" kern="1200"/>
            <a:t>Agregação de atividades e comportamentos executados por humanos ou máquinas para alcançar um ou mais resultados (CBOK) </a:t>
          </a:r>
        </a:p>
      </dsp:txBody>
      <dsp:txXfrm>
        <a:off x="2400109" y="49453"/>
        <a:ext cx="8763190" cy="989067"/>
      </dsp:txXfrm>
    </dsp:sp>
    <dsp:sp modelId="{C8D2B08C-0E2E-4CBF-84A9-704688661CF9}">
      <dsp:nvSpPr>
        <dsp:cNvPr id="0" name=""/>
        <dsp:cNvSpPr/>
      </dsp:nvSpPr>
      <dsp:spPr>
        <a:xfrm>
          <a:off x="2232660" y="1038520"/>
          <a:ext cx="893064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951E2C-01B2-48C7-BCCA-20192F305854}">
      <dsp:nvSpPr>
        <dsp:cNvPr id="0" name=""/>
        <dsp:cNvSpPr/>
      </dsp:nvSpPr>
      <dsp:spPr>
        <a:xfrm>
          <a:off x="0" y="1089037"/>
          <a:ext cx="11163299" cy="0"/>
        </a:xfrm>
        <a:prstGeom prst="line">
          <a:avLst/>
        </a:prstGeom>
        <a:solidFill>
          <a:schemeClr val="accent2">
            <a:hueOff val="-882696"/>
            <a:satOff val="4218"/>
            <a:lumOff val="5883"/>
            <a:alphaOff val="0"/>
          </a:schemeClr>
        </a:solidFill>
        <a:ln w="12700" cap="flat" cmpd="sng" algn="ctr">
          <a:solidFill>
            <a:schemeClr val="accent2">
              <a:hueOff val="-882696"/>
              <a:satOff val="4218"/>
              <a:lumOff val="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4B0B49-C937-4797-95E5-B5B1EFEFF4A8}">
      <dsp:nvSpPr>
        <dsp:cNvPr id="0" name=""/>
        <dsp:cNvSpPr/>
      </dsp:nvSpPr>
      <dsp:spPr>
        <a:xfrm>
          <a:off x="0" y="1089037"/>
          <a:ext cx="2232660" cy="10890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b="1" kern="1200"/>
            <a:t>Instância de processo</a:t>
          </a:r>
          <a:endParaRPr lang="pt-BR" sz="3000" kern="1200">
            <a:cs typeface="Calibri"/>
          </a:endParaRPr>
        </a:p>
      </dsp:txBody>
      <dsp:txXfrm>
        <a:off x="0" y="1089037"/>
        <a:ext cx="2232660" cy="1089037"/>
      </dsp:txXfrm>
    </dsp:sp>
    <dsp:sp modelId="{BCC3D546-E8B6-48C7-AF74-F60A134EB32E}">
      <dsp:nvSpPr>
        <dsp:cNvPr id="0" name=""/>
        <dsp:cNvSpPr/>
      </dsp:nvSpPr>
      <dsp:spPr>
        <a:xfrm>
          <a:off x="2400109" y="1138490"/>
          <a:ext cx="8763190" cy="9890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/>
            <a:t>Cada execução de um processo (CBOK)</a:t>
          </a:r>
          <a:endParaRPr lang="pt-BR" sz="2400" kern="1200">
            <a:cs typeface="Calibri"/>
          </a:endParaRPr>
        </a:p>
      </dsp:txBody>
      <dsp:txXfrm>
        <a:off x="2400109" y="1138490"/>
        <a:ext cx="8763190" cy="989067"/>
      </dsp:txXfrm>
    </dsp:sp>
    <dsp:sp modelId="{469EF895-90EB-411D-A4DB-7872B00FFBE3}">
      <dsp:nvSpPr>
        <dsp:cNvPr id="0" name=""/>
        <dsp:cNvSpPr/>
      </dsp:nvSpPr>
      <dsp:spPr>
        <a:xfrm>
          <a:off x="2232660" y="2127558"/>
          <a:ext cx="893064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564908-E723-48EC-84E1-BAD162182808}">
      <dsp:nvSpPr>
        <dsp:cNvPr id="0" name=""/>
        <dsp:cNvSpPr/>
      </dsp:nvSpPr>
      <dsp:spPr>
        <a:xfrm>
          <a:off x="0" y="1034"/>
          <a:ext cx="1175242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F061F0-3B1E-47E9-A727-9EDD412F3C1B}">
      <dsp:nvSpPr>
        <dsp:cNvPr id="0" name=""/>
        <dsp:cNvSpPr/>
      </dsp:nvSpPr>
      <dsp:spPr>
        <a:xfrm>
          <a:off x="0" y="1034"/>
          <a:ext cx="2350484" cy="21178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 dirty="0"/>
            <a:t>Conduta profissional inadequada</a:t>
          </a:r>
        </a:p>
      </dsp:txBody>
      <dsp:txXfrm>
        <a:off x="0" y="1034"/>
        <a:ext cx="2350484" cy="2117860"/>
      </dsp:txXfrm>
    </dsp:sp>
    <dsp:sp modelId="{62738A23-28AD-4045-B4AE-50A595129ADE}">
      <dsp:nvSpPr>
        <dsp:cNvPr id="0" name=""/>
        <dsp:cNvSpPr/>
      </dsp:nvSpPr>
      <dsp:spPr>
        <a:xfrm>
          <a:off x="2526771" y="97206"/>
          <a:ext cx="9225652" cy="19234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just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/>
            <a:t>Deixar de realizar as atribuições conferidas com profissionalismo, honestidade, imparcialidade, responsabilidade, seriedade, eficiência, qualidade e/ou urbanidade.</a:t>
          </a:r>
          <a:r>
            <a:rPr lang="pt-BR" sz="2400" kern="1200" dirty="0">
              <a:latin typeface="Calibri Light" panose="020F0302020204030204"/>
            </a:rPr>
            <a:t> </a:t>
          </a:r>
          <a:endParaRPr lang="pt-BR" sz="2400" kern="1200" dirty="0"/>
        </a:p>
      </dsp:txBody>
      <dsp:txXfrm>
        <a:off x="2526771" y="97206"/>
        <a:ext cx="9225652" cy="1923447"/>
      </dsp:txXfrm>
    </dsp:sp>
    <dsp:sp modelId="{3553B2B4-9F14-445E-9767-6912684130E6}">
      <dsp:nvSpPr>
        <dsp:cNvPr id="0" name=""/>
        <dsp:cNvSpPr/>
      </dsp:nvSpPr>
      <dsp:spPr>
        <a:xfrm>
          <a:off x="2350484" y="2020653"/>
          <a:ext cx="940193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AEFDE9-A535-40B8-AE95-8D74E1EF7F01}">
      <dsp:nvSpPr>
        <dsp:cNvPr id="0" name=""/>
        <dsp:cNvSpPr/>
      </dsp:nvSpPr>
      <dsp:spPr>
        <a:xfrm>
          <a:off x="0" y="2118894"/>
          <a:ext cx="1175242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8A38A5-3F72-4907-9E44-8643016625C0}">
      <dsp:nvSpPr>
        <dsp:cNvPr id="0" name=""/>
        <dsp:cNvSpPr/>
      </dsp:nvSpPr>
      <dsp:spPr>
        <a:xfrm>
          <a:off x="0" y="2156973"/>
          <a:ext cx="2288079" cy="19758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 dirty="0">
              <a:latin typeface="+mn-lt"/>
            </a:rPr>
            <a:t>Ameaças à imparcialidade e à autonomia técnica </a:t>
          </a:r>
        </a:p>
      </dsp:txBody>
      <dsp:txXfrm>
        <a:off x="0" y="2156973"/>
        <a:ext cx="2288079" cy="1975836"/>
      </dsp:txXfrm>
    </dsp:sp>
    <dsp:sp modelId="{83688969-FFCF-47C7-AC77-C92205E85013}">
      <dsp:nvSpPr>
        <dsp:cNvPr id="0" name=""/>
        <dsp:cNvSpPr/>
      </dsp:nvSpPr>
      <dsp:spPr>
        <a:xfrm>
          <a:off x="2464365" y="2215066"/>
          <a:ext cx="9225652" cy="19234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just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>
              <a:latin typeface="+mn-lt"/>
            </a:rPr>
            <a:t>Ser influenciado a agir de maneira parcial por pressões internas ou externas indevidas, normalmente ocorridas entre pares, por abuso de poder, por tráfico de influência ou constrangimento ilegal. </a:t>
          </a:r>
        </a:p>
      </dsp:txBody>
      <dsp:txXfrm>
        <a:off x="2464365" y="2215066"/>
        <a:ext cx="9225652" cy="1923447"/>
      </dsp:txXfrm>
    </dsp:sp>
    <dsp:sp modelId="{B6CA9922-4CE3-479E-BF90-D5B0A2D602D6}">
      <dsp:nvSpPr>
        <dsp:cNvPr id="0" name=""/>
        <dsp:cNvSpPr/>
      </dsp:nvSpPr>
      <dsp:spPr>
        <a:xfrm>
          <a:off x="2288079" y="4138513"/>
          <a:ext cx="940193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564908-E723-48EC-84E1-BAD162182808}">
      <dsp:nvSpPr>
        <dsp:cNvPr id="0" name=""/>
        <dsp:cNvSpPr/>
      </dsp:nvSpPr>
      <dsp:spPr>
        <a:xfrm>
          <a:off x="0" y="451"/>
          <a:ext cx="1151108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F061F0-3B1E-47E9-A727-9EDD412F3C1B}">
      <dsp:nvSpPr>
        <dsp:cNvPr id="0" name=""/>
        <dsp:cNvSpPr/>
      </dsp:nvSpPr>
      <dsp:spPr>
        <a:xfrm>
          <a:off x="0" y="451"/>
          <a:ext cx="2131349" cy="28368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Uso indevido de autoridade </a:t>
          </a:r>
        </a:p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Lei nº 13.869/2019</a:t>
          </a:r>
        </a:p>
      </dsp:txBody>
      <dsp:txXfrm>
        <a:off x="0" y="451"/>
        <a:ext cx="2131349" cy="2836899"/>
      </dsp:txXfrm>
    </dsp:sp>
    <dsp:sp modelId="{62738A23-28AD-4045-B4AE-50A595129ADE}">
      <dsp:nvSpPr>
        <dsp:cNvPr id="0" name=""/>
        <dsp:cNvSpPr/>
      </dsp:nvSpPr>
      <dsp:spPr>
        <a:xfrm>
          <a:off x="2291200" y="88499"/>
          <a:ext cx="9215737" cy="25913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just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>
              <a:latin typeface="+mn-lt"/>
            </a:rPr>
            <a:t>Atentar contra os direitos e garantias legais assegurados ao exercício profissional (na tentativa de fazer com que o agente execute o que evidentemente não está no âmbito das suas atribuições ou deixe de executar o que está previsto) ou atentar contra a honra ou o patrimônio de pessoa natural (no caso, servidor público) ou jurídica, com abuso ou desvio de poder ou sem competência legal para atender interesse próprio ou de terceiros</a:t>
          </a:r>
        </a:p>
      </dsp:txBody>
      <dsp:txXfrm>
        <a:off x="2291200" y="88499"/>
        <a:ext cx="9215737" cy="2591353"/>
      </dsp:txXfrm>
    </dsp:sp>
    <dsp:sp modelId="{3553B2B4-9F14-445E-9767-6912684130E6}">
      <dsp:nvSpPr>
        <dsp:cNvPr id="0" name=""/>
        <dsp:cNvSpPr/>
      </dsp:nvSpPr>
      <dsp:spPr>
        <a:xfrm>
          <a:off x="2131349" y="2679853"/>
          <a:ext cx="852539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30BCFA-69E7-40AA-8AAE-B3EDAA807546}">
      <dsp:nvSpPr>
        <dsp:cNvPr id="0" name=""/>
        <dsp:cNvSpPr/>
      </dsp:nvSpPr>
      <dsp:spPr>
        <a:xfrm>
          <a:off x="0" y="2837351"/>
          <a:ext cx="1151108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75BF0D-FFB0-4FD8-B946-8996B21E38EA}">
      <dsp:nvSpPr>
        <dsp:cNvPr id="0" name=""/>
        <dsp:cNvSpPr/>
      </dsp:nvSpPr>
      <dsp:spPr>
        <a:xfrm>
          <a:off x="0" y="2837351"/>
          <a:ext cx="2055780" cy="17720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 dirty="0">
              <a:latin typeface="+mn-lt"/>
            </a:rPr>
            <a:t>Uso indevido ou manipulação de dados/ informações</a:t>
          </a:r>
          <a:r>
            <a:rPr lang="pt-BR" sz="24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</a:rPr>
            <a:t> </a:t>
          </a:r>
          <a:endParaRPr lang="pt-BR" sz="2400" kern="1200" dirty="0">
            <a:latin typeface="+mn-lt"/>
          </a:endParaRPr>
        </a:p>
      </dsp:txBody>
      <dsp:txXfrm>
        <a:off x="0" y="2837351"/>
        <a:ext cx="2055780" cy="1772085"/>
      </dsp:txXfrm>
    </dsp:sp>
    <dsp:sp modelId="{E0F45032-1CD5-404A-B50D-2FE043A75EB8}">
      <dsp:nvSpPr>
        <dsp:cNvPr id="0" name=""/>
        <dsp:cNvSpPr/>
      </dsp:nvSpPr>
      <dsp:spPr>
        <a:xfrm>
          <a:off x="2223725" y="2975847"/>
          <a:ext cx="9280430" cy="17924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>
              <a:latin typeface="+mn-lt"/>
            </a:rPr>
            <a:t>Fornecer, divulgar, fazer uso de dados e/ou informações de que têm acesso em razão das atividades exercidas, de forma não autorizada e/ou de forma incorreta, incompleta ou imprecisa, tal como restringir ou retardar a publicidade ou o acesso, quando autorizado a fazê-lo</a:t>
          </a:r>
        </a:p>
      </dsp:txBody>
      <dsp:txXfrm>
        <a:off x="2223725" y="2975847"/>
        <a:ext cx="9280430" cy="1792472"/>
      </dsp:txXfrm>
    </dsp:sp>
    <dsp:sp modelId="{13AB0CFE-4152-41B3-A41F-A6F75BD8D5E5}">
      <dsp:nvSpPr>
        <dsp:cNvPr id="0" name=""/>
        <dsp:cNvSpPr/>
      </dsp:nvSpPr>
      <dsp:spPr>
        <a:xfrm>
          <a:off x="2055780" y="4768319"/>
          <a:ext cx="895706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564908-E723-48EC-84E1-BAD162182808}">
      <dsp:nvSpPr>
        <dsp:cNvPr id="0" name=""/>
        <dsp:cNvSpPr/>
      </dsp:nvSpPr>
      <dsp:spPr>
        <a:xfrm>
          <a:off x="0" y="760"/>
          <a:ext cx="119301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F061F0-3B1E-47E9-A727-9EDD412F3C1B}">
      <dsp:nvSpPr>
        <dsp:cNvPr id="0" name=""/>
        <dsp:cNvSpPr/>
      </dsp:nvSpPr>
      <dsp:spPr>
        <a:xfrm>
          <a:off x="0" y="760"/>
          <a:ext cx="1591166" cy="7811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Nepotismo</a:t>
          </a:r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Decr. nº 7.203/2010</a:t>
          </a:r>
        </a:p>
      </dsp:txBody>
      <dsp:txXfrm>
        <a:off x="0" y="760"/>
        <a:ext cx="1591166" cy="781168"/>
      </dsp:txXfrm>
    </dsp:sp>
    <dsp:sp modelId="{62738A23-28AD-4045-B4AE-50A595129ADE}">
      <dsp:nvSpPr>
        <dsp:cNvPr id="0" name=""/>
        <dsp:cNvSpPr/>
      </dsp:nvSpPr>
      <dsp:spPr>
        <a:xfrm>
          <a:off x="1770118" y="185652"/>
          <a:ext cx="9365138" cy="9462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Nomear, designar, contratar ou alocar familiar de Ministro de Estado ou de ocupante de cargo em comissão ou função de confiança para exercício de cargo em comissão, função de confiança ou para a prestação de serviços na CGU.</a:t>
          </a:r>
          <a:r>
            <a:rPr lang="pt-BR" sz="2000" kern="1200" dirty="0">
              <a:latin typeface="Calibri Light" panose="020F0302020204030204"/>
            </a:rPr>
            <a:t> </a:t>
          </a:r>
          <a:endParaRPr lang="pt-BR" sz="2000" kern="1200" dirty="0"/>
        </a:p>
      </dsp:txBody>
      <dsp:txXfrm>
        <a:off x="1770118" y="185652"/>
        <a:ext cx="9365138" cy="946202"/>
      </dsp:txXfrm>
    </dsp:sp>
    <dsp:sp modelId="{3553B2B4-9F14-445E-9767-6912684130E6}">
      <dsp:nvSpPr>
        <dsp:cNvPr id="0" name=""/>
        <dsp:cNvSpPr/>
      </dsp:nvSpPr>
      <dsp:spPr>
        <a:xfrm>
          <a:off x="1591166" y="1131855"/>
          <a:ext cx="954409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AEFDE9-A535-40B8-AE95-8D74E1EF7F01}">
      <dsp:nvSpPr>
        <dsp:cNvPr id="0" name=""/>
        <dsp:cNvSpPr/>
      </dsp:nvSpPr>
      <dsp:spPr>
        <a:xfrm>
          <a:off x="0" y="1316747"/>
          <a:ext cx="119301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8A38A5-3F72-4907-9E44-8643016625C0}">
      <dsp:nvSpPr>
        <dsp:cNvPr id="0" name=""/>
        <dsp:cNvSpPr/>
      </dsp:nvSpPr>
      <dsp:spPr>
        <a:xfrm>
          <a:off x="0" y="1317507"/>
          <a:ext cx="1618695" cy="36978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Conflito de interesses</a:t>
          </a:r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Lei nº 12.813/13</a:t>
          </a:r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200" b="1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</dsp:txBody>
      <dsp:txXfrm>
        <a:off x="0" y="1317507"/>
        <a:ext cx="1618695" cy="3697838"/>
      </dsp:txXfrm>
    </dsp:sp>
    <dsp:sp modelId="{83688969-FFCF-47C7-AC77-C92205E85013}">
      <dsp:nvSpPr>
        <dsp:cNvPr id="0" name=""/>
        <dsp:cNvSpPr/>
      </dsp:nvSpPr>
      <dsp:spPr>
        <a:xfrm>
          <a:off x="1783491" y="1376692"/>
          <a:ext cx="10135067" cy="35757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Situação gerada pelo confronto entre interesses públicos e privados, que possa comprometer o interesse coletivo ou influenciar, de maneira imprópria, o desempenho da função pública (art. 3º, inciso I, da Lei nº 12.813/13). Exemplos: </a:t>
          </a:r>
        </a:p>
        <a:p>
          <a:pPr marL="0" marR="0" lvl="0" indent="0" algn="l" defTabSz="8890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 typeface="Wingdings" panose="05000000000000000000" pitchFamily="2" charset="2"/>
            <a:buNone/>
            <a:tabLst/>
            <a:defRPr/>
          </a:pPr>
          <a:r>
            <a:rPr lang="pt-BR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- Fazer uso de informação privilegiada (art. 5º, inc. I)</a:t>
          </a:r>
        </a:p>
        <a:p>
          <a:pPr marL="0" marR="0" lvl="0" indent="0" algn="l" defTabSz="8890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 typeface="Wingdings" panose="05000000000000000000" pitchFamily="2" charset="2"/>
            <a:buNone/>
            <a:tabLst/>
            <a:defRPr/>
          </a:pPr>
          <a:r>
            <a:rPr lang="pt-BR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- Prestar serviços privados a PJ favorecida pela decisão do servidor (art. 5º, inc. II);</a:t>
          </a:r>
        </a:p>
        <a:p>
          <a:pPr marL="0"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pt-BR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- Exercício de atividades incompatíveis com as atribuições do cargo (art. 5º, inc. III);</a:t>
          </a:r>
        </a:p>
        <a:p>
          <a:pPr marL="0" marR="0" lvl="0" indent="0" algn="l" defTabSz="8890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 typeface="Wingdings" panose="05000000000000000000" pitchFamily="2" charset="2"/>
            <a:buNone/>
            <a:tabLst/>
            <a:defRPr/>
          </a:pPr>
          <a:r>
            <a:rPr lang="pt-BR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- Intermediação indevida de interesses privados (art. 5º, inc. IV);</a:t>
          </a:r>
        </a:p>
        <a:p>
          <a:pPr marL="0"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pt-BR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- </a:t>
          </a:r>
          <a:r>
            <a:rPr lang="pt-BR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Concessão de favores e privilégios ilegais a pessoa jurídica de que part. servidor (art. 5º, inc. V);</a:t>
          </a:r>
        </a:p>
        <a:p>
          <a:pPr marL="0"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pt-BR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- Recebimento de presentes/vantagens (art. 5º, inc. VI);</a:t>
          </a:r>
        </a:p>
        <a:p>
          <a:pPr marL="0"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pt-BR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- Prestar serviços a empresa fiscalizada pelo agente público (art. 5º, inc. VII)</a:t>
          </a:r>
        </a:p>
      </dsp:txBody>
      <dsp:txXfrm>
        <a:off x="1783491" y="1376692"/>
        <a:ext cx="10135067" cy="3575744"/>
      </dsp:txXfrm>
    </dsp:sp>
    <dsp:sp modelId="{B6CA9922-4CE3-479E-BF90-D5B0A2D602D6}">
      <dsp:nvSpPr>
        <dsp:cNvPr id="0" name=""/>
        <dsp:cNvSpPr/>
      </dsp:nvSpPr>
      <dsp:spPr>
        <a:xfrm>
          <a:off x="1618695" y="4952437"/>
          <a:ext cx="878913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AEFDE9-A535-40B8-AE95-8D74E1EF7F01}">
      <dsp:nvSpPr>
        <dsp:cNvPr id="0" name=""/>
        <dsp:cNvSpPr/>
      </dsp:nvSpPr>
      <dsp:spPr>
        <a:xfrm>
          <a:off x="0" y="1599"/>
          <a:ext cx="1166465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8A38A5-3F72-4907-9E44-8643016625C0}">
      <dsp:nvSpPr>
        <dsp:cNvPr id="0" name=""/>
        <dsp:cNvSpPr/>
      </dsp:nvSpPr>
      <dsp:spPr>
        <a:xfrm>
          <a:off x="0" y="46278"/>
          <a:ext cx="2332930" cy="1227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 dirty="0">
              <a:latin typeface="+mn-lt"/>
            </a:rPr>
            <a:t>Desvio de pessoal ou de recursos materiais</a:t>
          </a:r>
          <a:r>
            <a:rPr lang="pt-BR" sz="24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</a:rPr>
            <a:t> </a:t>
          </a:r>
          <a:endParaRPr lang="pt-BR" sz="2400" b="1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+mn-lt"/>
            <a:ea typeface="+mn-ea"/>
            <a:cs typeface="+mn-cs"/>
          </a:endParaRPr>
        </a:p>
      </dsp:txBody>
      <dsp:txXfrm>
        <a:off x="0" y="46278"/>
        <a:ext cx="2332930" cy="1227055"/>
      </dsp:txXfrm>
    </dsp:sp>
    <dsp:sp modelId="{83688969-FFCF-47C7-AC77-C92205E85013}">
      <dsp:nvSpPr>
        <dsp:cNvPr id="0" name=""/>
        <dsp:cNvSpPr/>
      </dsp:nvSpPr>
      <dsp:spPr>
        <a:xfrm>
          <a:off x="2507900" y="93934"/>
          <a:ext cx="9156753" cy="22994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/>
            <a:t>Desviar ou utilizar, em obra ou serviço particular, veículos, máquinas, equipamentos ou material de qualquer natureza, de propriedade ou à disposição de entidades públicas, bem como o trabalho de servidores públicos, empregados ou terceiros contratados por essas entidades para fins particulares ou para desempenho de atribuição que seja de sua responsabilidade ou de seu subordinado.</a:t>
          </a:r>
        </a:p>
      </dsp:txBody>
      <dsp:txXfrm>
        <a:off x="2507900" y="93934"/>
        <a:ext cx="9156753" cy="2299482"/>
      </dsp:txXfrm>
    </dsp:sp>
    <dsp:sp modelId="{B6CA9922-4CE3-479E-BF90-D5B0A2D602D6}">
      <dsp:nvSpPr>
        <dsp:cNvPr id="0" name=""/>
        <dsp:cNvSpPr/>
      </dsp:nvSpPr>
      <dsp:spPr>
        <a:xfrm>
          <a:off x="2332930" y="2393417"/>
          <a:ext cx="933172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FF3CB4-E7C8-4837-909E-10049844785F}">
      <dsp:nvSpPr>
        <dsp:cNvPr id="0" name=""/>
        <dsp:cNvSpPr/>
      </dsp:nvSpPr>
      <dsp:spPr>
        <a:xfrm>
          <a:off x="0" y="2485752"/>
          <a:ext cx="1166465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C281D7-D40E-40D7-B817-374C3CCF9415}">
      <dsp:nvSpPr>
        <dsp:cNvPr id="0" name=""/>
        <dsp:cNvSpPr/>
      </dsp:nvSpPr>
      <dsp:spPr>
        <a:xfrm>
          <a:off x="0" y="2485752"/>
          <a:ext cx="2332930" cy="10056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Corrupção, fraude, emprego irregular de verbas públicas</a:t>
          </a:r>
        </a:p>
      </dsp:txBody>
      <dsp:txXfrm>
        <a:off x="0" y="2485752"/>
        <a:ext cx="2332930" cy="1005624"/>
      </dsp:txXfrm>
    </dsp:sp>
    <dsp:sp modelId="{41A01DA2-F19A-4EE5-BCFC-425C87D78D81}">
      <dsp:nvSpPr>
        <dsp:cNvPr id="0" name=""/>
        <dsp:cNvSpPr/>
      </dsp:nvSpPr>
      <dsp:spPr>
        <a:xfrm>
          <a:off x="2507900" y="2598593"/>
          <a:ext cx="9156753" cy="22568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just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0" kern="1200" dirty="0">
              <a:latin typeface="+mn-lt"/>
            </a:rPr>
            <a:t>Crimes contra a administração pública, previstos em leis, tratados, acordos nacionais e internacionais,  que representam alto potencial ofensivo às instituições e à sociedade e que demandam custos significativos para recuperação de ativos e para retorno da credibilidade.</a:t>
          </a:r>
        </a:p>
      </dsp:txBody>
      <dsp:txXfrm>
        <a:off x="2507900" y="2598593"/>
        <a:ext cx="9156753" cy="2256816"/>
      </dsp:txXfrm>
    </dsp:sp>
    <dsp:sp modelId="{28F895D8-35B5-4612-B8C1-A31822E720F6}">
      <dsp:nvSpPr>
        <dsp:cNvPr id="0" name=""/>
        <dsp:cNvSpPr/>
      </dsp:nvSpPr>
      <dsp:spPr>
        <a:xfrm>
          <a:off x="2332930" y="4855409"/>
          <a:ext cx="933172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EFA6F4-93AB-4A4D-9A78-D2E28B9BB3F7}">
      <dsp:nvSpPr>
        <dsp:cNvPr id="0" name=""/>
        <dsp:cNvSpPr/>
      </dsp:nvSpPr>
      <dsp:spPr>
        <a:xfrm>
          <a:off x="0" y="1934"/>
          <a:ext cx="10235648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6154F6-C41B-4AEC-AAE6-03B8B1DF0314}">
      <dsp:nvSpPr>
        <dsp:cNvPr id="0" name=""/>
        <dsp:cNvSpPr/>
      </dsp:nvSpPr>
      <dsp:spPr>
        <a:xfrm>
          <a:off x="0" y="1934"/>
          <a:ext cx="2047129" cy="13190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pt-BR" sz="1700" b="1" kern="1200"/>
            <a:t>Identificar os CONTROLES PREVENTIVOS EXISTENTES</a:t>
          </a:r>
          <a:endParaRPr lang="pt-BR" sz="1700" kern="1200"/>
        </a:p>
      </dsp:txBody>
      <dsp:txXfrm>
        <a:off x="0" y="1934"/>
        <a:ext cx="2047129" cy="1319096"/>
      </dsp:txXfrm>
    </dsp:sp>
    <dsp:sp modelId="{980AE48B-8D8B-440C-973E-C1864B5C675F}">
      <dsp:nvSpPr>
        <dsp:cNvPr id="0" name=""/>
        <dsp:cNvSpPr/>
      </dsp:nvSpPr>
      <dsp:spPr>
        <a:xfrm>
          <a:off x="2200664" y="61834"/>
          <a:ext cx="3940724" cy="11980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pt-BR" sz="1700" kern="1200"/>
            <a:t>Controles para prevenir a ocorrência do risco (sobre as causas)</a:t>
          </a:r>
        </a:p>
      </dsp:txBody>
      <dsp:txXfrm>
        <a:off x="2200664" y="61834"/>
        <a:ext cx="3940724" cy="1198007"/>
      </dsp:txXfrm>
    </dsp:sp>
    <dsp:sp modelId="{17490A9C-3ABE-410F-94D7-0DCAB5933123}">
      <dsp:nvSpPr>
        <dsp:cNvPr id="0" name=""/>
        <dsp:cNvSpPr/>
      </dsp:nvSpPr>
      <dsp:spPr>
        <a:xfrm>
          <a:off x="6294923" y="61834"/>
          <a:ext cx="3940724" cy="11980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i="1" kern="1200"/>
            <a:t>Checklist</a:t>
          </a:r>
          <a:r>
            <a:rPr lang="pt-BR" sz="2400" kern="1200"/>
            <a:t>, normativo, capacitação, etc.</a:t>
          </a:r>
          <a:endParaRPr lang="pt-BR" sz="2400" kern="1200">
            <a:cs typeface="Calibri"/>
          </a:endParaRPr>
        </a:p>
      </dsp:txBody>
      <dsp:txXfrm>
        <a:off x="6294923" y="61834"/>
        <a:ext cx="3940724" cy="1198007"/>
      </dsp:txXfrm>
    </dsp:sp>
    <dsp:sp modelId="{631ACA85-42D6-46A8-BC2D-3ED10389CF8C}">
      <dsp:nvSpPr>
        <dsp:cNvPr id="0" name=""/>
        <dsp:cNvSpPr/>
      </dsp:nvSpPr>
      <dsp:spPr>
        <a:xfrm>
          <a:off x="2047129" y="1259842"/>
          <a:ext cx="8188518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8A58F8-022D-48C8-8AA8-708DA80FD1CB}">
      <dsp:nvSpPr>
        <dsp:cNvPr id="0" name=""/>
        <dsp:cNvSpPr/>
      </dsp:nvSpPr>
      <dsp:spPr>
        <a:xfrm>
          <a:off x="0" y="1321030"/>
          <a:ext cx="10235648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FFFC24-C826-4AD0-8B98-CAB0DD03110E}">
      <dsp:nvSpPr>
        <dsp:cNvPr id="0" name=""/>
        <dsp:cNvSpPr/>
      </dsp:nvSpPr>
      <dsp:spPr>
        <a:xfrm>
          <a:off x="0" y="1321030"/>
          <a:ext cx="2047129" cy="13190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b="1" kern="1200"/>
            <a:t>Identificar CONTROLES DE ATENUAÇÃO E RECUPERAÇÃO EXISTENTES</a:t>
          </a:r>
          <a:endParaRPr lang="pt-BR" sz="1700" kern="1200"/>
        </a:p>
      </dsp:txBody>
      <dsp:txXfrm>
        <a:off x="0" y="1321030"/>
        <a:ext cx="2047129" cy="1319096"/>
      </dsp:txXfrm>
    </dsp:sp>
    <dsp:sp modelId="{6B665D95-305E-46FB-A12D-E9A2FA5CD885}">
      <dsp:nvSpPr>
        <dsp:cNvPr id="0" name=""/>
        <dsp:cNvSpPr/>
      </dsp:nvSpPr>
      <dsp:spPr>
        <a:xfrm>
          <a:off x="2200664" y="1380931"/>
          <a:ext cx="3940724" cy="11980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/>
            <a:t>Controles que atuam após a materialização do risco e têm o objetivo de atenuar o impacto do evento e/ou recuperar o processo ao estado desejado. </a:t>
          </a:r>
        </a:p>
      </dsp:txBody>
      <dsp:txXfrm>
        <a:off x="2200664" y="1380931"/>
        <a:ext cx="3940724" cy="1198007"/>
      </dsp:txXfrm>
    </dsp:sp>
    <dsp:sp modelId="{B99DC7EC-B71E-4A83-8159-704D74BDC361}">
      <dsp:nvSpPr>
        <dsp:cNvPr id="0" name=""/>
        <dsp:cNvSpPr/>
      </dsp:nvSpPr>
      <dsp:spPr>
        <a:xfrm>
          <a:off x="6294923" y="1380931"/>
          <a:ext cx="3940724" cy="11980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/>
            <a:t>Plano de contingência, tomada de contas especial, procedimento, etc.</a:t>
          </a:r>
          <a:endParaRPr lang="pt-BR" sz="2400" kern="1200">
            <a:cs typeface="Calibri"/>
          </a:endParaRPr>
        </a:p>
      </dsp:txBody>
      <dsp:txXfrm>
        <a:off x="6294923" y="1380931"/>
        <a:ext cx="3940724" cy="1198007"/>
      </dsp:txXfrm>
    </dsp:sp>
    <dsp:sp modelId="{AB1B0AD7-5352-4851-B451-70318C7F0615}">
      <dsp:nvSpPr>
        <dsp:cNvPr id="0" name=""/>
        <dsp:cNvSpPr/>
      </dsp:nvSpPr>
      <dsp:spPr>
        <a:xfrm>
          <a:off x="2047129" y="2578938"/>
          <a:ext cx="8188518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04840D-5801-40EB-B109-3FA404D6A245}">
      <dsp:nvSpPr>
        <dsp:cNvPr id="0" name=""/>
        <dsp:cNvSpPr/>
      </dsp:nvSpPr>
      <dsp:spPr>
        <a:xfrm>
          <a:off x="0" y="2640127"/>
          <a:ext cx="10235648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CDE273-7228-4242-A02F-97D2EE304394}">
      <dsp:nvSpPr>
        <dsp:cNvPr id="0" name=""/>
        <dsp:cNvSpPr/>
      </dsp:nvSpPr>
      <dsp:spPr>
        <a:xfrm>
          <a:off x="0" y="2640127"/>
          <a:ext cx="2047129" cy="13190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b="1" kern="1200">
              <a:cs typeface="Calibri"/>
            </a:rPr>
            <a:t>Identificar CONTROLES DE DETECÇÃO EXISTENTES</a:t>
          </a:r>
        </a:p>
      </dsp:txBody>
      <dsp:txXfrm>
        <a:off x="0" y="2640127"/>
        <a:ext cx="2047129" cy="1319096"/>
      </dsp:txXfrm>
    </dsp:sp>
    <dsp:sp modelId="{FD625BF3-7013-47A0-AA0E-CB1C16F080C3}">
      <dsp:nvSpPr>
        <dsp:cNvPr id="0" name=""/>
        <dsp:cNvSpPr/>
      </dsp:nvSpPr>
      <dsp:spPr>
        <a:xfrm>
          <a:off x="2200664" y="2700027"/>
          <a:ext cx="3940724" cy="11980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>
              <a:cs typeface="Calibri"/>
            </a:rPr>
            <a:t>Controles que atuam na detecção do evento de risco ou sua iminência. </a:t>
          </a:r>
          <a:endParaRPr lang="pt-BR" sz="1700" b="1" kern="1200">
            <a:cs typeface="Calibri"/>
          </a:endParaRPr>
        </a:p>
      </dsp:txBody>
      <dsp:txXfrm>
        <a:off x="2200664" y="2700027"/>
        <a:ext cx="3940724" cy="1198007"/>
      </dsp:txXfrm>
    </dsp:sp>
    <dsp:sp modelId="{4C4F9984-77C0-4D0F-A7F7-479F5A8EF8B3}">
      <dsp:nvSpPr>
        <dsp:cNvPr id="0" name=""/>
        <dsp:cNvSpPr/>
      </dsp:nvSpPr>
      <dsp:spPr>
        <a:xfrm>
          <a:off x="6294923" y="2700027"/>
          <a:ext cx="3940724" cy="11980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>
              <a:cs typeface="Calibri"/>
            </a:rPr>
            <a:t>Indicadores, painéis, aparelhos de medição diversos, etc.</a:t>
          </a:r>
        </a:p>
      </dsp:txBody>
      <dsp:txXfrm>
        <a:off x="6294923" y="2700027"/>
        <a:ext cx="3940724" cy="1198007"/>
      </dsp:txXfrm>
    </dsp:sp>
    <dsp:sp modelId="{DD68179D-DF14-4528-B184-F198ACF47C99}">
      <dsp:nvSpPr>
        <dsp:cNvPr id="0" name=""/>
        <dsp:cNvSpPr/>
      </dsp:nvSpPr>
      <dsp:spPr>
        <a:xfrm>
          <a:off x="2047129" y="3898035"/>
          <a:ext cx="8188518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2F8D48-4212-4990-9655-6361FDA7F523}">
      <dsp:nvSpPr>
        <dsp:cNvPr id="0" name=""/>
        <dsp:cNvSpPr/>
      </dsp:nvSpPr>
      <dsp:spPr>
        <a:xfrm>
          <a:off x="0" y="1987"/>
          <a:ext cx="703717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5E8901-ECB3-47F3-8263-C15590F723D9}">
      <dsp:nvSpPr>
        <dsp:cNvPr id="0" name=""/>
        <dsp:cNvSpPr/>
      </dsp:nvSpPr>
      <dsp:spPr>
        <a:xfrm>
          <a:off x="0" y="1987"/>
          <a:ext cx="7037170" cy="13551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pt-BR" sz="2400" kern="1200"/>
            <a:t>Conhecer como o processo é influenciado, pode influenciar e até mesmo influencia o ambiente</a:t>
          </a:r>
        </a:p>
      </dsp:txBody>
      <dsp:txXfrm>
        <a:off x="0" y="1987"/>
        <a:ext cx="7037170" cy="1355190"/>
      </dsp:txXfrm>
    </dsp:sp>
    <dsp:sp modelId="{12D80340-7537-402A-9EFF-933A6C1D9AF8}">
      <dsp:nvSpPr>
        <dsp:cNvPr id="0" name=""/>
        <dsp:cNvSpPr/>
      </dsp:nvSpPr>
      <dsp:spPr>
        <a:xfrm>
          <a:off x="0" y="1357177"/>
          <a:ext cx="703717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41388B-5089-43EB-91F7-F91A3F02F5E3}">
      <dsp:nvSpPr>
        <dsp:cNvPr id="0" name=""/>
        <dsp:cNvSpPr/>
      </dsp:nvSpPr>
      <dsp:spPr>
        <a:xfrm>
          <a:off x="0" y="1357177"/>
          <a:ext cx="7037170" cy="13551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/>
            <a:t>Buscar fragilidades que impactem no alcance dos objetivos do processo</a:t>
          </a:r>
          <a:endParaRPr lang="pt-BR" sz="2400" kern="1200">
            <a:cs typeface="Calibri"/>
          </a:endParaRPr>
        </a:p>
      </dsp:txBody>
      <dsp:txXfrm>
        <a:off x="0" y="1357177"/>
        <a:ext cx="7037170" cy="1355190"/>
      </dsp:txXfrm>
    </dsp:sp>
    <dsp:sp modelId="{BFC1773A-AAED-492B-A8AB-8C6846E7CD1E}">
      <dsp:nvSpPr>
        <dsp:cNvPr id="0" name=""/>
        <dsp:cNvSpPr/>
      </dsp:nvSpPr>
      <dsp:spPr>
        <a:xfrm>
          <a:off x="0" y="2712367"/>
          <a:ext cx="703717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301C4B-6E52-4106-B809-8C9ACEE3AC5D}">
      <dsp:nvSpPr>
        <dsp:cNvPr id="0" name=""/>
        <dsp:cNvSpPr/>
      </dsp:nvSpPr>
      <dsp:spPr>
        <a:xfrm>
          <a:off x="0" y="2712367"/>
          <a:ext cx="2718036" cy="13551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/>
            <a:t>Análise do Processo organizacional </a:t>
          </a:r>
        </a:p>
      </dsp:txBody>
      <dsp:txXfrm>
        <a:off x="0" y="2712367"/>
        <a:ext cx="2718036" cy="1355190"/>
      </dsp:txXfrm>
    </dsp:sp>
    <dsp:sp modelId="{EC6211ED-D680-4857-B969-7CAA659461CB}">
      <dsp:nvSpPr>
        <dsp:cNvPr id="0" name=""/>
        <dsp:cNvSpPr/>
      </dsp:nvSpPr>
      <dsp:spPr>
        <a:xfrm>
          <a:off x="2798956" y="2728298"/>
          <a:ext cx="4234843" cy="3186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/>
            <a:t>Informações sobre o processo</a:t>
          </a:r>
          <a:endParaRPr lang="pt-BR" sz="1400" kern="1200" dirty="0">
            <a:cs typeface="Calibri"/>
          </a:endParaRPr>
        </a:p>
      </dsp:txBody>
      <dsp:txXfrm>
        <a:off x="2798956" y="2728298"/>
        <a:ext cx="4234843" cy="318615"/>
      </dsp:txXfrm>
    </dsp:sp>
    <dsp:sp modelId="{98FB2E40-E6F5-4829-9A3C-E70B5E1FB534}">
      <dsp:nvSpPr>
        <dsp:cNvPr id="0" name=""/>
        <dsp:cNvSpPr/>
      </dsp:nvSpPr>
      <dsp:spPr>
        <a:xfrm>
          <a:off x="2718036" y="3046913"/>
          <a:ext cx="4315764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70C0C9-2AA5-4B74-BD03-27E7F76E127D}">
      <dsp:nvSpPr>
        <dsp:cNvPr id="0" name=""/>
        <dsp:cNvSpPr/>
      </dsp:nvSpPr>
      <dsp:spPr>
        <a:xfrm>
          <a:off x="2798956" y="3062844"/>
          <a:ext cx="4234843" cy="3186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/>
            <a:t>Fluxo atual</a:t>
          </a:r>
          <a:endParaRPr lang="pt-BR" sz="1400" kern="1200" dirty="0">
            <a:cs typeface="Calibri"/>
          </a:endParaRPr>
        </a:p>
      </dsp:txBody>
      <dsp:txXfrm>
        <a:off x="2798956" y="3062844"/>
        <a:ext cx="4234843" cy="318615"/>
      </dsp:txXfrm>
    </dsp:sp>
    <dsp:sp modelId="{355B81F3-DAC8-4C1B-9087-5959C0621C4A}">
      <dsp:nvSpPr>
        <dsp:cNvPr id="0" name=""/>
        <dsp:cNvSpPr/>
      </dsp:nvSpPr>
      <dsp:spPr>
        <a:xfrm>
          <a:off x="2718036" y="3381459"/>
          <a:ext cx="4315764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0DAA57-7E5E-45BA-8418-9A32BF967A01}">
      <dsp:nvSpPr>
        <dsp:cNvPr id="0" name=""/>
        <dsp:cNvSpPr/>
      </dsp:nvSpPr>
      <dsp:spPr>
        <a:xfrm>
          <a:off x="2798956" y="3397390"/>
          <a:ext cx="4234843" cy="3186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/>
            <a:t>Contexto externo: Oportunidades e Ameaças</a:t>
          </a:r>
          <a:endParaRPr lang="pt-BR" sz="1400" kern="1200">
            <a:cs typeface="Calibri"/>
          </a:endParaRPr>
        </a:p>
      </dsp:txBody>
      <dsp:txXfrm>
        <a:off x="2798956" y="3397390"/>
        <a:ext cx="4234843" cy="318615"/>
      </dsp:txXfrm>
    </dsp:sp>
    <dsp:sp modelId="{35EA5375-5D45-4288-85D5-EFFBAEF6CB86}">
      <dsp:nvSpPr>
        <dsp:cNvPr id="0" name=""/>
        <dsp:cNvSpPr/>
      </dsp:nvSpPr>
      <dsp:spPr>
        <a:xfrm>
          <a:off x="2718036" y="3716005"/>
          <a:ext cx="4315764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E0D2DE-F485-4FE2-82B0-E7112BC4AB0C}">
      <dsp:nvSpPr>
        <dsp:cNvPr id="0" name=""/>
        <dsp:cNvSpPr/>
      </dsp:nvSpPr>
      <dsp:spPr>
        <a:xfrm>
          <a:off x="2798956" y="3731936"/>
          <a:ext cx="4234843" cy="3186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/>
            <a:t>Contexto interno: Forças e Fraquezas</a:t>
          </a:r>
          <a:endParaRPr lang="pt-BR" sz="1400" kern="1200">
            <a:cs typeface="Calibri"/>
          </a:endParaRPr>
        </a:p>
      </dsp:txBody>
      <dsp:txXfrm>
        <a:off x="2798956" y="3731936"/>
        <a:ext cx="4234843" cy="318615"/>
      </dsp:txXfrm>
    </dsp:sp>
    <dsp:sp modelId="{5E40B769-4F18-497B-8AE1-BE4D8926D7C3}">
      <dsp:nvSpPr>
        <dsp:cNvPr id="0" name=""/>
        <dsp:cNvSpPr/>
      </dsp:nvSpPr>
      <dsp:spPr>
        <a:xfrm>
          <a:off x="2718036" y="4050551"/>
          <a:ext cx="4315764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ED171A-237D-45F1-B0BD-4F9D32ACFF7B}">
      <dsp:nvSpPr>
        <dsp:cNvPr id="0" name=""/>
        <dsp:cNvSpPr/>
      </dsp:nvSpPr>
      <dsp:spPr>
        <a:xfrm>
          <a:off x="0" y="0"/>
          <a:ext cx="1116329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187281-D2E9-4E5B-92C2-97FDC1581D71}">
      <dsp:nvSpPr>
        <dsp:cNvPr id="0" name=""/>
        <dsp:cNvSpPr/>
      </dsp:nvSpPr>
      <dsp:spPr>
        <a:xfrm>
          <a:off x="0" y="0"/>
          <a:ext cx="2232660" cy="4292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b="1" i="0" u="none" strike="noStrike" kern="1200" cap="none" baseline="0" noProof="0">
              <a:solidFill>
                <a:srgbClr val="010000"/>
              </a:solidFill>
              <a:latin typeface="Calibri Light"/>
              <a:cs typeface="Calibri Light"/>
            </a:rPr>
            <a:t>Informações do processo</a:t>
          </a:r>
        </a:p>
      </dsp:txBody>
      <dsp:txXfrm>
        <a:off x="0" y="0"/>
        <a:ext cx="2232660" cy="4292600"/>
      </dsp:txXfrm>
    </dsp:sp>
    <dsp:sp modelId="{3FA4CE29-0E6F-45E6-A527-A58D7547F06B}">
      <dsp:nvSpPr>
        <dsp:cNvPr id="0" name=""/>
        <dsp:cNvSpPr/>
      </dsp:nvSpPr>
      <dsp:spPr>
        <a:xfrm>
          <a:off x="2400109" y="18497"/>
          <a:ext cx="8763190" cy="3699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/>
            <a:t>Clientes</a:t>
          </a:r>
          <a:r>
            <a:rPr lang="pt-BR" sz="1700" kern="1200">
              <a:latin typeface="Calibri Light" panose="020F0302020204030204"/>
            </a:rPr>
            <a:t> </a:t>
          </a:r>
          <a:endParaRPr lang="pt-BR" sz="1700" kern="1200">
            <a:latin typeface="Calibri Light" panose="020F0302020204030204"/>
            <a:cs typeface="Calibri Light" panose="020F0302020204030204"/>
          </a:endParaRPr>
        </a:p>
      </dsp:txBody>
      <dsp:txXfrm>
        <a:off x="2400109" y="18497"/>
        <a:ext cx="8763190" cy="369943"/>
      </dsp:txXfrm>
    </dsp:sp>
    <dsp:sp modelId="{AF355E07-098C-44BD-83CC-3C3C6D3ABB50}">
      <dsp:nvSpPr>
        <dsp:cNvPr id="0" name=""/>
        <dsp:cNvSpPr/>
      </dsp:nvSpPr>
      <dsp:spPr>
        <a:xfrm>
          <a:off x="2232660" y="388440"/>
          <a:ext cx="893064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78E6EA-788B-4E2F-BD30-6A511223162E}">
      <dsp:nvSpPr>
        <dsp:cNvPr id="0" name=""/>
        <dsp:cNvSpPr/>
      </dsp:nvSpPr>
      <dsp:spPr>
        <a:xfrm>
          <a:off x="2400109" y="406937"/>
          <a:ext cx="8763190" cy="3699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/>
            <a:t>Fluxo do processo</a:t>
          </a:r>
        </a:p>
      </dsp:txBody>
      <dsp:txXfrm>
        <a:off x="2400109" y="406937"/>
        <a:ext cx="8763190" cy="369943"/>
      </dsp:txXfrm>
    </dsp:sp>
    <dsp:sp modelId="{1A227EA6-323A-4728-8A9F-B27767E07CDC}">
      <dsp:nvSpPr>
        <dsp:cNvPr id="0" name=""/>
        <dsp:cNvSpPr/>
      </dsp:nvSpPr>
      <dsp:spPr>
        <a:xfrm>
          <a:off x="2232660" y="776880"/>
          <a:ext cx="893064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CAF5F7-F5DD-47DC-B8FF-834A1D2206E9}">
      <dsp:nvSpPr>
        <dsp:cNvPr id="0" name=""/>
        <dsp:cNvSpPr/>
      </dsp:nvSpPr>
      <dsp:spPr>
        <a:xfrm>
          <a:off x="2400109" y="795378"/>
          <a:ext cx="8763190" cy="3699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/>
            <a:t>Infraestrutura utilizada</a:t>
          </a:r>
        </a:p>
      </dsp:txBody>
      <dsp:txXfrm>
        <a:off x="2400109" y="795378"/>
        <a:ext cx="8763190" cy="369943"/>
      </dsp:txXfrm>
    </dsp:sp>
    <dsp:sp modelId="{D2AA704D-3658-42F1-A2F5-64897057EF04}">
      <dsp:nvSpPr>
        <dsp:cNvPr id="0" name=""/>
        <dsp:cNvSpPr/>
      </dsp:nvSpPr>
      <dsp:spPr>
        <a:xfrm>
          <a:off x="2232660" y="1165321"/>
          <a:ext cx="893064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ACE691-78BF-47D3-87C4-AE6E5A54D3B2}">
      <dsp:nvSpPr>
        <dsp:cNvPr id="0" name=""/>
        <dsp:cNvSpPr/>
      </dsp:nvSpPr>
      <dsp:spPr>
        <a:xfrm>
          <a:off x="2400109" y="1183818"/>
          <a:ext cx="8763190" cy="3699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/>
            <a:t>Legislação correlacionada</a:t>
          </a:r>
        </a:p>
      </dsp:txBody>
      <dsp:txXfrm>
        <a:off x="2400109" y="1183818"/>
        <a:ext cx="8763190" cy="369943"/>
      </dsp:txXfrm>
    </dsp:sp>
    <dsp:sp modelId="{9698C6AC-3328-41D7-9184-0FBE599F1C90}">
      <dsp:nvSpPr>
        <dsp:cNvPr id="0" name=""/>
        <dsp:cNvSpPr/>
      </dsp:nvSpPr>
      <dsp:spPr>
        <a:xfrm>
          <a:off x="2232660" y="1553761"/>
          <a:ext cx="893064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288CD8-09DC-46A0-9AEF-9BC62AEAB39D}">
      <dsp:nvSpPr>
        <dsp:cNvPr id="0" name=""/>
        <dsp:cNvSpPr/>
      </dsp:nvSpPr>
      <dsp:spPr>
        <a:xfrm>
          <a:off x="2400109" y="1572259"/>
          <a:ext cx="8763190" cy="3699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/>
            <a:t>Principais objetivos do processo</a:t>
          </a:r>
        </a:p>
      </dsp:txBody>
      <dsp:txXfrm>
        <a:off x="2400109" y="1572259"/>
        <a:ext cx="8763190" cy="369943"/>
      </dsp:txXfrm>
    </dsp:sp>
    <dsp:sp modelId="{CD770E38-22DF-4B8B-B89C-C1C87208F0FD}">
      <dsp:nvSpPr>
        <dsp:cNvPr id="0" name=""/>
        <dsp:cNvSpPr/>
      </dsp:nvSpPr>
      <dsp:spPr>
        <a:xfrm>
          <a:off x="2232660" y="1942202"/>
          <a:ext cx="893064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3F8DEC-76FD-4AF0-BB15-F3F2FB92C00A}">
      <dsp:nvSpPr>
        <dsp:cNvPr id="0" name=""/>
        <dsp:cNvSpPr/>
      </dsp:nvSpPr>
      <dsp:spPr>
        <a:xfrm>
          <a:off x="2400109" y="1960699"/>
          <a:ext cx="8763190" cy="3699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/>
            <a:t>Principais problemas do passado</a:t>
          </a:r>
        </a:p>
      </dsp:txBody>
      <dsp:txXfrm>
        <a:off x="2400109" y="1960699"/>
        <a:ext cx="8763190" cy="369943"/>
      </dsp:txXfrm>
    </dsp:sp>
    <dsp:sp modelId="{F9E79237-D887-4D7A-860A-6337A0521755}">
      <dsp:nvSpPr>
        <dsp:cNvPr id="0" name=""/>
        <dsp:cNvSpPr/>
      </dsp:nvSpPr>
      <dsp:spPr>
        <a:xfrm>
          <a:off x="2232660" y="2330642"/>
          <a:ext cx="893064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789156-B2FE-41E7-8C7D-BD1329C73CED}">
      <dsp:nvSpPr>
        <dsp:cNvPr id="0" name=""/>
        <dsp:cNvSpPr/>
      </dsp:nvSpPr>
      <dsp:spPr>
        <a:xfrm>
          <a:off x="2400109" y="2349140"/>
          <a:ext cx="8763190" cy="3699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/>
            <a:t>Recurso humano utilizado</a:t>
          </a:r>
        </a:p>
      </dsp:txBody>
      <dsp:txXfrm>
        <a:off x="2400109" y="2349140"/>
        <a:ext cx="8763190" cy="369943"/>
      </dsp:txXfrm>
    </dsp:sp>
    <dsp:sp modelId="{9C0FBC6C-2E8B-439C-8657-55DCE73AA679}">
      <dsp:nvSpPr>
        <dsp:cNvPr id="0" name=""/>
        <dsp:cNvSpPr/>
      </dsp:nvSpPr>
      <dsp:spPr>
        <a:xfrm>
          <a:off x="2232660" y="2719083"/>
          <a:ext cx="893064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E81BCC-3E21-4AC1-AB33-8293968173B2}">
      <dsp:nvSpPr>
        <dsp:cNvPr id="0" name=""/>
        <dsp:cNvSpPr/>
      </dsp:nvSpPr>
      <dsp:spPr>
        <a:xfrm>
          <a:off x="2400109" y="2737580"/>
          <a:ext cx="8763190" cy="3699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/>
            <a:t>Sistemas informatizados</a:t>
          </a:r>
        </a:p>
      </dsp:txBody>
      <dsp:txXfrm>
        <a:off x="2400109" y="2737580"/>
        <a:ext cx="8763190" cy="369943"/>
      </dsp:txXfrm>
    </dsp:sp>
    <dsp:sp modelId="{21D2BC2F-4C88-4257-9750-B6AE7081317A}">
      <dsp:nvSpPr>
        <dsp:cNvPr id="0" name=""/>
        <dsp:cNvSpPr/>
      </dsp:nvSpPr>
      <dsp:spPr>
        <a:xfrm>
          <a:off x="2232660" y="3107523"/>
          <a:ext cx="893064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14B448-3C1B-4949-B4A7-9B2A5B21682B}">
      <dsp:nvSpPr>
        <dsp:cNvPr id="0" name=""/>
        <dsp:cNvSpPr/>
      </dsp:nvSpPr>
      <dsp:spPr>
        <a:xfrm>
          <a:off x="2400109" y="3126020"/>
          <a:ext cx="8763190" cy="3699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/>
            <a:t>Partes interessadas</a:t>
          </a:r>
        </a:p>
      </dsp:txBody>
      <dsp:txXfrm>
        <a:off x="2400109" y="3126020"/>
        <a:ext cx="8763190" cy="369943"/>
      </dsp:txXfrm>
    </dsp:sp>
    <dsp:sp modelId="{DD15AE6A-39E9-4E52-8886-60C5EF64B885}">
      <dsp:nvSpPr>
        <dsp:cNvPr id="0" name=""/>
        <dsp:cNvSpPr/>
      </dsp:nvSpPr>
      <dsp:spPr>
        <a:xfrm>
          <a:off x="2232660" y="3495964"/>
          <a:ext cx="893064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5FB3B1-80EE-4F66-90EC-018C8571E235}">
      <dsp:nvSpPr>
        <dsp:cNvPr id="0" name=""/>
        <dsp:cNvSpPr/>
      </dsp:nvSpPr>
      <dsp:spPr>
        <a:xfrm>
          <a:off x="2400109" y="3514461"/>
          <a:ext cx="8763190" cy="3699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>
              <a:latin typeface="Calibri Light" panose="020F0302020204030204"/>
            </a:rPr>
            <a:t>Tendências de mercado</a:t>
          </a:r>
          <a:endParaRPr lang="pt-BR" sz="1700" kern="1200"/>
        </a:p>
      </dsp:txBody>
      <dsp:txXfrm>
        <a:off x="2400109" y="3514461"/>
        <a:ext cx="8763190" cy="369943"/>
      </dsp:txXfrm>
    </dsp:sp>
    <dsp:sp modelId="{BDC3BF0D-0056-40AF-AA6F-5CDA153BF60A}">
      <dsp:nvSpPr>
        <dsp:cNvPr id="0" name=""/>
        <dsp:cNvSpPr/>
      </dsp:nvSpPr>
      <dsp:spPr>
        <a:xfrm>
          <a:off x="2232660" y="3884404"/>
          <a:ext cx="893064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7B5867-1D4A-4C94-97F1-6176146259A9}">
      <dsp:nvSpPr>
        <dsp:cNvPr id="0" name=""/>
        <dsp:cNvSpPr/>
      </dsp:nvSpPr>
      <dsp:spPr>
        <a:xfrm>
          <a:off x="2400109" y="3902901"/>
          <a:ext cx="8763190" cy="3699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000" kern="1200">
            <a:cs typeface="Calibri"/>
          </a:endParaRPr>
        </a:p>
      </dsp:txBody>
      <dsp:txXfrm>
        <a:off x="2400109" y="3902901"/>
        <a:ext cx="8763190" cy="369943"/>
      </dsp:txXfrm>
    </dsp:sp>
    <dsp:sp modelId="{A5C42141-08AA-4633-B471-C18DC9DF9415}">
      <dsp:nvSpPr>
        <dsp:cNvPr id="0" name=""/>
        <dsp:cNvSpPr/>
      </dsp:nvSpPr>
      <dsp:spPr>
        <a:xfrm>
          <a:off x="2232660" y="4272845"/>
          <a:ext cx="893064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1B71AF-B043-48AE-9E7F-728B8FF62A2D}">
      <dsp:nvSpPr>
        <dsp:cNvPr id="0" name=""/>
        <dsp:cNvSpPr/>
      </dsp:nvSpPr>
      <dsp:spPr>
        <a:xfrm>
          <a:off x="927100" y="554"/>
          <a:ext cx="1960562" cy="117633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pt-BR" sz="3000" kern="1200"/>
            <a:t>EVENTO</a:t>
          </a:r>
        </a:p>
      </dsp:txBody>
      <dsp:txXfrm>
        <a:off x="927100" y="554"/>
        <a:ext cx="1960562" cy="1176337"/>
      </dsp:txXfrm>
    </dsp:sp>
    <dsp:sp modelId="{966AEC3D-5DC6-45F1-8777-A2E1D3C09E6B}">
      <dsp:nvSpPr>
        <dsp:cNvPr id="0" name=""/>
        <dsp:cNvSpPr/>
      </dsp:nvSpPr>
      <dsp:spPr>
        <a:xfrm>
          <a:off x="3083718" y="554"/>
          <a:ext cx="1960562" cy="117633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kern="1200"/>
            <a:t>INCERTO</a:t>
          </a:r>
        </a:p>
      </dsp:txBody>
      <dsp:txXfrm>
        <a:off x="3083718" y="554"/>
        <a:ext cx="1960562" cy="1176337"/>
      </dsp:txXfrm>
    </dsp:sp>
    <dsp:sp modelId="{ED061332-00BD-44A3-A838-EDF6E021B3EF}">
      <dsp:nvSpPr>
        <dsp:cNvPr id="0" name=""/>
        <dsp:cNvSpPr/>
      </dsp:nvSpPr>
      <dsp:spPr>
        <a:xfrm>
          <a:off x="5240337" y="554"/>
          <a:ext cx="1960562" cy="117633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kern="1200"/>
            <a:t>IMPACTA O OBJETIVO</a:t>
          </a:r>
        </a:p>
      </dsp:txBody>
      <dsp:txXfrm>
        <a:off x="5240337" y="554"/>
        <a:ext cx="1960562" cy="117633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4DB0A6-5EDB-4744-973B-8164883CACB4}">
      <dsp:nvSpPr>
        <dsp:cNvPr id="0" name=""/>
        <dsp:cNvSpPr/>
      </dsp:nvSpPr>
      <dsp:spPr>
        <a:xfrm>
          <a:off x="0" y="542"/>
          <a:ext cx="1116329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606D95-2A52-41CE-8547-B7552FE32AEA}">
      <dsp:nvSpPr>
        <dsp:cNvPr id="0" name=""/>
        <dsp:cNvSpPr/>
      </dsp:nvSpPr>
      <dsp:spPr>
        <a:xfrm>
          <a:off x="0" y="542"/>
          <a:ext cx="3397742" cy="8887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pt-BR" sz="1800" b="1" kern="1200"/>
            <a:t>O evento é um risco que pode comprometer </a:t>
          </a:r>
          <a:r>
            <a:rPr lang="pt-BR" sz="1800" b="1" i="1" kern="1200"/>
            <a:t>claramente</a:t>
          </a:r>
          <a:r>
            <a:rPr lang="pt-BR" sz="1800" b="1" kern="1200"/>
            <a:t> um objetivo do processo? </a:t>
          </a:r>
        </a:p>
      </dsp:txBody>
      <dsp:txXfrm>
        <a:off x="0" y="542"/>
        <a:ext cx="3397742" cy="888782"/>
      </dsp:txXfrm>
    </dsp:sp>
    <dsp:sp modelId="{71C808CA-1A8B-4421-A7C2-567D27C5EA96}">
      <dsp:nvSpPr>
        <dsp:cNvPr id="0" name=""/>
        <dsp:cNvSpPr/>
      </dsp:nvSpPr>
      <dsp:spPr>
        <a:xfrm>
          <a:off x="3540335" y="40902"/>
          <a:ext cx="7620905" cy="8071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/>
            <a:t>“Aumento da taxa de juros” não é um risco para o objetivo “atender as demandas dos cidadãos no prazo previsto”</a:t>
          </a:r>
          <a:endParaRPr lang="pt-BR" sz="1800" kern="1200">
            <a:cs typeface="Calibri"/>
          </a:endParaRPr>
        </a:p>
      </dsp:txBody>
      <dsp:txXfrm>
        <a:off x="3540335" y="40902"/>
        <a:ext cx="7620905" cy="807195"/>
      </dsp:txXfrm>
    </dsp:sp>
    <dsp:sp modelId="{EE9A8A1E-1BB7-475A-A5A9-28B9BAA6BE39}">
      <dsp:nvSpPr>
        <dsp:cNvPr id="0" name=""/>
        <dsp:cNvSpPr/>
      </dsp:nvSpPr>
      <dsp:spPr>
        <a:xfrm>
          <a:off x="3397742" y="848097"/>
          <a:ext cx="7604998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68D4FB-5810-4100-BCC9-A94A1CD7CD99}">
      <dsp:nvSpPr>
        <dsp:cNvPr id="0" name=""/>
        <dsp:cNvSpPr/>
      </dsp:nvSpPr>
      <dsp:spPr>
        <a:xfrm>
          <a:off x="0" y="889325"/>
          <a:ext cx="1116329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711D03-710E-4D53-825C-AF83D311766F}">
      <dsp:nvSpPr>
        <dsp:cNvPr id="0" name=""/>
        <dsp:cNvSpPr/>
      </dsp:nvSpPr>
      <dsp:spPr>
        <a:xfrm>
          <a:off x="0" y="889325"/>
          <a:ext cx="3370852" cy="8887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/>
            <a:t>O evento é um risco ou uma </a:t>
          </a:r>
          <a:r>
            <a:rPr lang="pt-BR" sz="1800" b="1" i="1" kern="1200"/>
            <a:t>falha no desenho do processo organizacional</a:t>
          </a:r>
          <a:r>
            <a:rPr lang="pt-BR" sz="1800" b="1" kern="1200"/>
            <a:t>? </a:t>
          </a:r>
          <a:endParaRPr lang="pt-BR" sz="1800" b="1" kern="1200">
            <a:cs typeface="Calibri"/>
          </a:endParaRPr>
        </a:p>
      </dsp:txBody>
      <dsp:txXfrm>
        <a:off x="0" y="889325"/>
        <a:ext cx="3370852" cy="888782"/>
      </dsp:txXfrm>
    </dsp:sp>
    <dsp:sp modelId="{3541FE08-A905-4414-8ADD-D0E963EDC53D}">
      <dsp:nvSpPr>
        <dsp:cNvPr id="0" name=""/>
        <dsp:cNvSpPr/>
      </dsp:nvSpPr>
      <dsp:spPr>
        <a:xfrm>
          <a:off x="3513773" y="929685"/>
          <a:ext cx="7636963" cy="8071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/>
            <a:t>“Extrapolar o prazo para a execução do processo” quando há necessidade de redesenho de seu fluxo para garantir que o atraso não ocorra mais</a:t>
          </a:r>
          <a:endParaRPr lang="pt-BR" sz="1800" kern="1200">
            <a:cs typeface="Calibri"/>
          </a:endParaRPr>
        </a:p>
      </dsp:txBody>
      <dsp:txXfrm>
        <a:off x="3513773" y="929685"/>
        <a:ext cx="7636963" cy="807195"/>
      </dsp:txXfrm>
    </dsp:sp>
    <dsp:sp modelId="{8275CC8D-FFD8-4AE2-96A3-A8D8741FE029}">
      <dsp:nvSpPr>
        <dsp:cNvPr id="0" name=""/>
        <dsp:cNvSpPr/>
      </dsp:nvSpPr>
      <dsp:spPr>
        <a:xfrm>
          <a:off x="3370852" y="1736880"/>
          <a:ext cx="762244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890961-F323-4E66-B5A0-861B74752ACF}">
      <dsp:nvSpPr>
        <dsp:cNvPr id="0" name=""/>
        <dsp:cNvSpPr/>
      </dsp:nvSpPr>
      <dsp:spPr>
        <a:xfrm>
          <a:off x="0" y="1778108"/>
          <a:ext cx="1116329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B3B017-6C1F-425B-9022-AA689F0FCFBB}">
      <dsp:nvSpPr>
        <dsp:cNvPr id="0" name=""/>
        <dsp:cNvSpPr/>
      </dsp:nvSpPr>
      <dsp:spPr>
        <a:xfrm>
          <a:off x="0" y="1778108"/>
          <a:ext cx="3334957" cy="8887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/>
            <a:t>O evento é um risco ou uma </a:t>
          </a:r>
          <a:r>
            <a:rPr lang="pt-BR" sz="1800" b="1" i="1" kern="1200"/>
            <a:t>causa</a:t>
          </a:r>
          <a:r>
            <a:rPr lang="pt-BR" sz="1800" b="1" kern="1200"/>
            <a:t> para um risco? </a:t>
          </a:r>
          <a:endParaRPr lang="pt-BR" sz="1800" b="1" kern="1200">
            <a:cs typeface="Calibri"/>
          </a:endParaRPr>
        </a:p>
      </dsp:txBody>
      <dsp:txXfrm>
        <a:off x="0" y="1778108"/>
        <a:ext cx="3334957" cy="888782"/>
      </dsp:txXfrm>
    </dsp:sp>
    <dsp:sp modelId="{9758FBDC-4536-44E2-889F-68314930CD2D}">
      <dsp:nvSpPr>
        <dsp:cNvPr id="0" name=""/>
        <dsp:cNvSpPr/>
      </dsp:nvSpPr>
      <dsp:spPr>
        <a:xfrm>
          <a:off x="3476569" y="1802280"/>
          <a:ext cx="7601077" cy="4834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/>
            <a:t>“Despreparo do servidor” é uma causa para um risco ao alcance do objetivo “Avaliar políticas públicas”</a:t>
          </a:r>
          <a:endParaRPr lang="pt-BR" sz="1500" kern="1200">
            <a:cs typeface="Calibri"/>
          </a:endParaRPr>
        </a:p>
      </dsp:txBody>
      <dsp:txXfrm>
        <a:off x="3476569" y="1802280"/>
        <a:ext cx="7601077" cy="483449"/>
      </dsp:txXfrm>
    </dsp:sp>
    <dsp:sp modelId="{144DAC0A-F50B-43C9-A849-ACFCE0E3B5D2}">
      <dsp:nvSpPr>
        <dsp:cNvPr id="0" name=""/>
        <dsp:cNvSpPr/>
      </dsp:nvSpPr>
      <dsp:spPr>
        <a:xfrm>
          <a:off x="3334957" y="2285730"/>
          <a:ext cx="755267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C0C52C-06CC-48D9-AE35-94514A732B07}">
      <dsp:nvSpPr>
        <dsp:cNvPr id="0" name=""/>
        <dsp:cNvSpPr/>
      </dsp:nvSpPr>
      <dsp:spPr>
        <a:xfrm>
          <a:off x="3476569" y="2309902"/>
          <a:ext cx="7686526" cy="3319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/>
            <a:t>“Aumento da inflação”. Eventos oriundos de fontes externas à CGU são potencialmente causas de riscos</a:t>
          </a:r>
          <a:endParaRPr lang="pt-BR" sz="1400" kern="1200">
            <a:cs typeface="Calibri"/>
          </a:endParaRPr>
        </a:p>
      </dsp:txBody>
      <dsp:txXfrm>
        <a:off x="3476569" y="2309902"/>
        <a:ext cx="7686526" cy="331979"/>
      </dsp:txXfrm>
    </dsp:sp>
    <dsp:sp modelId="{C5A7C5CB-B5C7-4F20-B7D5-C8BC1E132B56}">
      <dsp:nvSpPr>
        <dsp:cNvPr id="0" name=""/>
        <dsp:cNvSpPr/>
      </dsp:nvSpPr>
      <dsp:spPr>
        <a:xfrm>
          <a:off x="3334957" y="2641882"/>
          <a:ext cx="755267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40B863-3C97-4496-A609-804DD6DB63E0}">
      <dsp:nvSpPr>
        <dsp:cNvPr id="0" name=""/>
        <dsp:cNvSpPr/>
      </dsp:nvSpPr>
      <dsp:spPr>
        <a:xfrm>
          <a:off x="0" y="2666891"/>
          <a:ext cx="1116329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32DFCB-F2E9-406C-A4E5-B6FB00CAE16F}">
      <dsp:nvSpPr>
        <dsp:cNvPr id="0" name=""/>
        <dsp:cNvSpPr/>
      </dsp:nvSpPr>
      <dsp:spPr>
        <a:xfrm>
          <a:off x="0" y="2666891"/>
          <a:ext cx="3346512" cy="8887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/>
            <a:t>O evento é um risco ou uma </a:t>
          </a:r>
          <a:r>
            <a:rPr lang="pt-BR" sz="1800" b="1" i="1" kern="1200"/>
            <a:t>consequência</a:t>
          </a:r>
          <a:r>
            <a:rPr lang="pt-BR" sz="1800" b="1" kern="1200"/>
            <a:t> de um risco?</a:t>
          </a:r>
          <a:endParaRPr lang="pt-BR" sz="1800" b="1" kern="1200">
            <a:cs typeface="Calibri"/>
          </a:endParaRPr>
        </a:p>
      </dsp:txBody>
      <dsp:txXfrm>
        <a:off x="0" y="2666891"/>
        <a:ext cx="3346512" cy="888782"/>
      </dsp:txXfrm>
    </dsp:sp>
    <dsp:sp modelId="{B42B953C-9446-4AFD-B6AB-E16AEB685609}">
      <dsp:nvSpPr>
        <dsp:cNvPr id="0" name=""/>
        <dsp:cNvSpPr/>
      </dsp:nvSpPr>
      <dsp:spPr>
        <a:xfrm>
          <a:off x="3489596" y="2707251"/>
          <a:ext cx="7671460" cy="8071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/>
            <a:t>“Dano à imagem” é o impacto negativo para o objetivo “Ser reconhecido como uma instituição 100% íntegra”</a:t>
          </a:r>
          <a:endParaRPr lang="pt-BR" sz="1800" kern="1200">
            <a:cs typeface="Calibri"/>
          </a:endParaRPr>
        </a:p>
      </dsp:txBody>
      <dsp:txXfrm>
        <a:off x="3489596" y="2707251"/>
        <a:ext cx="7671460" cy="807195"/>
      </dsp:txXfrm>
    </dsp:sp>
    <dsp:sp modelId="{034BE209-4D34-4583-9786-814384587C2D}">
      <dsp:nvSpPr>
        <dsp:cNvPr id="0" name=""/>
        <dsp:cNvSpPr/>
      </dsp:nvSpPr>
      <dsp:spPr>
        <a:xfrm>
          <a:off x="3346512" y="3514446"/>
          <a:ext cx="763116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E40AEE-A71F-4C34-B3AD-F6B425A9FE77}">
      <dsp:nvSpPr>
        <dsp:cNvPr id="0" name=""/>
        <dsp:cNvSpPr/>
      </dsp:nvSpPr>
      <dsp:spPr>
        <a:xfrm>
          <a:off x="0" y="3555674"/>
          <a:ext cx="1116329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9EF93B-B821-4C3B-9F7C-A75C1AFC6399}">
      <dsp:nvSpPr>
        <dsp:cNvPr id="0" name=""/>
        <dsp:cNvSpPr/>
      </dsp:nvSpPr>
      <dsp:spPr>
        <a:xfrm>
          <a:off x="0" y="3555674"/>
          <a:ext cx="3334538" cy="8887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/>
            <a:t>O evento é um risco ou uma </a:t>
          </a:r>
          <a:r>
            <a:rPr lang="pt-BR" sz="1800" b="1" i="1" kern="1200"/>
            <a:t>fragilidade em um controle </a:t>
          </a:r>
          <a:r>
            <a:rPr lang="pt-BR" sz="1800" b="1" kern="1200"/>
            <a:t>que deveria tratar um determinado risco? </a:t>
          </a:r>
          <a:endParaRPr lang="pt-BR" sz="1800" b="1" kern="1200">
            <a:cs typeface="Calibri"/>
          </a:endParaRPr>
        </a:p>
      </dsp:txBody>
      <dsp:txXfrm>
        <a:off x="0" y="3555674"/>
        <a:ext cx="3334538" cy="888782"/>
      </dsp:txXfrm>
    </dsp:sp>
    <dsp:sp modelId="{8A3CA138-9022-49D4-9F90-5CCC2745FD8F}">
      <dsp:nvSpPr>
        <dsp:cNvPr id="0" name=""/>
        <dsp:cNvSpPr/>
      </dsp:nvSpPr>
      <dsp:spPr>
        <a:xfrm>
          <a:off x="3475987" y="3596034"/>
          <a:ext cx="7687199" cy="8071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/>
            <a:t>“Sistema não impedir registro duplicado”. Se o sistema deveria evitar o registro duplicado, mas não o faz, essa falha revela que o controle (sistema) não está sendo eficaz</a:t>
          </a:r>
        </a:p>
      </dsp:txBody>
      <dsp:txXfrm>
        <a:off x="3475987" y="3596034"/>
        <a:ext cx="7687199" cy="807195"/>
      </dsp:txXfrm>
    </dsp:sp>
    <dsp:sp modelId="{3F486768-CFFA-4D5E-A2E5-3CA25BC19CF5}">
      <dsp:nvSpPr>
        <dsp:cNvPr id="0" name=""/>
        <dsp:cNvSpPr/>
      </dsp:nvSpPr>
      <dsp:spPr>
        <a:xfrm>
          <a:off x="3334538" y="4403229"/>
          <a:ext cx="7543948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F52851-629F-4426-8149-019FB99A77AF}">
      <dsp:nvSpPr>
        <dsp:cNvPr id="0" name=""/>
        <dsp:cNvSpPr/>
      </dsp:nvSpPr>
      <dsp:spPr>
        <a:xfrm>
          <a:off x="0" y="0"/>
          <a:ext cx="11114454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12CC7A-0DB5-4732-8383-D9C0882915E4}">
      <dsp:nvSpPr>
        <dsp:cNvPr id="0" name=""/>
        <dsp:cNvSpPr/>
      </dsp:nvSpPr>
      <dsp:spPr>
        <a:xfrm>
          <a:off x="0" y="0"/>
          <a:ext cx="2222890" cy="42809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pt-BR" sz="2400" b="1" kern="1200"/>
            <a:t>Identificar CAUSAS</a:t>
          </a:r>
          <a:endParaRPr lang="pt-BR" sz="2400" kern="1200"/>
        </a:p>
      </dsp:txBody>
      <dsp:txXfrm>
        <a:off x="0" y="0"/>
        <a:ext cx="2222890" cy="4280958"/>
      </dsp:txXfrm>
    </dsp:sp>
    <dsp:sp modelId="{3340B3B9-3A38-4B73-8434-A6662397D3DE}">
      <dsp:nvSpPr>
        <dsp:cNvPr id="0" name=""/>
        <dsp:cNvSpPr/>
      </dsp:nvSpPr>
      <dsp:spPr>
        <a:xfrm>
          <a:off x="2389607" y="194398"/>
          <a:ext cx="4279064" cy="38879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/>
            <a:t>Motivos que podem promover a ocorrência do risco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/>
            <a:t>Análise das potencias fontes de riscos</a:t>
          </a:r>
          <a:endParaRPr lang="pt-BR" sz="2400" kern="1200">
            <a:cs typeface="Calibri"/>
          </a:endParaRPr>
        </a:p>
      </dsp:txBody>
      <dsp:txXfrm>
        <a:off x="2389607" y="194398"/>
        <a:ext cx="4279064" cy="3887979"/>
      </dsp:txXfrm>
    </dsp:sp>
    <dsp:sp modelId="{CC28BDD4-7142-4421-8FF2-EE5F5BD40601}">
      <dsp:nvSpPr>
        <dsp:cNvPr id="0" name=""/>
        <dsp:cNvSpPr/>
      </dsp:nvSpPr>
      <dsp:spPr>
        <a:xfrm>
          <a:off x="6835389" y="194398"/>
          <a:ext cx="4279064" cy="9719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/>
            <a:t>Equipamentos/Tecnologia. </a:t>
          </a:r>
          <a:r>
            <a:rPr lang="pt-BR" sz="2400" kern="1200" err="1"/>
            <a:t>Ex</a:t>
          </a:r>
          <a:r>
            <a:rPr lang="pt-BR" sz="2400" kern="1200"/>
            <a:t>: sistemas de informação</a:t>
          </a:r>
          <a:endParaRPr lang="pt-BR" sz="2400" kern="1200">
            <a:cs typeface="Calibri"/>
          </a:endParaRPr>
        </a:p>
      </dsp:txBody>
      <dsp:txXfrm>
        <a:off x="6835389" y="194398"/>
        <a:ext cx="4279064" cy="971994"/>
      </dsp:txXfrm>
    </dsp:sp>
    <dsp:sp modelId="{F4A2A280-8C40-4751-8597-11B1C9DAB91F}">
      <dsp:nvSpPr>
        <dsp:cNvPr id="0" name=""/>
        <dsp:cNvSpPr/>
      </dsp:nvSpPr>
      <dsp:spPr>
        <a:xfrm>
          <a:off x="6668672" y="1166393"/>
          <a:ext cx="4279064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6431A4-26B7-4930-810D-1E4A28EF5D89}">
      <dsp:nvSpPr>
        <dsp:cNvPr id="0" name=""/>
        <dsp:cNvSpPr/>
      </dsp:nvSpPr>
      <dsp:spPr>
        <a:xfrm>
          <a:off x="6835389" y="1166393"/>
          <a:ext cx="4279064" cy="9719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/>
            <a:t>Regulamentos. Ex. procedimentos</a:t>
          </a:r>
          <a:endParaRPr lang="pt-BR" sz="2400" kern="1200">
            <a:cs typeface="Calibri"/>
          </a:endParaRPr>
        </a:p>
      </dsp:txBody>
      <dsp:txXfrm>
        <a:off x="6835389" y="1166393"/>
        <a:ext cx="4279064" cy="971994"/>
      </dsp:txXfrm>
    </dsp:sp>
    <dsp:sp modelId="{AF689BED-1C07-423F-8AC7-6F530598BCF9}">
      <dsp:nvSpPr>
        <dsp:cNvPr id="0" name=""/>
        <dsp:cNvSpPr/>
      </dsp:nvSpPr>
      <dsp:spPr>
        <a:xfrm>
          <a:off x="6668672" y="2138388"/>
          <a:ext cx="4279064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C4B0A9-8AD6-411D-A1B3-0EB1E484B4B1}">
      <dsp:nvSpPr>
        <dsp:cNvPr id="0" name=""/>
        <dsp:cNvSpPr/>
      </dsp:nvSpPr>
      <dsp:spPr>
        <a:xfrm>
          <a:off x="6835389" y="2138388"/>
          <a:ext cx="4279064" cy="9719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/>
            <a:t>Pessoas. </a:t>
          </a:r>
          <a:r>
            <a:rPr lang="pt-BR" sz="2400" kern="1200" err="1"/>
            <a:t>Ex</a:t>
          </a:r>
          <a:r>
            <a:rPr lang="pt-BR" sz="2400" kern="1200"/>
            <a:t>: comportamento</a:t>
          </a:r>
          <a:endParaRPr lang="pt-BR" sz="2400" kern="1200">
            <a:cs typeface="Calibri"/>
          </a:endParaRPr>
        </a:p>
      </dsp:txBody>
      <dsp:txXfrm>
        <a:off x="6835389" y="2138388"/>
        <a:ext cx="4279064" cy="971994"/>
      </dsp:txXfrm>
    </dsp:sp>
    <dsp:sp modelId="{9E6C348E-2EEA-445B-9A95-34C5BEADB86F}">
      <dsp:nvSpPr>
        <dsp:cNvPr id="0" name=""/>
        <dsp:cNvSpPr/>
      </dsp:nvSpPr>
      <dsp:spPr>
        <a:xfrm>
          <a:off x="6668672" y="3110383"/>
          <a:ext cx="4279064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7E80DC-41D1-4EBB-9077-32E386EDEC6B}">
      <dsp:nvSpPr>
        <dsp:cNvPr id="0" name=""/>
        <dsp:cNvSpPr/>
      </dsp:nvSpPr>
      <dsp:spPr>
        <a:xfrm>
          <a:off x="6835389" y="3110383"/>
          <a:ext cx="4279064" cy="9719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/>
            <a:t>Ambiente. </a:t>
          </a:r>
          <a:r>
            <a:rPr lang="pt-BR" sz="2400" kern="1200" dirty="0" err="1"/>
            <a:t>Ex</a:t>
          </a:r>
          <a:r>
            <a:rPr lang="pt-BR" sz="2400" kern="1200" dirty="0"/>
            <a:t>: ambiente insalubre</a:t>
          </a:r>
          <a:endParaRPr lang="pt-BR" sz="2400" kern="1200" dirty="0">
            <a:cs typeface="Calibri"/>
          </a:endParaRPr>
        </a:p>
      </dsp:txBody>
      <dsp:txXfrm>
        <a:off x="6835389" y="3110383"/>
        <a:ext cx="4279064" cy="971994"/>
      </dsp:txXfrm>
    </dsp:sp>
    <dsp:sp modelId="{3858C276-1C22-42DA-A56C-C72D2D1B0440}">
      <dsp:nvSpPr>
        <dsp:cNvPr id="0" name=""/>
        <dsp:cNvSpPr/>
      </dsp:nvSpPr>
      <dsp:spPr>
        <a:xfrm>
          <a:off x="2222890" y="4082378"/>
          <a:ext cx="8891563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F52851-629F-4426-8149-019FB99A77AF}">
      <dsp:nvSpPr>
        <dsp:cNvPr id="0" name=""/>
        <dsp:cNvSpPr/>
      </dsp:nvSpPr>
      <dsp:spPr>
        <a:xfrm>
          <a:off x="0" y="0"/>
          <a:ext cx="11114454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12CC7A-0DB5-4732-8383-D9C0882915E4}">
      <dsp:nvSpPr>
        <dsp:cNvPr id="0" name=""/>
        <dsp:cNvSpPr/>
      </dsp:nvSpPr>
      <dsp:spPr>
        <a:xfrm>
          <a:off x="0" y="0"/>
          <a:ext cx="2222890" cy="23526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pt-BR" sz="2200" b="1" kern="1200"/>
            <a:t>Identificar CONSEQUÊNCIAS</a:t>
          </a:r>
          <a:endParaRPr lang="pt-BR" sz="2200" kern="1200"/>
        </a:p>
      </dsp:txBody>
      <dsp:txXfrm>
        <a:off x="0" y="0"/>
        <a:ext cx="2222890" cy="2352675"/>
      </dsp:txXfrm>
    </dsp:sp>
    <dsp:sp modelId="{3340B3B9-3A38-4B73-8434-A6662397D3DE}">
      <dsp:nvSpPr>
        <dsp:cNvPr id="0" name=""/>
        <dsp:cNvSpPr/>
      </dsp:nvSpPr>
      <dsp:spPr>
        <a:xfrm>
          <a:off x="2389607" y="106835"/>
          <a:ext cx="8724846" cy="2136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/>
            <a:t>São os resultados da ocorrência do risco que afetam os objetivos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/>
            <a:t>É importante que a equipe técnica identifique consequências que claramente mostrem o impacto negativo em relação ao(s) objetivo(s) do processo em análise.</a:t>
          </a:r>
          <a:endParaRPr lang="pt-BR" sz="2400" kern="1200">
            <a:cs typeface="Calibri"/>
          </a:endParaRPr>
        </a:p>
      </dsp:txBody>
      <dsp:txXfrm>
        <a:off x="2389607" y="106835"/>
        <a:ext cx="8724846" cy="2136706"/>
      </dsp:txXfrm>
    </dsp:sp>
    <dsp:sp modelId="{3858C276-1C22-42DA-A56C-C72D2D1B0440}">
      <dsp:nvSpPr>
        <dsp:cNvPr id="0" name=""/>
        <dsp:cNvSpPr/>
      </dsp:nvSpPr>
      <dsp:spPr>
        <a:xfrm>
          <a:off x="2222890" y="2243542"/>
          <a:ext cx="8891563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A26142-7901-438F-BF85-8CEFE22A879A}">
      <dsp:nvSpPr>
        <dsp:cNvPr id="0" name=""/>
        <dsp:cNvSpPr/>
      </dsp:nvSpPr>
      <dsp:spPr>
        <a:xfrm>
          <a:off x="0" y="0"/>
          <a:ext cx="1116329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3A18A3-EB7F-49FE-87FE-5F7ED1D038ED}">
      <dsp:nvSpPr>
        <dsp:cNvPr id="0" name=""/>
        <dsp:cNvSpPr/>
      </dsp:nvSpPr>
      <dsp:spPr>
        <a:xfrm>
          <a:off x="0" y="0"/>
          <a:ext cx="2232660" cy="36385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pt-BR" sz="2600" b="1" kern="1200"/>
            <a:t>Características de riscos à integridade da CGU</a:t>
          </a:r>
          <a:endParaRPr lang="pt-BR" sz="2600" kern="1200"/>
        </a:p>
      </dsp:txBody>
      <dsp:txXfrm>
        <a:off x="0" y="0"/>
        <a:ext cx="2232660" cy="3638550"/>
      </dsp:txXfrm>
    </dsp:sp>
    <dsp:sp modelId="{8819F2DC-3782-4889-8A21-634BEFA1231B}">
      <dsp:nvSpPr>
        <dsp:cNvPr id="0" name=""/>
        <dsp:cNvSpPr/>
      </dsp:nvSpPr>
      <dsp:spPr>
        <a:xfrm>
          <a:off x="2400109" y="56852"/>
          <a:ext cx="8763190" cy="11370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/>
            <a:t>Geralmente são ou derivam de condutas de colaboradores da CGU (servidores, terceirizados ou estagiários), incluindo membros da alta administração</a:t>
          </a:r>
        </a:p>
      </dsp:txBody>
      <dsp:txXfrm>
        <a:off x="2400109" y="56852"/>
        <a:ext cx="8763190" cy="1137046"/>
      </dsp:txXfrm>
    </dsp:sp>
    <dsp:sp modelId="{47D5D479-3544-4C7E-8391-F0C8A83F88AE}">
      <dsp:nvSpPr>
        <dsp:cNvPr id="0" name=""/>
        <dsp:cNvSpPr/>
      </dsp:nvSpPr>
      <dsp:spPr>
        <a:xfrm>
          <a:off x="2232660" y="1193899"/>
          <a:ext cx="893064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66BD74-3B15-463A-BBB5-ACC8251917CB}">
      <dsp:nvSpPr>
        <dsp:cNvPr id="0" name=""/>
        <dsp:cNvSpPr/>
      </dsp:nvSpPr>
      <dsp:spPr>
        <a:xfrm>
          <a:off x="2400109" y="1250751"/>
          <a:ext cx="8763190" cy="11370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/>
            <a:t>São praticados por meio de dolo (intenção ou má-fé) ou culpa (imperícia, imprudência ou negligência comprovada)</a:t>
          </a:r>
        </a:p>
      </dsp:txBody>
      <dsp:txXfrm>
        <a:off x="2400109" y="1250751"/>
        <a:ext cx="8763190" cy="1137046"/>
      </dsp:txXfrm>
    </dsp:sp>
    <dsp:sp modelId="{0801BC92-AC0E-44DE-83CA-D8AAF18FB4D5}">
      <dsp:nvSpPr>
        <dsp:cNvPr id="0" name=""/>
        <dsp:cNvSpPr/>
      </dsp:nvSpPr>
      <dsp:spPr>
        <a:xfrm>
          <a:off x="2232660" y="2387798"/>
          <a:ext cx="893064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F81763-5EE2-4C3C-B96C-5732602BECA8}">
      <dsp:nvSpPr>
        <dsp:cNvPr id="0" name=""/>
        <dsp:cNvSpPr/>
      </dsp:nvSpPr>
      <dsp:spPr>
        <a:xfrm>
          <a:off x="2400109" y="2444650"/>
          <a:ext cx="8763190" cy="11370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/>
            <a:t>Podem gerar prejuízos à imagem, à confiabilidade, ao cidadão, ao gestor, ao programa de governo etc.</a:t>
          </a:r>
          <a:endParaRPr lang="pt-BR" sz="2200" kern="1200">
            <a:effectLst/>
          </a:endParaRPr>
        </a:p>
      </dsp:txBody>
      <dsp:txXfrm>
        <a:off x="2400109" y="2444650"/>
        <a:ext cx="8763190" cy="1137046"/>
      </dsp:txXfrm>
    </dsp:sp>
    <dsp:sp modelId="{8362EAA9-C1BD-4DF3-A31B-039CD1C0682F}">
      <dsp:nvSpPr>
        <dsp:cNvPr id="0" name=""/>
        <dsp:cNvSpPr/>
      </dsp:nvSpPr>
      <dsp:spPr>
        <a:xfrm>
          <a:off x="2232660" y="3581697"/>
          <a:ext cx="893064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8620D8-D7E1-4994-85E8-6AD84111DC8C}">
      <dsp:nvSpPr>
        <dsp:cNvPr id="0" name=""/>
        <dsp:cNvSpPr/>
      </dsp:nvSpPr>
      <dsp:spPr>
        <a:xfrm>
          <a:off x="4964082" y="948751"/>
          <a:ext cx="1215415" cy="1215565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00021FD3-B9EC-43E1-B012-D5BFD1A28379}">
      <dsp:nvSpPr>
        <dsp:cNvPr id="0" name=""/>
        <dsp:cNvSpPr/>
      </dsp:nvSpPr>
      <dsp:spPr>
        <a:xfrm>
          <a:off x="4875457" y="0"/>
          <a:ext cx="1392664" cy="745288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0" kern="1200"/>
            <a:t>Conduta profissional inadequada</a:t>
          </a:r>
        </a:p>
      </dsp:txBody>
      <dsp:txXfrm>
        <a:off x="4875457" y="0"/>
        <a:ext cx="1392664" cy="745288"/>
      </dsp:txXfrm>
    </dsp:sp>
    <dsp:sp modelId="{99ECF5C1-EB53-4C08-B4B2-3F54DF96570B}">
      <dsp:nvSpPr>
        <dsp:cNvPr id="0" name=""/>
        <dsp:cNvSpPr/>
      </dsp:nvSpPr>
      <dsp:spPr>
        <a:xfrm>
          <a:off x="5320604" y="1120168"/>
          <a:ext cx="1215415" cy="1215565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899BB913-7047-48F8-BCC6-22E7634D9829}">
      <dsp:nvSpPr>
        <dsp:cNvPr id="0" name=""/>
        <dsp:cNvSpPr/>
      </dsp:nvSpPr>
      <dsp:spPr>
        <a:xfrm>
          <a:off x="6685921" y="708023"/>
          <a:ext cx="1316700" cy="819817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0" kern="1200"/>
            <a:t>Ameaças à imparcialidade e à autonomia técnica</a:t>
          </a:r>
        </a:p>
      </dsp:txBody>
      <dsp:txXfrm>
        <a:off x="6685921" y="708023"/>
        <a:ext cx="1316700" cy="819817"/>
      </dsp:txXfrm>
    </dsp:sp>
    <dsp:sp modelId="{CD33C0C2-5200-4E36-BBC3-54F25AD5AABB}">
      <dsp:nvSpPr>
        <dsp:cNvPr id="0" name=""/>
        <dsp:cNvSpPr/>
      </dsp:nvSpPr>
      <dsp:spPr>
        <a:xfrm>
          <a:off x="5408215" y="1505854"/>
          <a:ext cx="1215415" cy="1215565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BF06E344-7D80-41D5-8F8C-802E43ABAAF0}">
      <dsp:nvSpPr>
        <dsp:cNvPr id="0" name=""/>
        <dsp:cNvSpPr/>
      </dsp:nvSpPr>
      <dsp:spPr>
        <a:xfrm>
          <a:off x="6812527" y="1751427"/>
          <a:ext cx="1291379" cy="875713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0" kern="1200"/>
            <a:t>Uso indevido de autoridade</a:t>
          </a:r>
        </a:p>
      </dsp:txBody>
      <dsp:txXfrm>
        <a:off x="6812527" y="1751427"/>
        <a:ext cx="1291379" cy="875713"/>
      </dsp:txXfrm>
    </dsp:sp>
    <dsp:sp modelId="{E01F865F-FD6C-4BD8-8019-84291FAB273A}">
      <dsp:nvSpPr>
        <dsp:cNvPr id="0" name=""/>
        <dsp:cNvSpPr/>
      </dsp:nvSpPr>
      <dsp:spPr>
        <a:xfrm>
          <a:off x="5161587" y="1815149"/>
          <a:ext cx="1215415" cy="1215565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9024025D-4AC5-4FA4-8F91-BB05B1EC98C0}">
      <dsp:nvSpPr>
        <dsp:cNvPr id="0" name=""/>
        <dsp:cNvSpPr/>
      </dsp:nvSpPr>
      <dsp:spPr>
        <a:xfrm>
          <a:off x="6255461" y="2925256"/>
          <a:ext cx="1392664" cy="801184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0" kern="1200"/>
            <a:t>Desvio de pessoal ou de recursos materiais</a:t>
          </a:r>
        </a:p>
      </dsp:txBody>
      <dsp:txXfrm>
        <a:off x="6255461" y="2925256"/>
        <a:ext cx="1392664" cy="801184"/>
      </dsp:txXfrm>
    </dsp:sp>
    <dsp:sp modelId="{0DC3B535-83AF-4EC1-A1D7-BCA8E42098E8}">
      <dsp:nvSpPr>
        <dsp:cNvPr id="0" name=""/>
        <dsp:cNvSpPr/>
      </dsp:nvSpPr>
      <dsp:spPr>
        <a:xfrm>
          <a:off x="4766576" y="1815149"/>
          <a:ext cx="1215415" cy="1215565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C3D9D9B7-36A9-4FC0-8E00-BECC74E411DB}">
      <dsp:nvSpPr>
        <dsp:cNvPr id="0" name=""/>
        <dsp:cNvSpPr/>
      </dsp:nvSpPr>
      <dsp:spPr>
        <a:xfrm>
          <a:off x="3495454" y="2925256"/>
          <a:ext cx="1392664" cy="801184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0" kern="1200"/>
            <a:t>Nepotismo</a:t>
          </a:r>
        </a:p>
      </dsp:txBody>
      <dsp:txXfrm>
        <a:off x="3495454" y="2925256"/>
        <a:ext cx="1392664" cy="801184"/>
      </dsp:txXfrm>
    </dsp:sp>
    <dsp:sp modelId="{20B67E00-9CFC-494A-8F70-B474ECC7EBD0}">
      <dsp:nvSpPr>
        <dsp:cNvPr id="0" name=""/>
        <dsp:cNvSpPr/>
      </dsp:nvSpPr>
      <dsp:spPr>
        <a:xfrm>
          <a:off x="4519948" y="1505854"/>
          <a:ext cx="1215415" cy="1215565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5EFD5BED-0F1A-4BBB-AE31-76EFED5E1B3E}">
      <dsp:nvSpPr>
        <dsp:cNvPr id="0" name=""/>
        <dsp:cNvSpPr/>
      </dsp:nvSpPr>
      <dsp:spPr>
        <a:xfrm>
          <a:off x="3039673" y="1751427"/>
          <a:ext cx="1291379" cy="875713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0" kern="1200"/>
            <a:t>Conflito de interesses</a:t>
          </a:r>
        </a:p>
      </dsp:txBody>
      <dsp:txXfrm>
        <a:off x="3039673" y="1751427"/>
        <a:ext cx="1291379" cy="875713"/>
      </dsp:txXfrm>
    </dsp:sp>
    <dsp:sp modelId="{8D54CB4D-83E6-41DE-8235-CC1C0433E8C3}">
      <dsp:nvSpPr>
        <dsp:cNvPr id="0" name=""/>
        <dsp:cNvSpPr/>
      </dsp:nvSpPr>
      <dsp:spPr>
        <a:xfrm>
          <a:off x="4607559" y="1120168"/>
          <a:ext cx="1215415" cy="1215565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F5D39D89-8E40-429A-95FE-FD743F3B2A6B}">
      <dsp:nvSpPr>
        <dsp:cNvPr id="0" name=""/>
        <dsp:cNvSpPr/>
      </dsp:nvSpPr>
      <dsp:spPr>
        <a:xfrm>
          <a:off x="3099481" y="708023"/>
          <a:ext cx="1399652" cy="819817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0" kern="1200"/>
            <a:t>Uso indevido ou manipulação de dados/informações</a:t>
          </a:r>
        </a:p>
      </dsp:txBody>
      <dsp:txXfrm>
        <a:off x="3099481" y="708023"/>
        <a:ext cx="1399652" cy="8198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4E6CF2E3-8410-4114-BE7A-EE4AF8573CB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A5C11380-91CC-41FB-B001-8B7AFFA29B3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41D412-078F-441C-AEBF-F6DC3A375819}" type="datetimeFigureOut">
              <a:rPr lang="pt-BR" smtClean="0"/>
              <a:t>02/12/2021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0EB79760-14FA-4751-BA1B-D6994EFDB49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41F40448-86C1-43C2-B1C2-3531846D185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0B0981-37B4-47C8-947C-092D20AFE73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510460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F23EF4-82CA-4C21-8E57-D64C63CACFBC}" type="datetimeFigureOut">
              <a:rPr lang="pt-BR" smtClean="0"/>
              <a:t>02/12/2021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B94079-2861-4720-B95D-09517DFE27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20305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478">
              <a:defRPr/>
            </a:pP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72B76B-2225-42E4-A184-6FCB1DEE919B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462215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72B76B-2225-42E4-A184-6FCB1DEE919B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636474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  <a:p>
            <a:endParaRPr lang="pt-BR"/>
          </a:p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72B76B-2225-42E4-A184-6FCB1DEE919B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92816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AFCDBC-5855-4A43-935B-444381DFC8DD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14264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478">
              <a:defRPr/>
            </a:pP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0E8CFB-351A-4CB6-866A-75CC3C5893E4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61778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478">
              <a:defRPr/>
            </a:pP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0E8CFB-351A-4CB6-866A-75CC3C5893E4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01878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478">
              <a:defRPr/>
            </a:pP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0E8CFB-351A-4CB6-866A-75CC3C5893E4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00156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478">
              <a:defRPr/>
            </a:pPr>
            <a:r>
              <a:rPr lang="pt-BR"/>
              <a:t>Os objetivos foram levantados no Entendimento do Contexto</a:t>
            </a:r>
          </a:p>
          <a:p>
            <a:pPr defTabSz="990478">
              <a:defRPr/>
            </a:pPr>
            <a:endParaRPr lang="pt-BR"/>
          </a:p>
          <a:p>
            <a:pPr defTabSz="990478">
              <a:defRPr/>
            </a:pPr>
            <a:r>
              <a:rPr lang="pt-BR"/>
              <a:t>As ameaças do Entendimento do Contexto podem indicar eventos de risco ou causas para eventos de risco.</a:t>
            </a:r>
          </a:p>
          <a:p>
            <a:pPr defTabSz="990478">
              <a:defRPr/>
            </a:pPr>
            <a:endParaRPr lang="pt-BR"/>
          </a:p>
          <a:p>
            <a:pPr defTabSz="990478">
              <a:defRPr/>
            </a:pPr>
            <a:r>
              <a:rPr lang="pt-BR" sz="1300"/>
              <a:t>Dessa forma, percebe-se que o risco não é um fato ou uma crítica ao processo organizacional. O que não for identificado como evento de risco pode ser informado à unidade responsável pelo processo para ser utilizado como insumo na melhoria do processo organizacional.</a:t>
            </a:r>
          </a:p>
          <a:p>
            <a:pPr defTabSz="990478">
              <a:defRPr/>
            </a:pPr>
            <a:endParaRPr lang="pt-BR"/>
          </a:p>
          <a:p>
            <a:pPr defTabSz="990478">
              <a:defRPr/>
            </a:pPr>
            <a:r>
              <a:rPr lang="pt-BR" sz="1300"/>
              <a:t>A partir dos objetivos, a equipe técnica designada deve observar o fluxo do processo organizacional, se houver, os resultados da etapa do Entendimento do Contexto e responder perguntas para identificar potenciais eventos de risco que podem comprometer esses objetivos, como as exemplificadas no próximo slide.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0E8CFB-351A-4CB6-866A-75CC3C5893E4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25476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478">
              <a:defRPr/>
            </a:pPr>
            <a:r>
              <a:rPr lang="pt-BR"/>
              <a:t>Apresentar o “Questionário para apoiar a identificação de riscos”. Outras perguntas podem ser adicionadas. Pode ser feito um brainstorming.</a:t>
            </a:r>
          </a:p>
          <a:p>
            <a:pPr defTabSz="990478">
              <a:defRPr/>
            </a:pPr>
            <a:endParaRPr lang="pt-BR"/>
          </a:p>
          <a:p>
            <a:pPr defTabSz="990478">
              <a:defRPr/>
            </a:pPr>
            <a:r>
              <a:rPr lang="pt-BR" sz="1300"/>
              <a:t>Esse documento traz uma tabela que contém, nas colunas, as categorias de risco da CGU e, nas linhas, os objetivos do processo organizacional. A equipe deve responder às perguntas acima e registrar o evento na célula correspondente considerando a relação desse evento com o objetivo e a categoria. Durante as reuniões, esse documento pode ser distribuído a cada um dos participantes para preenchimento livre ou, se for conveniente, ser utilizado </a:t>
            </a:r>
            <a:r>
              <a:rPr lang="pt-BR" sz="1300" i="1"/>
              <a:t>post-it</a:t>
            </a:r>
            <a:r>
              <a:rPr lang="pt-BR" sz="1300"/>
              <a:t> para que os participantes colem os eventos de risco identificados a partir de </a:t>
            </a:r>
            <a:r>
              <a:rPr lang="pt-BR" sz="1300" i="1"/>
              <a:t>brainstorming</a:t>
            </a:r>
            <a:r>
              <a:rPr lang="pt-BR" sz="1300"/>
              <a:t>.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0E8CFB-351A-4CB6-866A-75CC3C5893E4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11540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478">
              <a:defRPr/>
            </a:pPr>
            <a:r>
              <a:rPr lang="pt-BR"/>
              <a:t>Apresentar o “Questionário para apoiar a identificação de riscos”. Outras perguntas podem ser adicionadas. Pode ser feito um brainstorming.</a:t>
            </a:r>
          </a:p>
          <a:p>
            <a:pPr defTabSz="990478">
              <a:defRPr/>
            </a:pPr>
            <a:endParaRPr lang="pt-BR"/>
          </a:p>
          <a:p>
            <a:pPr defTabSz="990478">
              <a:defRPr/>
            </a:pPr>
            <a:r>
              <a:rPr lang="pt-BR" sz="1300"/>
              <a:t>Esse documento traz uma tabela que contém, nas colunas, as categorias de risco da CGU e, nas linhas, os objetivos do processo organizacional. A equipe deve responder às perguntas acima e registrar o evento na célula correspondente considerando a relação desse evento com o objetivo e a categoria. Durante as reuniões, esse documento pode ser distribuído a cada um dos participantes para preenchimento livre ou, se for conveniente, ser utilizado </a:t>
            </a:r>
            <a:r>
              <a:rPr lang="pt-BR" sz="1300" i="1"/>
              <a:t>post-it</a:t>
            </a:r>
            <a:r>
              <a:rPr lang="pt-BR" sz="1300"/>
              <a:t> para que os participantes colem os eventos de risco identificados a partir de </a:t>
            </a:r>
            <a:r>
              <a:rPr lang="pt-BR" sz="1300" i="1"/>
              <a:t>brainstorming</a:t>
            </a:r>
            <a:r>
              <a:rPr lang="pt-BR" sz="1300"/>
              <a:t>.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0E8CFB-351A-4CB6-866A-75CC3C5893E4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77078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478">
              <a:defRPr/>
            </a:pP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0E8CFB-351A-4CB6-866A-75CC3C5893E4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5279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>
                <a:cs typeface="Calibri"/>
              </a:rPr>
              <a:t>Vídeo de 7 minutos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0E8CFB-351A-4CB6-866A-75CC3C5893E4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778403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478">
              <a:defRPr/>
            </a:pP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0E8CFB-351A-4CB6-866A-75CC3C5893E4}" type="slidenum">
              <a:rPr lang="pt-BR" smtClean="0"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2734655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478">
              <a:defRPr/>
            </a:pP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0E8CFB-351A-4CB6-866A-75CC3C5893E4}" type="slidenum">
              <a:rPr lang="pt-BR" smtClean="0"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791252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478">
              <a:defRPr/>
            </a:pP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0E8CFB-351A-4CB6-866A-75CC3C5893E4}" type="slidenum">
              <a:rPr lang="pt-BR" smtClean="0"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031938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478">
              <a:defRPr/>
            </a:pP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0E8CFB-351A-4CB6-866A-75CC3C5893E4}" type="slidenum">
              <a:rPr lang="pt-BR" smtClean="0"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117463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478">
              <a:defRPr/>
            </a:pP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0E8CFB-351A-4CB6-866A-75CC3C5893E4}" type="slidenum">
              <a:rPr lang="pt-BR" smtClean="0"/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875833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478">
              <a:defRPr/>
            </a:pP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0E8CFB-351A-4CB6-866A-75CC3C5893E4}" type="slidenum">
              <a:rPr lang="pt-BR" smtClean="0"/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483452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categoria “risco à integridade” foi conceituada de acordo com seus eventos potenciais e suas consequências, que normalmente estão relacionadas a atos de violação de integridade. </a:t>
            </a:r>
          </a:p>
          <a:p>
            <a:endParaRPr lang="pt-B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definição se baseou na Nota 3 do item 1.1 da norma ABNT ISO GUIA 73:2009, que fornece as definições de termos genéricos relativos à gestão de riscos, assim transcrito:</a:t>
            </a:r>
          </a:p>
          <a:p>
            <a:endParaRPr lang="pt-B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BR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“Nota 3 O risco é muitas vezes caracterizado pela referência aos </a:t>
            </a:r>
            <a:r>
              <a:rPr lang="pt-BR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eventos potenciais</a:t>
            </a:r>
            <a:r>
              <a:rPr lang="pt-BR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 as </a:t>
            </a:r>
            <a:r>
              <a:rPr lang="pt-BR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consequências</a:t>
            </a:r>
            <a:r>
              <a:rPr lang="pt-BR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ou uma combinação destes [Grifo nosso].”</a:t>
            </a:r>
            <a:endParaRPr lang="pt-B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defTabSz="990478">
              <a:defRPr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0E8CFB-351A-4CB6-866A-75CC3C5893E4}" type="slidenum">
              <a:rPr lang="pt-BR" smtClean="0"/>
              <a:t>28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425544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478">
              <a:defRPr/>
            </a:pP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0E8CFB-351A-4CB6-866A-75CC3C5893E4}" type="slidenum">
              <a:rPr lang="pt-BR" smtClean="0"/>
              <a:t>30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056321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Vínculo às normas códigos, para prevenir para adoção de medidas de tratamento</a:t>
            </a:r>
          </a:p>
          <a:p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Considerando a abordagem dada aos riscos à integridade no Programa de Integridade da CGU, e de forma a facilitar a gestão e o monitoramento dessa categoria de riscos, foram criadas 8. </a:t>
            </a:r>
          </a:p>
          <a:p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subcategorias: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pt-B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Auxiliam na identificação da origem do problema, na identificação de procedimentos e normativos necessários ao tratamento do risco (definição de controles preventivos ou de atenuação ou de punição. Para essa definição, o ordenamento jurídico-normativo não é exaustivo, mas estabelece as principais medidas aplicáveis.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Auxiliam no monitoramento dos riscos (transparência)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 didática de orientar servidores e melhorar a comunicação entre as partes interessadas;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Possibilita a adoção de ações de baixo custo e de curto prazo como gerenciamento de conflitos</a:t>
            </a:r>
          </a:p>
          <a:p>
            <a:pPr lvl="1"/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Ambiente de trabalho hostil. ...</a:t>
            </a:r>
          </a:p>
          <a:p>
            <a:pPr lvl="1"/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Desmotivação. ...</a:t>
            </a:r>
          </a:p>
          <a:p>
            <a:pPr lvl="1"/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Resultados insatisfatórios. ...</a:t>
            </a:r>
          </a:p>
          <a:p>
            <a:pPr lvl="1"/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Problemas de relacionamento. ...</a:t>
            </a:r>
          </a:p>
          <a:p>
            <a:pPr lvl="1"/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Não execução de tarefas. ...</a:t>
            </a:r>
          </a:p>
          <a:p>
            <a:pPr lvl="1"/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Baixa produção. ...</a:t>
            </a:r>
          </a:p>
          <a:p>
            <a:pPr lvl="1"/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Falta de foco. ...</a:t>
            </a:r>
          </a:p>
          <a:p>
            <a:pPr lvl="1"/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Baixo desempenho.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 permitir o tratamento de atos menos graves e de baixo custo (medidas preventivas), auxilia no fortalecimento da cultura institucional;</a:t>
            </a:r>
          </a:p>
          <a:p>
            <a:endParaRPr lang="pt-B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Cada subcategoria pode requerer um procedimento apropriado de apuração, a depender do potencial de gravidade do ilícito ou da conduta indevida. </a:t>
            </a:r>
          </a:p>
          <a:p>
            <a:endParaRPr lang="pt-B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Segundo o Plano de Integridade da CGU, há várias instâncias internas de integridade que podem atuar nesses procedimentos, como Comissão de Ética, Ouvidoria Interna (vinculada à Ouvidoria-Geral da União) e Corregedoria Interna (vinculada à Corregedoria-Geral da União). </a:t>
            </a:r>
          </a:p>
          <a:p>
            <a:endParaRPr lang="pt-B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Para o tratamento de riscos à integridade, podem ser definidos controles de atenuação e recuperação em âmbito administrativo (por exemplo, gestão de conflitos, censuras, PAD, Termos de Ajuste de Conduta), civil ou penal (encaminhamento ao Ministério Público ou Polícia).</a:t>
            </a:r>
          </a:p>
          <a:p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b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72B76B-2225-42E4-A184-6FCB1DEE919B}" type="slidenum">
              <a:rPr lang="pt-BR" smtClean="0"/>
              <a:t>31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97C0061-18F4-4EC6-95C3-25479EBD551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572725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Conduta profissional inadequada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72B76B-2225-42E4-A184-6FCB1DEE919B}" type="slidenum">
              <a:rPr lang="pt-BR" smtClean="0"/>
              <a:t>32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97C0061-18F4-4EC6-95C3-25479EBD551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26963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>
                <a:cs typeface="Calibri"/>
              </a:rPr>
              <a:t>Vídeo de 7 minutos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0E8CFB-351A-4CB6-866A-75CC3C5893E4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314132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72B76B-2225-42E4-A184-6FCB1DEE919B}" type="slidenum">
              <a:rPr lang="pt-BR" smtClean="0"/>
              <a:t>33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97C0061-18F4-4EC6-95C3-25479EBD551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861589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 algn="l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Tx/>
              <a:buChar char="-"/>
            </a:pPr>
            <a:r>
              <a:rPr lang="pt-BR" sz="1200" kern="12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+mn-lt"/>
                <a:ea typeface="+mn-ea"/>
                <a:cs typeface="+mn-cs"/>
              </a:rPr>
              <a:t>Fazer uso de informação privilegiada (art. 5º, inc. I)</a:t>
            </a:r>
          </a:p>
          <a:p>
            <a:pPr marL="628650" lvl="1" indent="-171450" algn="l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Tx/>
              <a:buChar char="-"/>
            </a:pP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Servidor que tem informação privilegiada sobre projeto de desenvolvimento de uma região e compra terreno esperando valorização; </a:t>
            </a:r>
          </a:p>
          <a:p>
            <a:pPr marL="628650" lvl="1" indent="-171450" algn="l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Tx/>
              <a:buChar char="-"/>
            </a:pP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Empregado de um banco público fornece informações antecipada para uma corretora de valores informação sobre emissão de ações desse banco. A corretora pode se posicionar no mercado para garantir grandes lucros.</a:t>
            </a:r>
          </a:p>
          <a:p>
            <a:pPr marL="171450" lvl="0" indent="-171450" algn="l" defTabSz="8890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Tx/>
              <a:buChar char="-"/>
            </a:pPr>
            <a:r>
              <a:rPr lang="pt-BR" sz="1200" kern="12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+mn-lt"/>
                <a:ea typeface="+mn-ea"/>
                <a:cs typeface="+mn-cs"/>
              </a:rPr>
              <a:t>Prestar serviços privados a PJ favorecida pela decisão do servidor (art. 5º, inc. II);</a:t>
            </a:r>
          </a:p>
          <a:p>
            <a:pPr marL="628650" marR="0" lvl="1" indent="-171450" algn="l" defTabSz="8890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Char char="-"/>
              <a:tabLst/>
              <a:defRPr/>
            </a:pPr>
            <a:r>
              <a:rPr lang="pt-BR" sz="1200" kern="12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+mn-lt"/>
                <a:ea typeface="+mn-ea"/>
                <a:cs typeface="+mn-cs"/>
              </a:rPr>
              <a:t>Diretor de contratos prestar consultoria privada a PJ de participe de licitação;</a:t>
            </a:r>
          </a:p>
          <a:p>
            <a:pPr marL="628650" marR="0" lvl="1" indent="-171450" algn="l" defTabSz="8890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Char char="-"/>
              <a:tabLst/>
              <a:defRPr/>
            </a:pPr>
            <a:r>
              <a:rPr lang="pt-BR" sz="1200" kern="12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+mn-lt"/>
                <a:ea typeface="+mn-ea"/>
                <a:cs typeface="+mn-cs"/>
              </a:rPr>
              <a:t>Servidor que trabalha na comissão de PAR, nas horas vagas, presta consultoria para empresa que está negociando Acordo de Leniência com a CGU.</a:t>
            </a:r>
          </a:p>
          <a:p>
            <a:pPr marL="457200" lvl="1" indent="0" algn="l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Tx/>
              <a:buNone/>
            </a:pPr>
            <a:endParaRPr lang="pt-BR" sz="1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endParaRPr>
          </a:p>
          <a:p>
            <a:pPr marL="171450" marR="0" lvl="0" indent="-171450" algn="l" defTabSz="8890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Char char="-"/>
              <a:tabLst/>
              <a:defRPr/>
            </a:pPr>
            <a:r>
              <a:rPr lang="pt-BR" sz="1200" kern="12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+mn-lt"/>
                <a:ea typeface="+mn-ea"/>
                <a:cs typeface="+mn-cs"/>
              </a:rPr>
              <a:t>Exercício de atividades incompatíveis com as atribuições do cargo (art. 5º, inc. III); </a:t>
            </a:r>
            <a:endParaRPr lang="pt-B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marR="0" lvl="1" indent="-171450" algn="l" defTabSz="8890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Char char="-"/>
              <a:tabLst/>
              <a:defRPr/>
            </a:pPr>
            <a:r>
              <a:rPr lang="pt-BR" sz="1200" kern="12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+mn-lt"/>
                <a:ea typeface="+mn-ea"/>
                <a:cs typeface="+mn-cs"/>
              </a:rPr>
              <a:t> Servidor que trabalha na área de política monetária presta, nas horas vagas, consultoria para banco comercial.</a:t>
            </a:r>
          </a:p>
          <a:p>
            <a:pPr marL="171450" marR="0" lvl="0" indent="-171450" algn="l" defTabSz="8890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Char char="-"/>
              <a:tabLst/>
              <a:defRPr/>
            </a:pPr>
            <a:r>
              <a:rPr lang="pt-BR" sz="1200" kern="12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+mn-lt"/>
                <a:ea typeface="+mn-ea"/>
                <a:cs typeface="+mn-cs"/>
              </a:rPr>
              <a:t>Intermediação indevida de interesses privados (art. 5º, inc. IV); </a:t>
            </a:r>
          </a:p>
          <a:p>
            <a:pPr marL="628650" marR="0" lvl="1" indent="-171450" algn="l" defTabSz="8890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Char char="-"/>
              <a:tabLst/>
              <a:defRPr/>
            </a:pPr>
            <a:r>
              <a:rPr lang="pt-BR" sz="1200" kern="12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+mn-lt"/>
                <a:ea typeface="+mn-ea"/>
                <a:cs typeface="+mn-cs"/>
              </a:rPr>
              <a:t>Parente pede para o servidor "X" verificar como está um processo de pagamento que está parado no órgão, e ver se é possível conversar com a pessoa responsável pela liberação dos recursos para passar esse processo à frente dos demais, apressando a liberação do dinheiro.</a:t>
            </a:r>
          </a:p>
          <a:p>
            <a:pPr marL="0" lvl="0" algn="l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None/>
            </a:pPr>
            <a:endParaRPr lang="pt-BR" sz="1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endParaRPr>
          </a:p>
          <a:p>
            <a:pPr marL="171450" lvl="0" indent="-171450" algn="l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Tx/>
              <a:buChar char="-"/>
            </a:pPr>
            <a:r>
              <a:rPr lang="pt-BR" sz="1200" kern="12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+mn-lt"/>
                <a:ea typeface="+mn-ea"/>
                <a:cs typeface="+mn-cs"/>
              </a:rPr>
              <a:t>Concessão de favores e privilégios ilegais a pessoa jurídica de que participe o servidor (art. 5º, inc. V);</a:t>
            </a:r>
          </a:p>
          <a:p>
            <a:pPr marL="628650" marR="0" lvl="1" indent="-171450" algn="l" defTabSz="8890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Char char="-"/>
              <a:tabLst/>
              <a:defRPr/>
            </a:pPr>
            <a:r>
              <a:rPr lang="pt-BR" sz="1200" kern="12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+mn-lt"/>
                <a:ea typeface="+mn-ea"/>
                <a:cs typeface="+mn-cs"/>
              </a:rPr>
              <a:t>Autoridade de empresa estatal solicita à área de compras a contratação, via dispensa licitatória, de empresa da qual é sócio majoritário.</a:t>
            </a:r>
          </a:p>
          <a:p>
            <a:endParaRPr lang="pt-BR" sz="1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endParaRPr>
          </a:p>
          <a:p>
            <a:pPr marL="171450" lvl="0" indent="-171450" algn="l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Tx/>
              <a:buChar char="-"/>
            </a:pPr>
            <a:r>
              <a:rPr lang="pt-BR" sz="1200" kern="12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+mn-lt"/>
                <a:ea typeface="+mn-ea"/>
                <a:cs typeface="+mn-cs"/>
              </a:rPr>
              <a:t>Recebimento de presentes/vantagens (art. 5º, inc. VI);</a:t>
            </a:r>
          </a:p>
          <a:p>
            <a:pPr lvl="1" algn="l" defTabSz="8890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Tx/>
            </a:pPr>
            <a:r>
              <a:rPr lang="pt-BR" sz="1200" kern="12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+mn-lt"/>
                <a:ea typeface="+mn-ea"/>
                <a:cs typeface="+mn-cs"/>
              </a:rPr>
              <a:t>- Uma autoridade responsável pelo monitoramento do cumprimento da sanção recebe da empresa do acordo de leniência uma viagem a Dubai para retardar a devida cobrança.</a:t>
            </a:r>
          </a:p>
          <a:p>
            <a:pPr algn="l" rtl="0" eaLnBrk="1" latinLnBrk="0" hangingPunct="1"/>
            <a:br>
              <a:rPr lang="pt-BR" sz="1200" kern="12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+mn-lt"/>
                <a:ea typeface="+mn-ea"/>
                <a:cs typeface="+mn-cs"/>
              </a:rPr>
            </a:br>
            <a:endParaRPr lang="pt-BR" sz="1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endParaRPr>
          </a:p>
          <a:p>
            <a:pPr marL="171450" lvl="0" indent="-171450" algn="l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Tx/>
              <a:buChar char="-"/>
            </a:pPr>
            <a:r>
              <a:rPr lang="pt-BR" sz="1200" kern="12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+mn-lt"/>
                <a:ea typeface="+mn-ea"/>
                <a:cs typeface="+mn-cs"/>
              </a:rPr>
              <a:t>Prestar serviços a empresa regulada pelo órgão que o agente público trabalha (art. 5º, inc. VII)</a:t>
            </a:r>
          </a:p>
          <a:p>
            <a:pPr marL="628650" marR="0" lvl="1" indent="-171450" algn="l" defTabSz="8890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Char char="-"/>
              <a:tabLst/>
              <a:defRPr/>
            </a:pPr>
            <a:r>
              <a:rPr lang="pt-BR" sz="1200" kern="12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+mn-lt"/>
                <a:ea typeface="+mn-ea"/>
                <a:cs typeface="+mn-cs"/>
              </a:rPr>
              <a:t> Autoridade de agência reguladora presta consultoria eventual à empresa do setor de telecomunicações, regulado pela entidade.</a:t>
            </a:r>
          </a:p>
          <a:p>
            <a:br>
              <a:rPr lang="pt-BR" dirty="0"/>
            </a:br>
            <a:endParaRPr lang="pt-BR" sz="1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endParaRP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72B76B-2225-42E4-A184-6FCB1DEE919B}" type="slidenum">
              <a:rPr lang="pt-BR" smtClean="0"/>
              <a:t>34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97C0061-18F4-4EC6-95C3-25479EBD551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75564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72B76B-2225-42E4-A184-6FCB1DEE919B}" type="slidenum">
              <a:rPr lang="pt-BR" smtClean="0"/>
              <a:t>35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97C0061-18F4-4EC6-95C3-25479EBD551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980057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72B76B-2225-42E4-A184-6FCB1DEE919B}" type="slidenum">
              <a:rPr lang="pt-BR" smtClean="0"/>
              <a:t>36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97C0061-18F4-4EC6-95C3-25479EBD551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559302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72B76B-2225-42E4-A184-6FCB1DEE919B}" type="slidenum">
              <a:rPr lang="pt-BR" smtClean="0"/>
              <a:t>37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97C0061-18F4-4EC6-95C3-25479EBD551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098817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72B76B-2225-42E4-A184-6FCB1DEE919B}" type="slidenum">
              <a:rPr lang="pt-BR" smtClean="0"/>
              <a:t>38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97C0061-18F4-4EC6-95C3-25479EBD551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220948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72B76B-2225-42E4-A184-6FCB1DEE919B}" type="slidenum">
              <a:rPr lang="pt-BR" smtClean="0"/>
              <a:t>39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97C0061-18F4-4EC6-95C3-25479EBD551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361459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72B76B-2225-42E4-A184-6FCB1DEE919B}" type="slidenum">
              <a:rPr lang="pt-BR" smtClean="0"/>
              <a:t>40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97C0061-18F4-4EC6-95C3-25479EBD551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346299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72B76B-2225-42E4-A184-6FCB1DEE919B}" type="slidenum">
              <a:rPr lang="pt-BR" smtClean="0"/>
              <a:t>41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97C0061-18F4-4EC6-95C3-25479EBD551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752865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72B76B-2225-42E4-A184-6FCB1DEE919B}" type="slidenum">
              <a:rPr lang="pt-BR" smtClean="0"/>
              <a:t>42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97C0061-18F4-4EC6-95C3-25479EBD551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2374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Vídeo 2 minutos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AFCDBC-5855-4A43-935B-444381DFC8DD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464605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300"/>
              <a:t>Para cada risco, deve-se estimar o seu nível, que representa o potencial de ocorrência do risco e o seu potencial impacto, caso se materialize. Esse nível é obtido a partir dos valores dos quadros abaixo, que apresentam as escalas de probabilidade e de impacto.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0E8CFB-351A-4CB6-866A-75CC3C5893E4}" type="slidenum">
              <a:rPr lang="pt-BR" smtClean="0"/>
              <a:t>43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844241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478">
              <a:defRPr/>
            </a:pP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0E8CFB-351A-4CB6-866A-75CC3C5893E4}" type="slidenum">
              <a:rPr lang="pt-BR" smtClean="0"/>
              <a:t>44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427759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478">
              <a:defRPr/>
            </a:pP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0E8CFB-351A-4CB6-866A-75CC3C5893E4}" type="slidenum">
              <a:rPr lang="pt-BR" smtClean="0"/>
              <a:t>45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9362489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300"/>
              <a:t>Para cada risco, deve-se estimar o seu nível, que representa o potencial de ocorrência do risco e o seu potencial impacto, caso se materialize. Esse nível é obtido a partir dos valores dos quadros abaixo, que apresentam as escalas de probabilidade e de impacto.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0E8CFB-351A-4CB6-866A-75CC3C5893E4}" type="slidenum">
              <a:rPr lang="pt-BR" smtClean="0"/>
              <a:t>46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913470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300"/>
              <a:t>Para cada risco, deve-se estimar o seu nível, que representa o potencial de ocorrência do risco e o seu potencial impacto, caso se materialize. Esse nível é obtido a partir dos valores dos quadros abaixo, que apresentam as escalas de probabilidade e de impacto.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0E8CFB-351A-4CB6-866A-75CC3C5893E4}" type="slidenum">
              <a:rPr lang="pt-BR" smtClean="0"/>
              <a:t>47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319771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300"/>
              <a:t>Para cada risco, deve-se estimar o seu nível, que representa o potencial de ocorrência do risco e o seu potencial impacto, caso se materialize. Esse nível é obtido a partir dos valores dos quadros abaixo, que apresentam as escalas de probabilidade e de impacto.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0E8CFB-351A-4CB6-866A-75CC3C5893E4}" type="slidenum">
              <a:rPr lang="pt-BR" smtClean="0"/>
              <a:t>48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328960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300"/>
              <a:t>Para cada risco, deve-se estimar o seu nível, que representa o potencial de ocorrência do risco e o seu potencial impacto, caso se materialize. Esse nível é obtido a partir dos valores dos quadros abaixo, que apresentam as escalas de probabilidade e de impacto.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0E8CFB-351A-4CB6-866A-75CC3C5893E4}" type="slidenum">
              <a:rPr lang="pt-BR" smtClean="0"/>
              <a:t>49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917036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300"/>
              <a:t>Para cada risco, deve-se estimar o seu nível, que representa o potencial de ocorrência do risco e o seu potencial impacto, caso se materialize. Esse nível é obtido a partir dos valores dos quadros abaixo, que apresentam as escalas de probabilidade e de impacto.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0E8CFB-351A-4CB6-866A-75CC3C5893E4}" type="slidenum">
              <a:rPr lang="pt-BR" smtClean="0"/>
              <a:t>50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028434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09524" indent="-309524" algn="just">
              <a:buFont typeface="Arial" panose="020B0604020202020204" pitchFamily="34" charset="0"/>
              <a:buChar char="•"/>
            </a:pPr>
            <a:r>
              <a:rPr lang="pt-BR" b="1"/>
              <a:t>Risco inerente: </a:t>
            </a:r>
            <a:r>
              <a:rPr lang="pt-BR"/>
              <a:t>risco a que uma organização está exposta sem considerar quaisquer medidas de controle que possam reduzir a probabilidade de sua ocorrência ou seu impacto</a:t>
            </a:r>
          </a:p>
          <a:p>
            <a:pPr marL="309524" indent="-309524" algn="just">
              <a:buFont typeface="Arial" panose="020B0604020202020204" pitchFamily="34" charset="0"/>
              <a:buChar char="•"/>
            </a:pPr>
            <a:endParaRPr lang="pt-BR"/>
          </a:p>
          <a:p>
            <a:pPr marL="309524" indent="-309524" algn="just">
              <a:buFont typeface="Arial" panose="020B0604020202020204" pitchFamily="34" charset="0"/>
              <a:buChar char="•"/>
            </a:pPr>
            <a:r>
              <a:rPr lang="pt-BR" b="1"/>
              <a:t>Risco residual: </a:t>
            </a:r>
            <a:r>
              <a:rPr lang="pt-BR"/>
              <a:t>risco a que uma organização está exposta após a implementação de medidas de controle para o tratamento do risco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0E8CFB-351A-4CB6-866A-75CC3C5893E4}" type="slidenum">
              <a:rPr lang="pt-BR" smtClean="0"/>
              <a:t>51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770312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09524" indent="-309524" algn="just">
              <a:buFont typeface="Arial" panose="020B0604020202020204" pitchFamily="34" charset="0"/>
              <a:buChar char="•"/>
            </a:pPr>
            <a:r>
              <a:rPr lang="pt-BR" b="1"/>
              <a:t>Risco inerente: </a:t>
            </a:r>
            <a:r>
              <a:rPr lang="pt-BR"/>
              <a:t>risco a que uma organização está exposta sem considerar quaisquer medidas de controle que possam reduzir a probabilidade de sua ocorrência ou seu impacto</a:t>
            </a:r>
          </a:p>
          <a:p>
            <a:pPr marL="309524" indent="-309524" algn="just">
              <a:buFont typeface="Arial" panose="020B0604020202020204" pitchFamily="34" charset="0"/>
              <a:buChar char="•"/>
            </a:pPr>
            <a:endParaRPr lang="pt-BR"/>
          </a:p>
          <a:p>
            <a:pPr marL="309524" indent="-309524" algn="just">
              <a:buFont typeface="Arial" panose="020B0604020202020204" pitchFamily="34" charset="0"/>
              <a:buChar char="•"/>
            </a:pPr>
            <a:r>
              <a:rPr lang="pt-BR" b="1"/>
              <a:t>Risco residual: </a:t>
            </a:r>
            <a:r>
              <a:rPr lang="pt-BR"/>
              <a:t>risco a que uma organização está exposta após a implementação de medidas de controle para o tratamento do risco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0E8CFB-351A-4CB6-866A-75CC3C5893E4}" type="slidenum">
              <a:rPr lang="pt-BR" smtClean="0"/>
              <a:t>52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39324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Vídeo 1:46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AFCDBC-5855-4A43-935B-444381DFC8DD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277429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09524" indent="-309524" algn="just">
              <a:buFont typeface="Arial" panose="020B0604020202020204" pitchFamily="34" charset="0"/>
              <a:buChar char="•"/>
            </a:pPr>
            <a:r>
              <a:rPr lang="pt-BR" b="1"/>
              <a:t>Risco inerente: </a:t>
            </a:r>
            <a:r>
              <a:rPr lang="pt-BR"/>
              <a:t>risco a que uma organização está exposta sem considerar quaisquer medidas de controle que possam reduzir a probabilidade de sua ocorrência ou seu impacto</a:t>
            </a:r>
          </a:p>
          <a:p>
            <a:pPr marL="309524" indent="-309524" algn="just">
              <a:buFont typeface="Arial" panose="020B0604020202020204" pitchFamily="34" charset="0"/>
              <a:buChar char="•"/>
            </a:pPr>
            <a:endParaRPr lang="pt-BR"/>
          </a:p>
          <a:p>
            <a:pPr marL="309524" indent="-309524" algn="just">
              <a:buFont typeface="Arial" panose="020B0604020202020204" pitchFamily="34" charset="0"/>
              <a:buChar char="•"/>
            </a:pPr>
            <a:r>
              <a:rPr lang="pt-BR" b="1"/>
              <a:t>Risco residual: </a:t>
            </a:r>
            <a:r>
              <a:rPr lang="pt-BR"/>
              <a:t>risco a que uma organização está exposta após a implementação de medidas de controle para o tratamento do risco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0E8CFB-351A-4CB6-866A-75CC3C5893E4}" type="slidenum">
              <a:rPr lang="pt-BR" smtClean="0"/>
              <a:t>53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323201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09524" indent="-309524" algn="just">
              <a:buFont typeface="Arial" panose="020B0604020202020204" pitchFamily="34" charset="0"/>
              <a:buChar char="•"/>
            </a:pPr>
            <a:r>
              <a:rPr lang="pt-BR" b="1"/>
              <a:t>Risco inerente: </a:t>
            </a:r>
            <a:r>
              <a:rPr lang="pt-BR"/>
              <a:t>risco a que uma organização está exposta sem considerar quaisquer medidas de controle que possam reduzir a probabilidade de sua ocorrência ou seu impacto</a:t>
            </a:r>
          </a:p>
          <a:p>
            <a:pPr marL="309524" indent="-309524" algn="just">
              <a:buFont typeface="Arial" panose="020B0604020202020204" pitchFamily="34" charset="0"/>
              <a:buChar char="•"/>
            </a:pPr>
            <a:endParaRPr lang="pt-BR"/>
          </a:p>
          <a:p>
            <a:pPr marL="309524" indent="-309524" algn="just">
              <a:buFont typeface="Arial" panose="020B0604020202020204" pitchFamily="34" charset="0"/>
              <a:buChar char="•"/>
            </a:pPr>
            <a:r>
              <a:rPr lang="pt-BR" b="1"/>
              <a:t>Risco residual: </a:t>
            </a:r>
            <a:r>
              <a:rPr lang="pt-BR"/>
              <a:t>risco a que uma organização está exposta após a implementação de medidas de controle para o tratamento do risco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0E8CFB-351A-4CB6-866A-75CC3C5893E4}" type="slidenum">
              <a:rPr lang="pt-BR" smtClean="0"/>
              <a:t>54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064500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09524" indent="-309524" algn="just">
              <a:buFont typeface="Arial" panose="020B0604020202020204" pitchFamily="34" charset="0"/>
              <a:buChar char="•"/>
            </a:pPr>
            <a:r>
              <a:rPr lang="pt-BR" b="1"/>
              <a:t>Risco inerente: </a:t>
            </a:r>
            <a:r>
              <a:rPr lang="pt-BR"/>
              <a:t>risco a que uma organização está exposta sem considerar quaisquer medidas de controle que possam reduzir a probabilidade de sua ocorrência ou seu impacto</a:t>
            </a:r>
          </a:p>
          <a:p>
            <a:pPr marL="309524" indent="-309524" algn="just">
              <a:buFont typeface="Arial" panose="020B0604020202020204" pitchFamily="34" charset="0"/>
              <a:buChar char="•"/>
            </a:pPr>
            <a:endParaRPr lang="pt-BR"/>
          </a:p>
          <a:p>
            <a:pPr marL="309524" indent="-309524" algn="just">
              <a:buFont typeface="Arial" panose="020B0604020202020204" pitchFamily="34" charset="0"/>
              <a:buChar char="•"/>
            </a:pPr>
            <a:r>
              <a:rPr lang="pt-BR" b="1"/>
              <a:t>Risco residual: </a:t>
            </a:r>
            <a:r>
              <a:rPr lang="pt-BR"/>
              <a:t>risco a que uma organização está exposta após a implementação de medidas de controle para o tratamento do risco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0E8CFB-351A-4CB6-866A-75CC3C5893E4}" type="slidenum">
              <a:rPr lang="pt-BR" smtClean="0"/>
              <a:t>55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2308964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09524" indent="-309524" algn="just">
              <a:buFont typeface="Arial" panose="020B0604020202020204" pitchFamily="34" charset="0"/>
              <a:buChar char="•"/>
            </a:pPr>
            <a:r>
              <a:rPr lang="pt-BR" b="1"/>
              <a:t>Risco inerente: </a:t>
            </a:r>
            <a:r>
              <a:rPr lang="pt-BR"/>
              <a:t>risco a que uma organização está exposta sem considerar quaisquer medidas de controle que possam reduzir a probabilidade de sua ocorrência ou seu impacto</a:t>
            </a:r>
          </a:p>
          <a:p>
            <a:pPr marL="309524" indent="-309524" algn="just">
              <a:buFont typeface="Arial" panose="020B0604020202020204" pitchFamily="34" charset="0"/>
              <a:buChar char="•"/>
            </a:pPr>
            <a:endParaRPr lang="pt-BR"/>
          </a:p>
          <a:p>
            <a:pPr marL="309524" indent="-309524" algn="just">
              <a:buFont typeface="Arial" panose="020B0604020202020204" pitchFamily="34" charset="0"/>
              <a:buChar char="•"/>
            </a:pPr>
            <a:r>
              <a:rPr lang="pt-BR" b="1"/>
              <a:t>Risco residual: </a:t>
            </a:r>
            <a:r>
              <a:rPr lang="pt-BR"/>
              <a:t>risco a que uma organização está exposta após a implementação de medidas de controle para o tratamento do risco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0E8CFB-351A-4CB6-866A-75CC3C5893E4}" type="slidenum">
              <a:rPr lang="pt-BR" smtClean="0"/>
              <a:t>56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475275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300"/>
              <a:t>Criar fluxo lúdico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0E8CFB-351A-4CB6-866A-75CC3C5893E4}" type="slidenum">
              <a:rPr lang="pt-BR" smtClean="0"/>
              <a:t>57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0234493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300"/>
              <a:t>Criar fluxo lúdico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0E8CFB-351A-4CB6-866A-75CC3C5893E4}" type="slidenum">
              <a:rPr lang="pt-BR" smtClean="0"/>
              <a:t>58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3998918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sz="130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0E8CFB-351A-4CB6-866A-75CC3C5893E4}" type="slidenum">
              <a:rPr lang="pt-BR" smtClean="0"/>
              <a:t>59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5171577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sz="130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0E8CFB-351A-4CB6-866A-75CC3C5893E4}" type="slidenum">
              <a:rPr lang="pt-BR" smtClean="0"/>
              <a:t>60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0684403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sz="130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0E8CFB-351A-4CB6-866A-75CC3C5893E4}" type="slidenum">
              <a:rPr lang="pt-BR" smtClean="0"/>
              <a:t>61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2738586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0E8CFB-351A-4CB6-866A-75CC3C5893E4}" type="slidenum">
              <a:rPr lang="pt-BR" smtClean="0"/>
              <a:t>62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80486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Vídeo 10:27</a:t>
            </a:r>
          </a:p>
          <a:p>
            <a:endParaRPr lang="en-US">
              <a:cs typeface="Calibri"/>
            </a:endParaRPr>
          </a:p>
          <a:p>
            <a:r>
              <a:rPr lang="en-US">
                <a:cs typeface="Calibri"/>
              </a:rPr>
              <a:t>3:32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AFCDBC-5855-4A43-935B-444381DFC8DD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40621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72B76B-2225-42E4-A184-6FCB1DEE919B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223786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Processo: fazer café</a:t>
            </a:r>
          </a:p>
          <a:p>
            <a:r>
              <a:rPr lang="pt-BR"/>
              <a:t>Instância de processo: fazer o café para o lanche do dia 15/07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0E8CFB-351A-4CB6-866A-75CC3C5893E4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6047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AFCDBC-5855-4A43-935B-444381DFC8DD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9752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3475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D7870-3E1E-46D6-B2B9-1C7C4867D3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7007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D7870-3E1E-46D6-B2B9-1C7C4867D3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4977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8423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D7870-3E1E-46D6-B2B9-1C7C4867D3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9600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D7870-3E1E-46D6-B2B9-1C7C4867D3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8234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D7870-3E1E-46D6-B2B9-1C7C4867D3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8667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D7870-3E1E-46D6-B2B9-1C7C4867D3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5867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D7870-3E1E-46D6-B2B9-1C7C4867D3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2170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D7870-3E1E-46D6-B2B9-1C7C4867D3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1542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D7870-3E1E-46D6-B2B9-1C7C4867D3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4238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8D7870-3E1E-46D6-B2B9-1C7C4867D3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9718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4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9.emf"/><Relationship Id="rId4" Type="http://schemas.openxmlformats.org/officeDocument/2006/relationships/oleObject" Target="../embeddings/oleObject1.bin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4"/>
          <p:cNvSpPr txBox="1">
            <a:spLocks/>
          </p:cNvSpPr>
          <p:nvPr/>
        </p:nvSpPr>
        <p:spPr>
          <a:xfrm>
            <a:off x="561974" y="2883889"/>
            <a:ext cx="11163300" cy="188002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pt-BR" sz="3200">
              <a:cs typeface="Aharoni" panose="02010803020104030203" pitchFamily="2" charset="-79"/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561975" y="3771900"/>
            <a:ext cx="11163300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CaixaDeTexto 5"/>
          <p:cNvSpPr txBox="1"/>
          <p:nvPr/>
        </p:nvSpPr>
        <p:spPr>
          <a:xfrm>
            <a:off x="561974" y="6359391"/>
            <a:ext cx="11163299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pt-BR" dirty="0">
                <a:latin typeface="+mj-lt"/>
              </a:rPr>
              <a:t>DEZ/2021</a:t>
            </a:r>
          </a:p>
        </p:txBody>
      </p:sp>
      <p:sp>
        <p:nvSpPr>
          <p:cNvPr id="7" name="Título 4"/>
          <p:cNvSpPr txBox="1">
            <a:spLocks/>
          </p:cNvSpPr>
          <p:nvPr/>
        </p:nvSpPr>
        <p:spPr>
          <a:xfrm>
            <a:off x="561974" y="4976587"/>
            <a:ext cx="11163300" cy="63685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1600" dirty="0">
                <a:cs typeface="Arial" panose="020B0604020202020204" pitchFamily="34" charset="0"/>
              </a:rPr>
              <a:t>COORDENAÇÃO-GERAL DE INTEGRAÇÃO E DESENVOLVIMENTO INSTITUCIONAL (CODIN)</a:t>
            </a:r>
          </a:p>
        </p:txBody>
      </p:sp>
      <p:sp>
        <p:nvSpPr>
          <p:cNvPr id="8" name="Título 4">
            <a:extLst>
              <a:ext uri="{FF2B5EF4-FFF2-40B4-BE49-F238E27FC236}">
                <a16:creationId xmlns:a16="http://schemas.microsoft.com/office/drawing/2014/main" id="{C71B129D-CEBF-426F-B56F-CC4D792A4F24}"/>
              </a:ext>
            </a:extLst>
          </p:cNvPr>
          <p:cNvSpPr txBox="1">
            <a:spLocks/>
          </p:cNvSpPr>
          <p:nvPr/>
        </p:nvSpPr>
        <p:spPr>
          <a:xfrm>
            <a:off x="564046" y="2948117"/>
            <a:ext cx="11163300" cy="722920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pt-BR" sz="3200" dirty="0">
                <a:cs typeface="Aharoni"/>
              </a:rPr>
              <a:t>METODOLOGIA DE GESTÃO DE RISCOS </a:t>
            </a:r>
            <a:endParaRPr lang="pt-BR" sz="3200" dirty="0">
              <a:cs typeface="Aharoni" panose="02010803020104030203" pitchFamily="2" charset="-79"/>
            </a:endParaRPr>
          </a:p>
          <a:p>
            <a:pPr algn="ctr"/>
            <a:endParaRPr lang="pt-BR" sz="2000" dirty="0"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1114035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4"/>
          <p:cNvSpPr txBox="1">
            <a:spLocks/>
          </p:cNvSpPr>
          <p:nvPr/>
        </p:nvSpPr>
        <p:spPr>
          <a:xfrm>
            <a:off x="561975" y="3308041"/>
            <a:ext cx="11163300" cy="661310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200">
                <a:cs typeface="Aharoni"/>
              </a:rPr>
              <a:t>ETAPAS DA METODOLOGIA</a:t>
            </a:r>
            <a:endParaRPr lang="pt-BR" sz="3200">
              <a:cs typeface="Aharoni" panose="02010803020104030203" pitchFamily="2" charset="-79"/>
            </a:endParaRPr>
          </a:p>
          <a:p>
            <a:pPr algn="ctr"/>
            <a:endParaRPr lang="pt-BR" sz="2000"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561975" y="3771900"/>
            <a:ext cx="11163300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78484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476250" y="1002088"/>
            <a:ext cx="11439525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pt-BR" sz="3200">
                <a:latin typeface="+mj-lt"/>
              </a:rPr>
              <a:t>ETAPAS DA METODOLOGIA</a:t>
            </a:r>
          </a:p>
        </p:txBody>
      </p:sp>
      <p:cxnSp>
        <p:nvCxnSpPr>
          <p:cNvPr id="7" name="Conector reto 6"/>
          <p:cNvCxnSpPr/>
          <p:nvPr/>
        </p:nvCxnSpPr>
        <p:spPr>
          <a:xfrm>
            <a:off x="-534228" y="1550090"/>
            <a:ext cx="11163300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5" name="Imagem 7" descr="Uma imagem contendo relógio&#10;&#10;Descrição gerada com muito alta confiança">
            <a:extLst>
              <a:ext uri="{FF2B5EF4-FFF2-40B4-BE49-F238E27FC236}">
                <a16:creationId xmlns:a16="http://schemas.microsoft.com/office/drawing/2014/main" id="{FBBC6319-75AD-4647-AF38-332BFF9CC2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5605" y="1648849"/>
            <a:ext cx="6929608" cy="4863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8099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491AC897-40B4-47A7-A351-D8B3CB6DFCCF}"/>
              </a:ext>
            </a:extLst>
          </p:cNvPr>
          <p:cNvCxnSpPr/>
          <p:nvPr/>
        </p:nvCxnSpPr>
        <p:spPr>
          <a:xfrm>
            <a:off x="-567359" y="1525242"/>
            <a:ext cx="11163300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CaixaDeTexto 6">
            <a:extLst>
              <a:ext uri="{FF2B5EF4-FFF2-40B4-BE49-F238E27FC236}">
                <a16:creationId xmlns:a16="http://schemas.microsoft.com/office/drawing/2014/main" id="{61F4B5C9-7FB7-4EA8-9A39-A98AEE2E0E8E}"/>
              </a:ext>
            </a:extLst>
          </p:cNvPr>
          <p:cNvSpPr txBox="1"/>
          <p:nvPr/>
        </p:nvSpPr>
        <p:spPr>
          <a:xfrm>
            <a:off x="476250" y="1044294"/>
            <a:ext cx="11439525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pt-BR" sz="3200">
                <a:latin typeface="+mj-lt"/>
              </a:rPr>
              <a:t>PLANO DE GESTÃO DE RISCOS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99B2B349-0EAA-488E-88B1-A32BC5E9DCBD}"/>
              </a:ext>
            </a:extLst>
          </p:cNvPr>
          <p:cNvSpPr txBox="1"/>
          <p:nvPr/>
        </p:nvSpPr>
        <p:spPr>
          <a:xfrm>
            <a:off x="473726" y="1777388"/>
            <a:ext cx="11207825" cy="280076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pt-BR" sz="1600">
                <a:cs typeface="Segoe UI"/>
              </a:rPr>
              <a:t>Entende-se por Plano de Gestão de Riscos, todo o planejamento e trabalhos necessários que antecedem a execução das etapas de gerenciamento de riscos. Para que se tenha êxito nas etapas posteriores é necessário que nessa etapa definam-se os seguintes pontos:</a:t>
            </a:r>
            <a:r>
              <a:rPr lang="pt-BR" sz="1600">
                <a:cs typeface="Calibri"/>
              </a:rPr>
              <a:t> </a:t>
            </a:r>
          </a:p>
          <a:p>
            <a:pPr algn="just"/>
            <a:endParaRPr lang="pt-BR" sz="1600">
              <a:cs typeface="Calibri"/>
            </a:endParaRPr>
          </a:p>
          <a:p>
            <a:pPr algn="just">
              <a:buChar char="•"/>
            </a:pPr>
            <a:r>
              <a:rPr lang="pt-BR" sz="1600">
                <a:cs typeface="Calibri"/>
              </a:rPr>
              <a:t>Processos a serem gerenciados </a:t>
            </a:r>
          </a:p>
          <a:p>
            <a:pPr algn="just">
              <a:buChar char="•"/>
            </a:pPr>
            <a:r>
              <a:rPr lang="pt-BR" sz="1600">
                <a:cs typeface="Calibri"/>
              </a:rPr>
              <a:t>Responsável pelo processo </a:t>
            </a:r>
          </a:p>
          <a:p>
            <a:pPr algn="just">
              <a:buChar char="•"/>
            </a:pPr>
            <a:r>
              <a:rPr lang="pt-BR" sz="1600">
                <a:cs typeface="Calibri"/>
              </a:rPr>
              <a:t>Grupo de Gerenciamento do Processo </a:t>
            </a:r>
          </a:p>
          <a:p>
            <a:pPr algn="just">
              <a:buChar char="•"/>
            </a:pPr>
            <a:r>
              <a:rPr lang="pt-BR" sz="1600">
                <a:cs typeface="Calibri"/>
              </a:rPr>
              <a:t>Cronograma das atividades </a:t>
            </a:r>
          </a:p>
          <a:p>
            <a:pPr algn="just">
              <a:buChar char="•"/>
            </a:pPr>
            <a:endParaRPr lang="pt-BR">
              <a:cs typeface="Calibri"/>
            </a:endParaRPr>
          </a:p>
          <a:p>
            <a:pPr algn="just"/>
            <a:endParaRPr lang="pt-BR" sz="1200">
              <a:cs typeface="Segoe UI"/>
            </a:endParaRPr>
          </a:p>
          <a:p>
            <a:endParaRPr lang="pt-BR">
              <a:latin typeface="Segoe UI"/>
              <a:cs typeface="Segoe UI"/>
            </a:endParaRPr>
          </a:p>
        </p:txBody>
      </p:sp>
      <p:pic>
        <p:nvPicPr>
          <p:cNvPr id="3" name="Imagem 4" descr="Mapa colorido com texto preto sobre fundo branco&#10;&#10;Descrição gerada com alta confiança">
            <a:extLst>
              <a:ext uri="{FF2B5EF4-FFF2-40B4-BE49-F238E27FC236}">
                <a16:creationId xmlns:a16="http://schemas.microsoft.com/office/drawing/2014/main" id="{68FA6BFB-846C-43F2-8401-4EA4369937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55" y="3786622"/>
            <a:ext cx="11868838" cy="3131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9461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45B718E6-6184-4870-BE31-BA5F310BB517}"/>
              </a:ext>
            </a:extLst>
          </p:cNvPr>
          <p:cNvCxnSpPr/>
          <p:nvPr/>
        </p:nvCxnSpPr>
        <p:spPr>
          <a:xfrm>
            <a:off x="476250" y="1533525"/>
            <a:ext cx="11163300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A8D8E9A2-A86F-4581-B475-BC129211E7B7}"/>
              </a:ext>
            </a:extLst>
          </p:cNvPr>
          <p:cNvSpPr txBox="1"/>
          <p:nvPr/>
        </p:nvSpPr>
        <p:spPr>
          <a:xfrm>
            <a:off x="476250" y="1607583"/>
            <a:ext cx="11163300" cy="120032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endParaRPr lang="pt-BR"/>
          </a:p>
          <a:p>
            <a:endParaRPr lang="pt-BR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pt-BR"/>
          </a:p>
          <a:p>
            <a:endParaRPr lang="pt-BR"/>
          </a:p>
        </p:txBody>
      </p:sp>
      <p:pic>
        <p:nvPicPr>
          <p:cNvPr id="5" name="Picture 2" descr="Resultado de imagem para swot">
            <a:extLst>
              <a:ext uri="{FF2B5EF4-FFF2-40B4-BE49-F238E27FC236}">
                <a16:creationId xmlns:a16="http://schemas.microsoft.com/office/drawing/2014/main" id="{87CD1D1D-5546-4D8A-82C8-C52F0C155F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35"/>
          <a:stretch>
            <a:fillRect/>
          </a:stretch>
        </p:blipFill>
        <p:spPr bwMode="auto">
          <a:xfrm>
            <a:off x="7478505" y="4096011"/>
            <a:ext cx="4513154" cy="2103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B2A699BD-9AC0-4D7E-8E53-ED935D343698}"/>
              </a:ext>
            </a:extLst>
          </p:cNvPr>
          <p:cNvSpPr txBox="1"/>
          <p:nvPr/>
        </p:nvSpPr>
        <p:spPr>
          <a:xfrm>
            <a:off x="7513420" y="6277292"/>
            <a:ext cx="43547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/>
              <a:t>Matriz SWOT do processo organizacional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9105B9D0-CC9D-4F2F-B16D-BF0ABA885445}"/>
              </a:ext>
            </a:extLst>
          </p:cNvPr>
          <p:cNvSpPr txBox="1"/>
          <p:nvPr/>
        </p:nvSpPr>
        <p:spPr>
          <a:xfrm>
            <a:off x="476250" y="994599"/>
            <a:ext cx="114395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>
                <a:latin typeface="+mj-lt"/>
              </a:rPr>
              <a:t>MGR – ENTENDIMENTO DO CONTEXTO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FB5E1BE3-98F1-4CC9-9C85-E8BF4BFE488F}"/>
              </a:ext>
            </a:extLst>
          </p:cNvPr>
          <p:cNvSpPr/>
          <p:nvPr/>
        </p:nvSpPr>
        <p:spPr>
          <a:xfrm>
            <a:off x="476250" y="1579374"/>
            <a:ext cx="90185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>
                <a:latin typeface="+mj-lt"/>
              </a:rPr>
              <a:t>Entendimento do processo e do contexto em que está inserido</a:t>
            </a: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EA1E040F-8306-4CBB-B9AF-40F6FDE9B57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53293680"/>
              </p:ext>
            </p:extLst>
          </p:nvPr>
        </p:nvGraphicFramePr>
        <p:xfrm>
          <a:off x="476250" y="2490321"/>
          <a:ext cx="7037170" cy="40695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6884143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45B718E6-6184-4870-BE31-BA5F310BB517}"/>
              </a:ext>
            </a:extLst>
          </p:cNvPr>
          <p:cNvCxnSpPr/>
          <p:nvPr/>
        </p:nvCxnSpPr>
        <p:spPr>
          <a:xfrm>
            <a:off x="476250" y="1533525"/>
            <a:ext cx="11163300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CaixaDeTexto 7">
            <a:extLst>
              <a:ext uri="{FF2B5EF4-FFF2-40B4-BE49-F238E27FC236}">
                <a16:creationId xmlns:a16="http://schemas.microsoft.com/office/drawing/2014/main" id="{8BA80CBA-879B-4451-BB31-642CF0263A4B}"/>
              </a:ext>
            </a:extLst>
          </p:cNvPr>
          <p:cNvSpPr txBox="1"/>
          <p:nvPr/>
        </p:nvSpPr>
        <p:spPr>
          <a:xfrm>
            <a:off x="752475" y="3017282"/>
            <a:ext cx="11163300" cy="230832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endParaRPr lang="pt-BR"/>
          </a:p>
          <a:p>
            <a:pPr marL="342900" indent="-342900">
              <a:buFont typeface="Wingdings" panose="05000000000000000000" pitchFamily="2" charset="2"/>
              <a:buChar char="v"/>
            </a:pPr>
            <a:endParaRPr lang="pt-BR" sz="2400"/>
          </a:p>
          <a:p>
            <a:pPr marL="342900" indent="-342900">
              <a:buFont typeface="Arial"/>
              <a:buChar char="•"/>
            </a:pPr>
            <a:endParaRPr lang="pt-BR" sz="2400">
              <a:cs typeface="Calibri"/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pt-BR" sz="2400">
              <a:cs typeface="Calibri"/>
            </a:endParaRPr>
          </a:p>
          <a:p>
            <a:endParaRPr lang="pt-BR">
              <a:cs typeface="Calibri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pt-BR">
              <a:cs typeface="Calibri"/>
            </a:endParaRPr>
          </a:p>
          <a:p>
            <a:endParaRPr lang="pt-BR">
              <a:cs typeface="Calibri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E6359EB-17CF-4760-9481-27574423D55C}"/>
              </a:ext>
            </a:extLst>
          </p:cNvPr>
          <p:cNvSpPr txBox="1"/>
          <p:nvPr/>
        </p:nvSpPr>
        <p:spPr>
          <a:xfrm>
            <a:off x="476250" y="994599"/>
            <a:ext cx="114395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>
                <a:latin typeface="+mj-lt"/>
              </a:rPr>
              <a:t>MGR – ENTENDIMENTO DO CONTEXTO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CA34B989-09D2-42E6-BC4A-1B81DA15F85E}"/>
              </a:ext>
            </a:extLst>
          </p:cNvPr>
          <p:cNvSpPr/>
          <p:nvPr/>
        </p:nvSpPr>
        <p:spPr>
          <a:xfrm>
            <a:off x="476250" y="1579374"/>
            <a:ext cx="90185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>
                <a:latin typeface="+mj-lt"/>
              </a:rPr>
              <a:t>Entendimento do processo e do contexto em que está inserido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9F38E884-C508-48F4-A39E-E9473D2186B0}"/>
              </a:ext>
            </a:extLst>
          </p:cNvPr>
          <p:cNvGraphicFramePr/>
          <p:nvPr/>
        </p:nvGraphicFramePr>
        <p:xfrm>
          <a:off x="476250" y="2247900"/>
          <a:ext cx="11163300" cy="429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619192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45B718E6-6184-4870-BE31-BA5F310BB517}"/>
              </a:ext>
            </a:extLst>
          </p:cNvPr>
          <p:cNvCxnSpPr/>
          <p:nvPr/>
        </p:nvCxnSpPr>
        <p:spPr>
          <a:xfrm>
            <a:off x="476250" y="1533525"/>
            <a:ext cx="11163300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CaixaDeTexto 7">
            <a:extLst>
              <a:ext uri="{FF2B5EF4-FFF2-40B4-BE49-F238E27FC236}">
                <a16:creationId xmlns:a16="http://schemas.microsoft.com/office/drawing/2014/main" id="{8BA80CBA-879B-4451-BB31-642CF0263A4B}"/>
              </a:ext>
            </a:extLst>
          </p:cNvPr>
          <p:cNvSpPr txBox="1"/>
          <p:nvPr/>
        </p:nvSpPr>
        <p:spPr>
          <a:xfrm>
            <a:off x="752475" y="3017282"/>
            <a:ext cx="11163300" cy="230832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endParaRPr lang="pt-BR"/>
          </a:p>
          <a:p>
            <a:pPr marL="342900" indent="-342900">
              <a:buFont typeface="Wingdings" panose="05000000000000000000" pitchFamily="2" charset="2"/>
              <a:buChar char="v"/>
            </a:pPr>
            <a:endParaRPr lang="pt-BR" sz="2400"/>
          </a:p>
          <a:p>
            <a:pPr marL="342900" indent="-342900">
              <a:buFont typeface="Arial"/>
              <a:buChar char="•"/>
            </a:pPr>
            <a:endParaRPr lang="pt-BR" sz="2400">
              <a:cs typeface="Calibri"/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pt-BR" sz="2400">
              <a:cs typeface="Calibri"/>
            </a:endParaRPr>
          </a:p>
          <a:p>
            <a:endParaRPr lang="pt-BR">
              <a:cs typeface="Calibri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pt-BR">
              <a:cs typeface="Calibri"/>
            </a:endParaRPr>
          </a:p>
          <a:p>
            <a:endParaRPr lang="pt-BR">
              <a:cs typeface="Calibri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E6359EB-17CF-4760-9481-27574423D55C}"/>
              </a:ext>
            </a:extLst>
          </p:cNvPr>
          <p:cNvSpPr txBox="1"/>
          <p:nvPr/>
        </p:nvSpPr>
        <p:spPr>
          <a:xfrm>
            <a:off x="476250" y="994599"/>
            <a:ext cx="114395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>
                <a:latin typeface="+mj-lt"/>
              </a:rPr>
              <a:t>MGR – ENTENDIMENTO DO CONTEXTO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CA34B989-09D2-42E6-BC4A-1B81DA15F85E}"/>
              </a:ext>
            </a:extLst>
          </p:cNvPr>
          <p:cNvSpPr/>
          <p:nvPr/>
        </p:nvSpPr>
        <p:spPr>
          <a:xfrm>
            <a:off x="476250" y="1579374"/>
            <a:ext cx="2757165" cy="523220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r>
              <a:rPr lang="pt-BR" sz="2800" b="1">
                <a:latin typeface="+mj-lt"/>
              </a:rPr>
              <a:t>Cenários possíveis</a:t>
            </a:r>
          </a:p>
        </p:txBody>
      </p:sp>
      <p:pic>
        <p:nvPicPr>
          <p:cNvPr id="33" name="Picture 2" descr="Resultado de imagem para swot">
            <a:extLst>
              <a:ext uri="{FF2B5EF4-FFF2-40B4-BE49-F238E27FC236}">
                <a16:creationId xmlns:a16="http://schemas.microsoft.com/office/drawing/2014/main" id="{9334794D-1B30-4572-9906-82BCEFC8E0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35"/>
          <a:stretch>
            <a:fillRect/>
          </a:stretch>
        </p:blipFill>
        <p:spPr bwMode="auto">
          <a:xfrm>
            <a:off x="2036832" y="2729382"/>
            <a:ext cx="6881979" cy="3213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74248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45B718E6-6184-4870-BE31-BA5F310BB517}"/>
              </a:ext>
            </a:extLst>
          </p:cNvPr>
          <p:cNvCxnSpPr/>
          <p:nvPr/>
        </p:nvCxnSpPr>
        <p:spPr>
          <a:xfrm>
            <a:off x="476250" y="1496548"/>
            <a:ext cx="11163300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A8D8E9A2-A86F-4581-B475-BC129211E7B7}"/>
              </a:ext>
            </a:extLst>
          </p:cNvPr>
          <p:cNvSpPr txBox="1"/>
          <p:nvPr/>
        </p:nvSpPr>
        <p:spPr>
          <a:xfrm>
            <a:off x="476250" y="1768989"/>
            <a:ext cx="11163300" cy="313932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1"/>
            <a:endParaRPr lang="pt-BR" dirty="0"/>
          </a:p>
          <a:p>
            <a:pPr lvl="1"/>
            <a:endParaRPr lang="pt-BR" dirty="0"/>
          </a:p>
          <a:p>
            <a:pPr lvl="1"/>
            <a:endParaRPr lang="pt-BR" dirty="0"/>
          </a:p>
          <a:p>
            <a:pPr lvl="1"/>
            <a:endParaRPr lang="pt-BR" dirty="0"/>
          </a:p>
          <a:p>
            <a:pPr lvl="1"/>
            <a:endParaRPr lang="pt-BR" dirty="0"/>
          </a:p>
          <a:p>
            <a:pPr lvl="1"/>
            <a:endParaRPr lang="pt-BR" dirty="0"/>
          </a:p>
          <a:p>
            <a:pPr lvl="1"/>
            <a:endParaRPr lang="pt-BR" dirty="0"/>
          </a:p>
          <a:p>
            <a:pPr lvl="1"/>
            <a:endParaRPr lang="pt-BR" dirty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pt-BR" dirty="0"/>
          </a:p>
          <a:p>
            <a:pPr marL="1200150" lvl="2" indent="-285750">
              <a:buFont typeface="Wingdings" panose="05000000000000000000" pitchFamily="2" charset="2"/>
              <a:buChar char="v"/>
            </a:pPr>
            <a:endParaRPr lang="pt-BR" b="1" dirty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pt-BR" dirty="0"/>
          </a:p>
        </p:txBody>
      </p:sp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AAAD47D9-D179-4C17-919E-2C988734EB26}"/>
              </a:ext>
            </a:extLst>
          </p:cNvPr>
          <p:cNvSpPr/>
          <p:nvPr/>
        </p:nvSpPr>
        <p:spPr>
          <a:xfrm>
            <a:off x="476250" y="2492678"/>
            <a:ext cx="11163300" cy="1565756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chemeClr val="bg1"/>
                </a:solidFill>
              </a:rPr>
              <a:t>RISCO*</a:t>
            </a:r>
            <a:endParaRPr lang="pt-BR" dirty="0">
              <a:solidFill>
                <a:schemeClr val="bg1"/>
              </a:solidFill>
            </a:endParaRPr>
          </a:p>
          <a:p>
            <a:pPr algn="ctr"/>
            <a:r>
              <a:rPr lang="pt-BR" sz="2400" dirty="0">
                <a:solidFill>
                  <a:schemeClr val="bg1"/>
                </a:solidFill>
              </a:rPr>
              <a:t>Possibilidade de ocorrência de um evento que tenha impacto no atingimento dos </a:t>
            </a:r>
            <a:r>
              <a:rPr lang="pt-BR" sz="2400" b="1" dirty="0">
                <a:solidFill>
                  <a:schemeClr val="bg1"/>
                </a:solidFill>
              </a:rPr>
              <a:t>objetivos</a:t>
            </a:r>
            <a:r>
              <a:rPr lang="pt-BR" sz="2400" dirty="0">
                <a:solidFill>
                  <a:schemeClr val="bg1"/>
                </a:solidFill>
              </a:rPr>
              <a:t> da organização</a:t>
            </a: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F2CBCE71-937B-4806-9E27-B41257EA2BA6}"/>
              </a:ext>
            </a:extLst>
          </p:cNvPr>
          <p:cNvGraphicFramePr/>
          <p:nvPr/>
        </p:nvGraphicFramePr>
        <p:xfrm>
          <a:off x="2029912" y="5185773"/>
          <a:ext cx="8128000" cy="11774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Balão de Fala: Oval 7">
            <a:extLst>
              <a:ext uri="{FF2B5EF4-FFF2-40B4-BE49-F238E27FC236}">
                <a16:creationId xmlns:a16="http://schemas.microsoft.com/office/drawing/2014/main" id="{F9C2B77E-D2CF-4507-8746-5897C164DC4D}"/>
              </a:ext>
            </a:extLst>
          </p:cNvPr>
          <p:cNvSpPr/>
          <p:nvPr/>
        </p:nvSpPr>
        <p:spPr>
          <a:xfrm>
            <a:off x="8489993" y="4271166"/>
            <a:ext cx="2254685" cy="975630"/>
          </a:xfrm>
          <a:prstGeom prst="wedgeEllipseCallou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i="1"/>
              <a:t>NEGATIVAMENTE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4E6624E-E865-4E06-8C13-A5FD71072F16}"/>
              </a:ext>
            </a:extLst>
          </p:cNvPr>
          <p:cNvSpPr txBox="1"/>
          <p:nvPr/>
        </p:nvSpPr>
        <p:spPr>
          <a:xfrm>
            <a:off x="10084705" y="6363220"/>
            <a:ext cx="1894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/>
              <a:t>*PGR/CGU, art. 2º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94F49EE0-E55B-4E3D-8CDE-B26DDCDB70FF}"/>
              </a:ext>
            </a:extLst>
          </p:cNvPr>
          <p:cNvSpPr txBox="1"/>
          <p:nvPr/>
        </p:nvSpPr>
        <p:spPr>
          <a:xfrm>
            <a:off x="434837" y="911773"/>
            <a:ext cx="11439525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pt-BR" sz="3200">
                <a:latin typeface="+mj-lt"/>
              </a:rPr>
              <a:t>IDENTIFICAÇÃO DE RISCOS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C3EFCDCF-CECB-4F95-B2C4-FFB48187EA3C}"/>
              </a:ext>
            </a:extLst>
          </p:cNvPr>
          <p:cNvSpPr/>
          <p:nvPr/>
        </p:nvSpPr>
        <p:spPr>
          <a:xfrm>
            <a:off x="400050" y="1690745"/>
            <a:ext cx="72210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>
                <a:latin typeface="+mj-lt"/>
              </a:rPr>
              <a:t> Identificação de eventos, causas e consequências</a:t>
            </a:r>
          </a:p>
        </p:txBody>
      </p:sp>
    </p:spTree>
    <p:extLst>
      <p:ext uri="{BB962C8B-B14F-4D97-AF65-F5344CB8AC3E}">
        <p14:creationId xmlns:p14="http://schemas.microsoft.com/office/powerpoint/2010/main" val="34250766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B159F0AB-062F-4144-B96C-ADD628568AFF}"/>
              </a:ext>
            </a:extLst>
          </p:cNvPr>
          <p:cNvSpPr txBox="1"/>
          <p:nvPr/>
        </p:nvSpPr>
        <p:spPr>
          <a:xfrm>
            <a:off x="428625" y="2352177"/>
            <a:ext cx="11210925" cy="233910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pt-BR" sz="2800"/>
              <a:t>Principais Insumos: </a:t>
            </a:r>
            <a:endParaRPr lang="pt-BR" sz="2800">
              <a:cs typeface="Calibri"/>
            </a:endParaRPr>
          </a:p>
          <a:p>
            <a:pPr lvl="1"/>
            <a:endParaRPr lang="pt-BR" sz="2200">
              <a:cs typeface="Calibri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pt-BR" sz="2400"/>
          </a:p>
          <a:p>
            <a:endParaRPr lang="pt-BR" sz="2400">
              <a:cs typeface="Calibri"/>
            </a:endParaRPr>
          </a:p>
          <a:p>
            <a:endParaRPr lang="pt-BR" sz="2400"/>
          </a:p>
          <a:p>
            <a:endParaRPr lang="pt-BR" sz="2400"/>
          </a:p>
        </p:txBody>
      </p:sp>
      <p:pic>
        <p:nvPicPr>
          <p:cNvPr id="3" name="Imagem 3" descr="Uma imagem contendo captura de tela&#10;&#10;Descrição gerada com muito alta confiança">
            <a:extLst>
              <a:ext uri="{FF2B5EF4-FFF2-40B4-BE49-F238E27FC236}">
                <a16:creationId xmlns:a16="http://schemas.microsoft.com/office/drawing/2014/main" id="{4B605586-3AD5-449C-ADF7-6502EC998C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869" y="3297602"/>
            <a:ext cx="3329354" cy="2226541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18C81291-55CF-455A-8571-F01ADA5712E9}"/>
              </a:ext>
            </a:extLst>
          </p:cNvPr>
          <p:cNvSpPr txBox="1"/>
          <p:nvPr/>
        </p:nvSpPr>
        <p:spPr>
          <a:xfrm>
            <a:off x="474541" y="5059419"/>
            <a:ext cx="3211062" cy="92333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Char char="•"/>
            </a:pPr>
            <a:endParaRPr lang="pt-BR"/>
          </a:p>
          <a:p>
            <a:pPr marL="0" lvl="1" algn="ctr"/>
            <a:r>
              <a:rPr lang="pt-BR"/>
              <a:t>Fluxo do processo organizacional</a:t>
            </a:r>
            <a:endParaRPr lang="pt-BR">
              <a:cs typeface="Calibri"/>
            </a:endParaRPr>
          </a:p>
        </p:txBody>
      </p:sp>
      <p:pic>
        <p:nvPicPr>
          <p:cNvPr id="12" name="Picture 2" descr="Resultado de imagem para swot">
            <a:extLst>
              <a:ext uri="{FF2B5EF4-FFF2-40B4-BE49-F238E27FC236}">
                <a16:creationId xmlns:a16="http://schemas.microsoft.com/office/drawing/2014/main" id="{418792BE-F233-42CE-87E6-5318B58F6E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35"/>
          <a:stretch>
            <a:fillRect/>
          </a:stretch>
        </p:blipFill>
        <p:spPr bwMode="auto">
          <a:xfrm>
            <a:off x="3853215" y="3350877"/>
            <a:ext cx="4073539" cy="1898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00A1E553-8470-4E4D-99AA-ADB92478D361}"/>
              </a:ext>
            </a:extLst>
          </p:cNvPr>
          <p:cNvSpPr txBox="1"/>
          <p:nvPr/>
        </p:nvSpPr>
        <p:spPr>
          <a:xfrm>
            <a:off x="4261992" y="5342741"/>
            <a:ext cx="3205609" cy="707886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lvl="1" algn="ctr"/>
            <a:r>
              <a:rPr lang="pt-BR">
                <a:cs typeface="Calibri"/>
              </a:rPr>
              <a:t>Resultados da etapa de Entendimento do Context</a:t>
            </a:r>
            <a:r>
              <a:rPr lang="pt-BR" sz="2200">
                <a:cs typeface="Calibri"/>
              </a:rPr>
              <a:t>o</a:t>
            </a:r>
            <a:endParaRPr lang="pt-BR">
              <a:cs typeface="Calibri"/>
            </a:endParaRPr>
          </a:p>
        </p:txBody>
      </p:sp>
      <p:pic>
        <p:nvPicPr>
          <p:cNvPr id="14" name="Imagem 14" descr="Uma imagem contendo gráficos vetoriais&#10;&#10;Descrição gerada com alta confiança">
            <a:extLst>
              <a:ext uri="{FF2B5EF4-FFF2-40B4-BE49-F238E27FC236}">
                <a16:creationId xmlns:a16="http://schemas.microsoft.com/office/drawing/2014/main" id="{420D7E12-822C-4D11-B0F7-75DC70D974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1730" y="3380014"/>
            <a:ext cx="3554045" cy="1515474"/>
          </a:xfrm>
          <a:prstGeom prst="rect">
            <a:avLst/>
          </a:prstGeom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id="{D1D3C37D-B35E-458D-BB62-E3741ABDD7AC}"/>
              </a:ext>
            </a:extLst>
          </p:cNvPr>
          <p:cNvSpPr txBox="1"/>
          <p:nvPr/>
        </p:nvSpPr>
        <p:spPr>
          <a:xfrm>
            <a:off x="8361729" y="5059419"/>
            <a:ext cx="3554045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lvl="1" algn="ctr"/>
            <a:r>
              <a:rPr lang="pt-BR">
                <a:cs typeface="Calibri"/>
              </a:rPr>
              <a:t>Experiência da equipe técnica</a:t>
            </a:r>
            <a:endParaRPr lang="pt-BR"/>
          </a:p>
        </p:txBody>
      </p:sp>
      <p:cxnSp>
        <p:nvCxnSpPr>
          <p:cNvPr id="15" name="Conector reto 14">
            <a:extLst>
              <a:ext uri="{FF2B5EF4-FFF2-40B4-BE49-F238E27FC236}">
                <a16:creationId xmlns:a16="http://schemas.microsoft.com/office/drawing/2014/main" id="{7C600AE9-1329-412B-BFBF-46C5BDA163B2}"/>
              </a:ext>
            </a:extLst>
          </p:cNvPr>
          <p:cNvCxnSpPr/>
          <p:nvPr/>
        </p:nvCxnSpPr>
        <p:spPr>
          <a:xfrm>
            <a:off x="476250" y="1496548"/>
            <a:ext cx="11163300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6F839642-CA52-4F42-945A-26B979CFA44D}"/>
              </a:ext>
            </a:extLst>
          </p:cNvPr>
          <p:cNvSpPr txBox="1"/>
          <p:nvPr/>
        </p:nvSpPr>
        <p:spPr>
          <a:xfrm>
            <a:off x="434837" y="911773"/>
            <a:ext cx="11439525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pt-BR" sz="3200">
                <a:latin typeface="+mj-lt"/>
              </a:rPr>
              <a:t>IDENTIFICAÇÃO DE RISCOS</a:t>
            </a:r>
          </a:p>
        </p:txBody>
      </p:sp>
    </p:spTree>
    <p:extLst>
      <p:ext uri="{BB962C8B-B14F-4D97-AF65-F5344CB8AC3E}">
        <p14:creationId xmlns:p14="http://schemas.microsoft.com/office/powerpoint/2010/main" val="35156678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45B718E6-6184-4870-BE31-BA5F310BB517}"/>
              </a:ext>
            </a:extLst>
          </p:cNvPr>
          <p:cNvCxnSpPr/>
          <p:nvPr/>
        </p:nvCxnSpPr>
        <p:spPr>
          <a:xfrm>
            <a:off x="-600489" y="1566655"/>
            <a:ext cx="11163300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CaixaDeTexto 4">
            <a:extLst>
              <a:ext uri="{FF2B5EF4-FFF2-40B4-BE49-F238E27FC236}">
                <a16:creationId xmlns:a16="http://schemas.microsoft.com/office/drawing/2014/main" id="{B159F0AB-062F-4144-B96C-ADD628568AFF}"/>
              </a:ext>
            </a:extLst>
          </p:cNvPr>
          <p:cNvSpPr txBox="1"/>
          <p:nvPr/>
        </p:nvSpPr>
        <p:spPr>
          <a:xfrm>
            <a:off x="476250" y="1719074"/>
            <a:ext cx="11210925" cy="53860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pt-BR" sz="2400"/>
              <a:t>Técnica proposta: </a:t>
            </a:r>
            <a:r>
              <a:rPr lang="pt-BR" sz="2400" i="1"/>
              <a:t>Brainstorming </a:t>
            </a:r>
            <a:endParaRPr lang="pt-BR" sz="2400">
              <a:cs typeface="Calibri"/>
            </a:endParaRPr>
          </a:p>
          <a:p>
            <a:endParaRPr lang="pt-BR"/>
          </a:p>
          <a:p>
            <a:endParaRPr lang="pt-BR" sz="2400">
              <a:cs typeface="Calibri"/>
            </a:endParaRPr>
          </a:p>
          <a:p>
            <a:endParaRPr lang="pt-BR" sz="2400">
              <a:cs typeface="Calibri"/>
            </a:endParaRPr>
          </a:p>
          <a:p>
            <a:endParaRPr lang="pt-BR" sz="2400">
              <a:cs typeface="Calibri"/>
            </a:endParaRPr>
          </a:p>
          <a:p>
            <a:endParaRPr lang="pt-BR" sz="2400">
              <a:cs typeface="Calibri"/>
            </a:endParaRPr>
          </a:p>
          <a:p>
            <a:endParaRPr lang="pt-BR" sz="2400">
              <a:cs typeface="Calibri"/>
            </a:endParaRPr>
          </a:p>
          <a:p>
            <a:endParaRPr lang="pt-BR" sz="2400">
              <a:cs typeface="Calibri"/>
            </a:endParaRPr>
          </a:p>
          <a:p>
            <a:pPr algn="ctr"/>
            <a:endParaRPr lang="pt-BR" sz="2000">
              <a:cs typeface="Calibri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pt-BR" sz="2200">
              <a:cs typeface="Calibri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pt-BR" sz="220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pt-BR" sz="2200">
              <a:cs typeface="Calibri"/>
            </a:endParaRPr>
          </a:p>
          <a:p>
            <a:endParaRPr lang="pt-BR" sz="2400"/>
          </a:p>
          <a:p>
            <a:endParaRPr lang="pt-BR" sz="2400"/>
          </a:p>
          <a:p>
            <a:endParaRPr lang="pt-BR" sz="2400">
              <a:cs typeface="Calibri"/>
            </a:endParaRPr>
          </a:p>
        </p:txBody>
      </p:sp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9A569D79-4038-4916-BCBB-B6CE3C12B628}"/>
              </a:ext>
            </a:extLst>
          </p:cNvPr>
          <p:cNvSpPr/>
          <p:nvPr/>
        </p:nvSpPr>
        <p:spPr>
          <a:xfrm>
            <a:off x="3553814" y="5797214"/>
            <a:ext cx="5210641" cy="745141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b="1">
                <a:solidFill>
                  <a:schemeClr val="bg1"/>
                </a:solidFill>
              </a:rPr>
              <a:t>Foco </a:t>
            </a:r>
            <a:r>
              <a:rPr lang="pt-BR" sz="2400" b="1">
                <a:solidFill>
                  <a:schemeClr val="bg1"/>
                </a:solidFill>
                <a:cs typeface="Calibri"/>
              </a:rPr>
              <a:t>nos objetivos organizacionais</a:t>
            </a:r>
            <a:endParaRPr lang="pt-BR">
              <a:solidFill>
                <a:schemeClr val="bg1"/>
              </a:solidFill>
              <a:cs typeface="Calibri"/>
            </a:endParaRPr>
          </a:p>
        </p:txBody>
      </p:sp>
      <p:pic>
        <p:nvPicPr>
          <p:cNvPr id="2" name="Imagem 2">
            <a:extLst>
              <a:ext uri="{FF2B5EF4-FFF2-40B4-BE49-F238E27FC236}">
                <a16:creationId xmlns:a16="http://schemas.microsoft.com/office/drawing/2014/main" id="{71C6902A-20DF-495E-A1E0-8D9C9551F1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4625" y="2466704"/>
            <a:ext cx="3974123" cy="3181252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0F89D8AD-AA8B-4A05-B262-7262E6B0DE88}"/>
              </a:ext>
            </a:extLst>
          </p:cNvPr>
          <p:cNvSpPr txBox="1"/>
          <p:nvPr/>
        </p:nvSpPr>
        <p:spPr>
          <a:xfrm>
            <a:off x="443120" y="1019447"/>
            <a:ext cx="11439525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pt-BR" sz="3200">
                <a:latin typeface="+mj-lt"/>
              </a:rPr>
              <a:t>IDENTIFICAÇÃO DE RISCOS</a:t>
            </a:r>
          </a:p>
        </p:txBody>
      </p:sp>
    </p:spTree>
    <p:extLst>
      <p:ext uri="{BB962C8B-B14F-4D97-AF65-F5344CB8AC3E}">
        <p14:creationId xmlns:p14="http://schemas.microsoft.com/office/powerpoint/2010/main" val="8221494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aixaDeTexto 14">
            <a:extLst>
              <a:ext uri="{FF2B5EF4-FFF2-40B4-BE49-F238E27FC236}">
                <a16:creationId xmlns:a16="http://schemas.microsoft.com/office/drawing/2014/main" id="{A8D8E9A2-A86F-4581-B475-BC129211E7B7}"/>
              </a:ext>
            </a:extLst>
          </p:cNvPr>
          <p:cNvSpPr txBox="1"/>
          <p:nvPr/>
        </p:nvSpPr>
        <p:spPr>
          <a:xfrm>
            <a:off x="476250" y="1751572"/>
            <a:ext cx="11163300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pt-BR" sz="2400"/>
              <a:t>Validação do evento </a:t>
            </a:r>
            <a:r>
              <a:rPr lang="pt-BR" sz="2400">
                <a:cs typeface="Calibri"/>
              </a:rPr>
              <a:t>identificado</a:t>
            </a:r>
          </a:p>
          <a:p>
            <a:endParaRPr lang="pt-BR" sz="2000">
              <a:cs typeface="Calibri"/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65C8089F-6A79-4EBA-8AAD-D822D4011E8F}"/>
              </a:ext>
            </a:extLst>
          </p:cNvPr>
          <p:cNvGraphicFramePr/>
          <p:nvPr/>
        </p:nvGraphicFramePr>
        <p:xfrm>
          <a:off x="476250" y="2286000"/>
          <a:ext cx="11163300" cy="444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30" name="Conector reto 29">
            <a:extLst>
              <a:ext uri="{FF2B5EF4-FFF2-40B4-BE49-F238E27FC236}">
                <a16:creationId xmlns:a16="http://schemas.microsoft.com/office/drawing/2014/main" id="{795D1AA9-4F2C-4E22-BB73-794F672F67AD}"/>
              </a:ext>
            </a:extLst>
          </p:cNvPr>
          <p:cNvCxnSpPr/>
          <p:nvPr/>
        </p:nvCxnSpPr>
        <p:spPr>
          <a:xfrm>
            <a:off x="-600489" y="1566655"/>
            <a:ext cx="11163300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6404CD45-D547-4F92-AF73-A8E1FB561F55}"/>
              </a:ext>
            </a:extLst>
          </p:cNvPr>
          <p:cNvSpPr txBox="1"/>
          <p:nvPr/>
        </p:nvSpPr>
        <p:spPr>
          <a:xfrm>
            <a:off x="443120" y="1019447"/>
            <a:ext cx="11439525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pt-BR" sz="3200">
                <a:latin typeface="+mj-lt"/>
              </a:rPr>
              <a:t>IDENTIFICAÇÃO DE RISCOS</a:t>
            </a:r>
          </a:p>
        </p:txBody>
      </p:sp>
    </p:spTree>
    <p:extLst>
      <p:ext uri="{BB962C8B-B14F-4D97-AF65-F5344CB8AC3E}">
        <p14:creationId xmlns:p14="http://schemas.microsoft.com/office/powerpoint/2010/main" val="27053661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45B718E6-6184-4870-BE31-BA5F310BB517}"/>
              </a:ext>
            </a:extLst>
          </p:cNvPr>
          <p:cNvCxnSpPr/>
          <p:nvPr/>
        </p:nvCxnSpPr>
        <p:spPr>
          <a:xfrm>
            <a:off x="476250" y="1533525"/>
            <a:ext cx="11163300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CaixaDeTexto 6">
            <a:extLst>
              <a:ext uri="{FF2B5EF4-FFF2-40B4-BE49-F238E27FC236}">
                <a16:creationId xmlns:a16="http://schemas.microsoft.com/office/drawing/2014/main" id="{BD4C87C6-468B-4EC4-BBFD-9459EB5EB243}"/>
              </a:ext>
            </a:extLst>
          </p:cNvPr>
          <p:cNvSpPr txBox="1"/>
          <p:nvPr/>
        </p:nvSpPr>
        <p:spPr>
          <a:xfrm>
            <a:off x="476250" y="1033217"/>
            <a:ext cx="11439525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pt-BR" sz="3200" dirty="0">
                <a:latin typeface="+mj-lt"/>
              </a:rPr>
              <a:t>MOTIVAÇÃO</a:t>
            </a:r>
          </a:p>
        </p:txBody>
      </p:sp>
      <p:pic>
        <p:nvPicPr>
          <p:cNvPr id="2" name="Imagem 8" descr="Uma imagem contendo ao ar livre, brinquedo, pessoa, grama&#10;&#10;Descrição gerada com muito alta confiança">
            <a:extLst>
              <a:ext uri="{FF2B5EF4-FFF2-40B4-BE49-F238E27FC236}">
                <a16:creationId xmlns:a16="http://schemas.microsoft.com/office/drawing/2014/main" id="{7408D8ED-5A90-468B-A9D2-DF14660DBA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5542" y="2425509"/>
            <a:ext cx="5718628" cy="3893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8028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49A36E30-7201-4D3D-809A-870CC6149CF1}"/>
              </a:ext>
            </a:extLst>
          </p:cNvPr>
          <p:cNvSpPr/>
          <p:nvPr/>
        </p:nvSpPr>
        <p:spPr>
          <a:xfrm>
            <a:off x="914400" y="2457510"/>
            <a:ext cx="10359025" cy="2765122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400" dirty="0"/>
              <a:t>Recomenda-se que o evento seja escrito com </a:t>
            </a:r>
            <a:r>
              <a:rPr lang="pt-BR" sz="2400" b="1" dirty="0"/>
              <a:t>verbos no infinitivo </a:t>
            </a:r>
            <a:r>
              <a:rPr lang="pt-BR" sz="2400" dirty="0"/>
              <a:t>para enfatizar que se trata de um </a:t>
            </a:r>
            <a:r>
              <a:rPr lang="pt-BR" sz="2400" b="1" dirty="0"/>
              <a:t>evento possível e futuro.</a:t>
            </a:r>
          </a:p>
          <a:p>
            <a:r>
              <a:rPr lang="pt-BR" sz="2000" dirty="0"/>
              <a:t>Exemplos: </a:t>
            </a:r>
            <a:endParaRPr lang="pt-BR" sz="2000" dirty="0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/>
              <a:t>Arquivo físico pegar fogo / Ocorrer incêndio</a:t>
            </a:r>
            <a:endParaRPr lang="pt-BR" sz="2000" dirty="0">
              <a:cs typeface="Calibri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BR" sz="2000" dirty="0"/>
              <a:t>Fraudar documento</a:t>
            </a:r>
            <a:endParaRPr lang="pt-BR" sz="2000" dirty="0">
              <a:cs typeface="Calibri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BR" sz="2000" dirty="0"/>
              <a:t>Vazar informação</a:t>
            </a:r>
            <a:endParaRPr lang="pt-BR" sz="2000" dirty="0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/>
              <a:t>Alagar o CPD</a:t>
            </a:r>
            <a:endParaRPr lang="pt-BR" sz="2400" b="1" dirty="0"/>
          </a:p>
        </p:txBody>
      </p:sp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9ED65191-8C53-4214-90E2-8A8B456A0372}"/>
              </a:ext>
            </a:extLst>
          </p:cNvPr>
          <p:cNvCxnSpPr/>
          <p:nvPr/>
        </p:nvCxnSpPr>
        <p:spPr>
          <a:xfrm>
            <a:off x="-600489" y="1566655"/>
            <a:ext cx="11163300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CaixaDeTexto 7">
            <a:extLst>
              <a:ext uri="{FF2B5EF4-FFF2-40B4-BE49-F238E27FC236}">
                <a16:creationId xmlns:a16="http://schemas.microsoft.com/office/drawing/2014/main" id="{38D1965B-81C4-4571-BA21-23922004B3CF}"/>
              </a:ext>
            </a:extLst>
          </p:cNvPr>
          <p:cNvSpPr txBox="1"/>
          <p:nvPr/>
        </p:nvSpPr>
        <p:spPr>
          <a:xfrm>
            <a:off x="443120" y="1019447"/>
            <a:ext cx="11439525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pt-BR" sz="3200">
                <a:latin typeface="+mj-lt"/>
              </a:rPr>
              <a:t>IDENTIFICAÇÃO DE RISCOS</a:t>
            </a:r>
          </a:p>
        </p:txBody>
      </p:sp>
    </p:spTree>
    <p:extLst>
      <p:ext uri="{BB962C8B-B14F-4D97-AF65-F5344CB8AC3E}">
        <p14:creationId xmlns:p14="http://schemas.microsoft.com/office/powerpoint/2010/main" val="40027153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9">
            <a:extLst>
              <a:ext uri="{FF2B5EF4-FFF2-40B4-BE49-F238E27FC236}">
                <a16:creationId xmlns:a16="http://schemas.microsoft.com/office/drawing/2014/main" id="{0C34354E-E5C3-49EB-9156-474D06BB94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4876" y="5577578"/>
            <a:ext cx="1307124" cy="1176663"/>
          </a:xfrm>
          <a:prstGeom prst="rect">
            <a:avLst/>
          </a:prstGeom>
        </p:spPr>
      </p:pic>
      <p:pic>
        <p:nvPicPr>
          <p:cNvPr id="3" name="Imagem 4" descr="Uma imagem contendo homem, pessoa, foto, gravata&#10;&#10;Descrição gerada com muito alta confiança">
            <a:extLst>
              <a:ext uri="{FF2B5EF4-FFF2-40B4-BE49-F238E27FC236}">
                <a16:creationId xmlns:a16="http://schemas.microsoft.com/office/drawing/2014/main" id="{EE3E7408-A993-4B6D-A733-746DCE74D2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4452" y="1857411"/>
            <a:ext cx="6836997" cy="3790875"/>
          </a:xfrm>
          <a:prstGeom prst="rect">
            <a:avLst/>
          </a:prstGeom>
        </p:spPr>
      </p:pic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719D7AF3-2B72-4418-A922-3BB6294DCB4D}"/>
              </a:ext>
            </a:extLst>
          </p:cNvPr>
          <p:cNvSpPr/>
          <p:nvPr/>
        </p:nvSpPr>
        <p:spPr>
          <a:xfrm>
            <a:off x="10780100" y="6467475"/>
            <a:ext cx="1411899" cy="952500"/>
          </a:xfrm>
          <a:prstGeom prst="roundRect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>
                <a:solidFill>
                  <a:schemeClr val="tx1"/>
                </a:solidFill>
              </a:rPr>
              <a:t>https://www.youtube.com/watch?v=3tF0XO4XUsE</a:t>
            </a:r>
          </a:p>
        </p:txBody>
      </p:sp>
      <p:cxnSp>
        <p:nvCxnSpPr>
          <p:cNvPr id="2" name="Conector reto 1">
            <a:extLst>
              <a:ext uri="{FF2B5EF4-FFF2-40B4-BE49-F238E27FC236}">
                <a16:creationId xmlns:a16="http://schemas.microsoft.com/office/drawing/2014/main" id="{BC6E873F-6380-4105-9C88-3979C0F95461}"/>
              </a:ext>
            </a:extLst>
          </p:cNvPr>
          <p:cNvCxnSpPr/>
          <p:nvPr/>
        </p:nvCxnSpPr>
        <p:spPr>
          <a:xfrm>
            <a:off x="-600489" y="1566655"/>
            <a:ext cx="11163300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CaixaDeTexto 4">
            <a:extLst>
              <a:ext uri="{FF2B5EF4-FFF2-40B4-BE49-F238E27FC236}">
                <a16:creationId xmlns:a16="http://schemas.microsoft.com/office/drawing/2014/main" id="{EDBAD0B7-5BFF-45EA-AED6-9C24A9253D80}"/>
              </a:ext>
            </a:extLst>
          </p:cNvPr>
          <p:cNvSpPr txBox="1"/>
          <p:nvPr/>
        </p:nvSpPr>
        <p:spPr>
          <a:xfrm>
            <a:off x="443120" y="1019447"/>
            <a:ext cx="11439525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pt-BR" sz="3200">
                <a:latin typeface="+mj-lt"/>
              </a:rPr>
              <a:t>IDENTIFICAÇÃO DE RISCOS</a:t>
            </a:r>
          </a:p>
        </p:txBody>
      </p:sp>
    </p:spTree>
    <p:extLst>
      <p:ext uri="{BB962C8B-B14F-4D97-AF65-F5344CB8AC3E}">
        <p14:creationId xmlns:p14="http://schemas.microsoft.com/office/powerpoint/2010/main" val="34973829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7C15F355-5EDC-4E77-A817-3E3D7D3EDB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4971621"/>
              </p:ext>
            </p:extLst>
          </p:nvPr>
        </p:nvGraphicFramePr>
        <p:xfrm>
          <a:off x="476250" y="1857375"/>
          <a:ext cx="11114454" cy="42809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18" name="Conector reto 17">
            <a:extLst>
              <a:ext uri="{FF2B5EF4-FFF2-40B4-BE49-F238E27FC236}">
                <a16:creationId xmlns:a16="http://schemas.microsoft.com/office/drawing/2014/main" id="{EEAA162F-FBB3-42C3-9F93-3FB0D52F1088}"/>
              </a:ext>
            </a:extLst>
          </p:cNvPr>
          <p:cNvCxnSpPr/>
          <p:nvPr/>
        </p:nvCxnSpPr>
        <p:spPr>
          <a:xfrm>
            <a:off x="-600489" y="1566655"/>
            <a:ext cx="11163300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E3E77915-45FB-40B6-AC1F-424A8D24F137}"/>
              </a:ext>
            </a:extLst>
          </p:cNvPr>
          <p:cNvSpPr txBox="1"/>
          <p:nvPr/>
        </p:nvSpPr>
        <p:spPr>
          <a:xfrm>
            <a:off x="443120" y="1019447"/>
            <a:ext cx="11439525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pt-BR" sz="3200">
                <a:latin typeface="+mj-lt"/>
              </a:rPr>
              <a:t>IDENTIFICAÇÃO DE RISCOS</a:t>
            </a:r>
          </a:p>
        </p:txBody>
      </p:sp>
    </p:spTree>
    <p:extLst>
      <p:ext uri="{BB962C8B-B14F-4D97-AF65-F5344CB8AC3E}">
        <p14:creationId xmlns:p14="http://schemas.microsoft.com/office/powerpoint/2010/main" val="42468834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2AFABFB2-7141-447A-B7C9-FC7D6CC00C07}"/>
              </a:ext>
            </a:extLst>
          </p:cNvPr>
          <p:cNvGraphicFramePr/>
          <p:nvPr/>
        </p:nvGraphicFramePr>
        <p:xfrm>
          <a:off x="476250" y="2276475"/>
          <a:ext cx="11114454" cy="2352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id="{42A23F19-8086-4AC5-927F-43E1FFCF6873}"/>
              </a:ext>
            </a:extLst>
          </p:cNvPr>
          <p:cNvCxnSpPr/>
          <p:nvPr/>
        </p:nvCxnSpPr>
        <p:spPr>
          <a:xfrm>
            <a:off x="-600489" y="1566655"/>
            <a:ext cx="11163300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74132A6D-AFDC-4B54-B209-965D948DDEDD}"/>
              </a:ext>
            </a:extLst>
          </p:cNvPr>
          <p:cNvSpPr txBox="1"/>
          <p:nvPr/>
        </p:nvSpPr>
        <p:spPr>
          <a:xfrm>
            <a:off x="443120" y="1019447"/>
            <a:ext cx="11439525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pt-BR" sz="3200">
                <a:latin typeface="+mj-lt"/>
              </a:rPr>
              <a:t>IDENTIFICAÇÃO DE RISCOS</a:t>
            </a:r>
          </a:p>
        </p:txBody>
      </p:sp>
    </p:spTree>
    <p:extLst>
      <p:ext uri="{BB962C8B-B14F-4D97-AF65-F5344CB8AC3E}">
        <p14:creationId xmlns:p14="http://schemas.microsoft.com/office/powerpoint/2010/main" val="42543034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2">
            <a:extLst>
              <a:ext uri="{FF2B5EF4-FFF2-40B4-BE49-F238E27FC236}">
                <a16:creationId xmlns:a16="http://schemas.microsoft.com/office/drawing/2014/main" id="{02FD0C81-78B7-4F32-9D3F-F3652700BA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7239" y="2060765"/>
            <a:ext cx="6073846" cy="3770262"/>
          </a:xfrm>
          <a:prstGeom prst="rect">
            <a:avLst/>
          </a:prstGeom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8AC1B9C8-9F38-4BBC-9A16-04698C066F3A}"/>
              </a:ext>
            </a:extLst>
          </p:cNvPr>
          <p:cNvSpPr/>
          <p:nvPr/>
        </p:nvSpPr>
        <p:spPr>
          <a:xfrm>
            <a:off x="476250" y="1553002"/>
            <a:ext cx="45860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>
                <a:latin typeface="+mj-lt"/>
              </a:rPr>
              <a:t>Identificar a categoria do risco</a:t>
            </a:r>
          </a:p>
        </p:txBody>
      </p:sp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id="{7D3F32A5-7D39-45FD-BC70-5846EDDFE01E}"/>
              </a:ext>
            </a:extLst>
          </p:cNvPr>
          <p:cNvSpPr/>
          <p:nvPr/>
        </p:nvSpPr>
        <p:spPr>
          <a:xfrm>
            <a:off x="1580223" y="5845693"/>
            <a:ext cx="8735627" cy="933450"/>
          </a:xfrm>
          <a:prstGeom prst="round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>
                <a:solidFill>
                  <a:schemeClr val="tx1"/>
                </a:solidFill>
              </a:rPr>
              <a:t>Para a escolha da categoria a que o risco pertence, recomenda-se que seja analisada a </a:t>
            </a:r>
            <a:r>
              <a:rPr lang="pt-BR" sz="2400" b="1">
                <a:solidFill>
                  <a:schemeClr val="tx1"/>
                </a:solidFill>
              </a:rPr>
              <a:t>causa de maior relevância </a:t>
            </a:r>
            <a:r>
              <a:rPr lang="pt-BR" sz="2400">
                <a:solidFill>
                  <a:schemeClr val="tx1"/>
                </a:solidFill>
              </a:rPr>
              <a:t>para sua ocorrência.</a:t>
            </a:r>
          </a:p>
        </p:txBody>
      </p:sp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6A5F55F9-3DBC-4B7E-8140-0F76A8C5B189}"/>
              </a:ext>
            </a:extLst>
          </p:cNvPr>
          <p:cNvCxnSpPr/>
          <p:nvPr/>
        </p:nvCxnSpPr>
        <p:spPr>
          <a:xfrm>
            <a:off x="-600489" y="1566655"/>
            <a:ext cx="11163300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" name="CaixaDeTexto 3">
            <a:extLst>
              <a:ext uri="{FF2B5EF4-FFF2-40B4-BE49-F238E27FC236}">
                <a16:creationId xmlns:a16="http://schemas.microsoft.com/office/drawing/2014/main" id="{2CB76959-5794-4E99-8B3B-E2CE0BE5FBC7}"/>
              </a:ext>
            </a:extLst>
          </p:cNvPr>
          <p:cNvSpPr txBox="1"/>
          <p:nvPr/>
        </p:nvSpPr>
        <p:spPr>
          <a:xfrm>
            <a:off x="443120" y="1019447"/>
            <a:ext cx="11439525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pt-BR" sz="3200">
                <a:latin typeface="+mj-lt"/>
              </a:rPr>
              <a:t>IDENTIFICAÇÃO DE RISCOS</a:t>
            </a:r>
          </a:p>
        </p:txBody>
      </p:sp>
    </p:spTree>
    <p:extLst>
      <p:ext uri="{BB962C8B-B14F-4D97-AF65-F5344CB8AC3E}">
        <p14:creationId xmlns:p14="http://schemas.microsoft.com/office/powerpoint/2010/main" val="39291794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>
            <a:extLst>
              <a:ext uri="{FF2B5EF4-FFF2-40B4-BE49-F238E27FC236}">
                <a16:creationId xmlns:a16="http://schemas.microsoft.com/office/drawing/2014/main" id="{C5FFA0F4-7E7F-411F-95FE-3BDEB2BD4E45}"/>
              </a:ext>
            </a:extLst>
          </p:cNvPr>
          <p:cNvSpPr txBox="1"/>
          <p:nvPr/>
        </p:nvSpPr>
        <p:spPr>
          <a:xfrm>
            <a:off x="161925" y="5952831"/>
            <a:ext cx="10659452" cy="107721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800100" lvl="1" indent="-342900" algn="just">
              <a:buFont typeface="Arial" panose="020B0604020202020204" pitchFamily="34" charset="0"/>
              <a:buChar char="•"/>
            </a:pPr>
            <a:endParaRPr lang="pt-BR" sz="2200">
              <a:cs typeface="Calibri"/>
            </a:endParaRPr>
          </a:p>
          <a:p>
            <a:pPr algn="just"/>
            <a:endParaRPr lang="pt-BR" sz="2400">
              <a:cs typeface="Calibri"/>
            </a:endParaRPr>
          </a:p>
          <a:p>
            <a:pPr marL="1200150" lvl="2" indent="-285750">
              <a:buFont typeface="Wingdings" panose="05000000000000000000" pitchFamily="2" charset="2"/>
              <a:buChar char="v"/>
            </a:pPr>
            <a:endParaRPr lang="pt-BR"/>
          </a:p>
        </p:txBody>
      </p:sp>
      <p:pic>
        <p:nvPicPr>
          <p:cNvPr id="2" name="Imagem 2">
            <a:extLst>
              <a:ext uri="{FF2B5EF4-FFF2-40B4-BE49-F238E27FC236}">
                <a16:creationId xmlns:a16="http://schemas.microsoft.com/office/drawing/2014/main" id="{043E0DA3-6FB1-4714-B93E-AC328E5F30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0840" y="1998793"/>
            <a:ext cx="6834392" cy="3411342"/>
          </a:xfrm>
          <a:prstGeom prst="rect">
            <a:avLst/>
          </a:prstGeom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93857C2F-63AD-4444-BA5A-1B0186185CF0}"/>
              </a:ext>
            </a:extLst>
          </p:cNvPr>
          <p:cNvSpPr/>
          <p:nvPr/>
        </p:nvSpPr>
        <p:spPr>
          <a:xfrm>
            <a:off x="476250" y="1553002"/>
            <a:ext cx="45860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>
                <a:latin typeface="+mj-lt"/>
              </a:rPr>
              <a:t>Identificar a categoria do risco</a:t>
            </a:r>
          </a:p>
        </p:txBody>
      </p:sp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id="{2C4B9BCC-4EE4-4045-B6EA-595FD94FD431}"/>
              </a:ext>
            </a:extLst>
          </p:cNvPr>
          <p:cNvSpPr/>
          <p:nvPr/>
        </p:nvSpPr>
        <p:spPr>
          <a:xfrm>
            <a:off x="1580223" y="5410135"/>
            <a:ext cx="8735627" cy="1369008"/>
          </a:xfrm>
          <a:prstGeom prst="round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pt-BR" sz="2200" b="1">
                <a:solidFill>
                  <a:schemeClr val="tx1"/>
                </a:solidFill>
              </a:rPr>
              <a:t>OPERACIONAL</a:t>
            </a:r>
          </a:p>
          <a:p>
            <a:pPr marL="0" lvl="1" algn="ctr"/>
            <a:r>
              <a:rPr lang="pt-BR" sz="2200">
                <a:solidFill>
                  <a:schemeClr val="tx1"/>
                </a:solidFill>
              </a:rPr>
              <a:t>Eventos que podem comprometer as atividades da CGU, normalmente asso­ciados a falhas, deficiência ou inadequação de processos internos, pessoas, infraestrutura e sistemas</a:t>
            </a:r>
            <a:endParaRPr lang="pt-BR" sz="2200">
              <a:solidFill>
                <a:schemeClr val="tx1"/>
              </a:solidFill>
              <a:cs typeface="Calibri"/>
            </a:endParaRPr>
          </a:p>
        </p:txBody>
      </p:sp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14C6CA60-107A-43B1-A4A3-BFD794D420C8}"/>
              </a:ext>
            </a:extLst>
          </p:cNvPr>
          <p:cNvCxnSpPr/>
          <p:nvPr/>
        </p:nvCxnSpPr>
        <p:spPr>
          <a:xfrm>
            <a:off x="-600489" y="1566655"/>
            <a:ext cx="11163300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" name="CaixaDeTexto 3">
            <a:extLst>
              <a:ext uri="{FF2B5EF4-FFF2-40B4-BE49-F238E27FC236}">
                <a16:creationId xmlns:a16="http://schemas.microsoft.com/office/drawing/2014/main" id="{5341823F-6C63-4395-803E-B367E4249BA3}"/>
              </a:ext>
            </a:extLst>
          </p:cNvPr>
          <p:cNvSpPr txBox="1"/>
          <p:nvPr/>
        </p:nvSpPr>
        <p:spPr>
          <a:xfrm>
            <a:off x="443120" y="1019447"/>
            <a:ext cx="11439525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pt-BR" sz="3200">
                <a:latin typeface="+mj-lt"/>
              </a:rPr>
              <a:t>IDENTIFICAÇÃO DE RISCOS</a:t>
            </a:r>
          </a:p>
        </p:txBody>
      </p:sp>
    </p:spTree>
    <p:extLst>
      <p:ext uri="{BB962C8B-B14F-4D97-AF65-F5344CB8AC3E}">
        <p14:creationId xmlns:p14="http://schemas.microsoft.com/office/powerpoint/2010/main" val="21702605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2" descr="Uma imagem contendo balança&#10;&#10;Descrição gerada com alta confiança">
            <a:extLst>
              <a:ext uri="{FF2B5EF4-FFF2-40B4-BE49-F238E27FC236}">
                <a16:creationId xmlns:a16="http://schemas.microsoft.com/office/drawing/2014/main" id="{3F108097-BF99-47D8-BAC0-3C1FB6D750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7470" y="1860460"/>
            <a:ext cx="5421131" cy="3549675"/>
          </a:xfrm>
          <a:prstGeom prst="rect">
            <a:avLst/>
          </a:prstGeom>
        </p:spPr>
      </p:pic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73E0ED09-BCB5-4E4C-952F-101A5EF8F980}"/>
              </a:ext>
            </a:extLst>
          </p:cNvPr>
          <p:cNvSpPr/>
          <p:nvPr/>
        </p:nvSpPr>
        <p:spPr>
          <a:xfrm>
            <a:off x="1580221" y="5410135"/>
            <a:ext cx="8735627" cy="1369008"/>
          </a:xfrm>
          <a:prstGeom prst="round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pt-BR" sz="2200" b="1">
                <a:solidFill>
                  <a:schemeClr val="tx1"/>
                </a:solidFill>
              </a:rPr>
              <a:t>LEGAL </a:t>
            </a:r>
          </a:p>
          <a:p>
            <a:pPr marL="0" lvl="1" algn="ctr"/>
            <a:r>
              <a:rPr lang="pt-BR" sz="2200">
                <a:solidFill>
                  <a:schemeClr val="tx1"/>
                </a:solidFill>
              </a:rPr>
              <a:t>Eventos derivados de alterações legislativas ou normativas que podem compro­meter as atividades da CGU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C561AA9D-6C0A-4358-9A1D-F9E46C554125}"/>
              </a:ext>
            </a:extLst>
          </p:cNvPr>
          <p:cNvSpPr/>
          <p:nvPr/>
        </p:nvSpPr>
        <p:spPr>
          <a:xfrm>
            <a:off x="476250" y="1553002"/>
            <a:ext cx="45860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>
                <a:latin typeface="+mj-lt"/>
              </a:rPr>
              <a:t>Identificar a categoria do risco</a:t>
            </a:r>
          </a:p>
        </p:txBody>
      </p:sp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D669DE82-98D2-4AAD-B9BF-AF262664EF48}"/>
              </a:ext>
            </a:extLst>
          </p:cNvPr>
          <p:cNvCxnSpPr/>
          <p:nvPr/>
        </p:nvCxnSpPr>
        <p:spPr>
          <a:xfrm>
            <a:off x="-600489" y="1566655"/>
            <a:ext cx="11163300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" name="CaixaDeTexto 3">
            <a:extLst>
              <a:ext uri="{FF2B5EF4-FFF2-40B4-BE49-F238E27FC236}">
                <a16:creationId xmlns:a16="http://schemas.microsoft.com/office/drawing/2014/main" id="{8A694DF0-7712-40C4-872B-FFB41775A1DE}"/>
              </a:ext>
            </a:extLst>
          </p:cNvPr>
          <p:cNvSpPr txBox="1"/>
          <p:nvPr/>
        </p:nvSpPr>
        <p:spPr>
          <a:xfrm>
            <a:off x="443120" y="1019447"/>
            <a:ext cx="11439525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pt-BR" sz="3200">
                <a:latin typeface="+mj-lt"/>
              </a:rPr>
              <a:t>IDENTIFICAÇÃO DE RISCOS</a:t>
            </a:r>
          </a:p>
        </p:txBody>
      </p:sp>
    </p:spTree>
    <p:extLst>
      <p:ext uri="{BB962C8B-B14F-4D97-AF65-F5344CB8AC3E}">
        <p14:creationId xmlns:p14="http://schemas.microsoft.com/office/powerpoint/2010/main" val="37915919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>
            <a:extLst>
              <a:ext uri="{FF2B5EF4-FFF2-40B4-BE49-F238E27FC236}">
                <a16:creationId xmlns:a16="http://schemas.microsoft.com/office/drawing/2014/main" id="{C5FFA0F4-7E7F-411F-95FE-3BDEB2BD4E45}"/>
              </a:ext>
            </a:extLst>
          </p:cNvPr>
          <p:cNvSpPr txBox="1"/>
          <p:nvPr/>
        </p:nvSpPr>
        <p:spPr>
          <a:xfrm>
            <a:off x="619125" y="1579374"/>
            <a:ext cx="10395683" cy="406265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endParaRPr lang="pt-BR" sz="2400" b="1"/>
          </a:p>
          <a:p>
            <a:endParaRPr lang="pt-BR" sz="2400" b="1"/>
          </a:p>
          <a:p>
            <a:endParaRPr lang="pt-BR" sz="2400" b="1">
              <a:cs typeface="Calibri"/>
            </a:endParaRPr>
          </a:p>
          <a:p>
            <a:endParaRPr lang="pt-BR" sz="2400" b="1">
              <a:cs typeface="Calibri"/>
            </a:endParaRPr>
          </a:p>
          <a:p>
            <a:endParaRPr lang="pt-BR" sz="2400" b="1"/>
          </a:p>
          <a:p>
            <a:endParaRPr lang="pt-BR" sz="2400" b="1"/>
          </a:p>
          <a:p>
            <a:endParaRPr lang="pt-BR" sz="2400" b="1"/>
          </a:p>
          <a:p>
            <a:endParaRPr lang="pt-BR" sz="2400" b="1"/>
          </a:p>
          <a:p>
            <a:endParaRPr lang="pt-BR" sz="2400" b="1"/>
          </a:p>
          <a:p>
            <a:endParaRPr lang="pt-BR" sz="2400" b="1"/>
          </a:p>
          <a:p>
            <a:pPr marL="1200150" lvl="2" indent="-285750">
              <a:buFont typeface="Wingdings" panose="05000000000000000000" pitchFamily="2" charset="2"/>
              <a:buChar char="v"/>
            </a:pPr>
            <a:endParaRPr lang="pt-BR"/>
          </a:p>
        </p:txBody>
      </p:sp>
      <p:pic>
        <p:nvPicPr>
          <p:cNvPr id="2" name="Imagem 2" descr="Uma imagem contendo sala, casa de jogos, cena&#10;&#10;Descrição gerada com alta confiança">
            <a:extLst>
              <a:ext uri="{FF2B5EF4-FFF2-40B4-BE49-F238E27FC236}">
                <a16:creationId xmlns:a16="http://schemas.microsoft.com/office/drawing/2014/main" id="{48DBA14E-1D2A-4F0B-8D60-7066D904CE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4360" y="1995776"/>
            <a:ext cx="5927079" cy="3391539"/>
          </a:xfrm>
          <a:prstGeom prst="rect">
            <a:avLst/>
          </a:prstGeom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43B4A891-41A4-4026-A7FB-06E9E9317681}"/>
              </a:ext>
            </a:extLst>
          </p:cNvPr>
          <p:cNvSpPr/>
          <p:nvPr/>
        </p:nvSpPr>
        <p:spPr>
          <a:xfrm>
            <a:off x="476250" y="1553002"/>
            <a:ext cx="45860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>
                <a:latin typeface="+mj-lt"/>
              </a:rPr>
              <a:t>Identificar a categoria do risco</a:t>
            </a:r>
          </a:p>
        </p:txBody>
      </p:sp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id="{0B451977-C58A-4754-8F08-C4FC90C73E4C}"/>
              </a:ext>
            </a:extLst>
          </p:cNvPr>
          <p:cNvSpPr/>
          <p:nvPr/>
        </p:nvSpPr>
        <p:spPr>
          <a:xfrm>
            <a:off x="1449152" y="5383480"/>
            <a:ext cx="8735627" cy="1369008"/>
          </a:xfrm>
          <a:prstGeom prst="round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pt-BR" sz="2000" b="1">
                <a:solidFill>
                  <a:schemeClr val="tx1"/>
                </a:solidFill>
              </a:rPr>
              <a:t>FINANCEIRO/ORÇAMENTÁRIO</a:t>
            </a:r>
          </a:p>
          <a:p>
            <a:pPr marL="0" lvl="1" algn="ctr"/>
            <a:r>
              <a:rPr lang="pt-BR" sz="2000">
                <a:solidFill>
                  <a:schemeClr val="tx1"/>
                </a:solidFill>
              </a:rPr>
              <a:t>Eventos que podem comprometer a capacidade da CGU de contar com os recursos orçamentários e financeiros necessários à realização de suas ati­vidades, ou eventos que possam comprometer a própria execução orçamentária.</a:t>
            </a:r>
          </a:p>
        </p:txBody>
      </p:sp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3E159874-0CD8-409E-82D0-571AB7119C4C}"/>
              </a:ext>
            </a:extLst>
          </p:cNvPr>
          <p:cNvCxnSpPr/>
          <p:nvPr/>
        </p:nvCxnSpPr>
        <p:spPr>
          <a:xfrm>
            <a:off x="-600489" y="1566655"/>
            <a:ext cx="11163300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" name="CaixaDeTexto 3">
            <a:extLst>
              <a:ext uri="{FF2B5EF4-FFF2-40B4-BE49-F238E27FC236}">
                <a16:creationId xmlns:a16="http://schemas.microsoft.com/office/drawing/2014/main" id="{6A0A264E-F382-494E-90FF-15FD14A613F8}"/>
              </a:ext>
            </a:extLst>
          </p:cNvPr>
          <p:cNvSpPr txBox="1"/>
          <p:nvPr/>
        </p:nvSpPr>
        <p:spPr>
          <a:xfrm>
            <a:off x="443120" y="1019447"/>
            <a:ext cx="11439525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pt-BR" sz="3200">
                <a:latin typeface="+mj-lt"/>
              </a:rPr>
              <a:t>IDENTIFICAÇÃO DE RISCOS</a:t>
            </a:r>
          </a:p>
        </p:txBody>
      </p:sp>
    </p:spTree>
    <p:extLst>
      <p:ext uri="{BB962C8B-B14F-4D97-AF65-F5344CB8AC3E}">
        <p14:creationId xmlns:p14="http://schemas.microsoft.com/office/powerpoint/2010/main" val="11159354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>
            <a:extLst>
              <a:ext uri="{FF2B5EF4-FFF2-40B4-BE49-F238E27FC236}">
                <a16:creationId xmlns:a16="http://schemas.microsoft.com/office/drawing/2014/main" id="{C5FFA0F4-7E7F-411F-95FE-3BDEB2BD4E45}"/>
              </a:ext>
            </a:extLst>
          </p:cNvPr>
          <p:cNvSpPr txBox="1"/>
          <p:nvPr/>
        </p:nvSpPr>
        <p:spPr>
          <a:xfrm>
            <a:off x="542925" y="1579374"/>
            <a:ext cx="10249145" cy="449353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endParaRPr lang="pt-BR" sz="2400" b="1"/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endParaRPr lang="pt-BR" sz="2200" b="1"/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endParaRPr lang="pt-BR" sz="2200" b="1">
              <a:cs typeface="Calibri"/>
            </a:endParaRP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endParaRPr lang="pt-BR" sz="2200" b="1">
              <a:cs typeface="Calibri"/>
            </a:endParaRP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endParaRPr lang="pt-BR" sz="2200" b="1">
              <a:cs typeface="Calibri"/>
            </a:endParaRP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endParaRPr lang="pt-BR" sz="2200" b="1">
              <a:cs typeface="Calibri"/>
            </a:endParaRP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endParaRPr lang="pt-BR" sz="2200" b="1">
              <a:cs typeface="Calibri"/>
            </a:endParaRP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endParaRPr lang="pt-BR" sz="2200" b="1">
              <a:cs typeface="Calibri"/>
            </a:endParaRP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endParaRPr lang="pt-BR" sz="2200" b="1">
              <a:cs typeface="Calibri"/>
            </a:endParaRP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endParaRPr lang="pt-BR" sz="2200" b="1">
              <a:cs typeface="Calibri"/>
            </a:endParaRP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endParaRPr lang="pt-BR" sz="2200" b="1"/>
          </a:p>
          <a:p>
            <a:pPr algn="just"/>
            <a:endParaRPr lang="pt-BR" sz="2400">
              <a:cs typeface="Calibri"/>
            </a:endParaRPr>
          </a:p>
          <a:p>
            <a:pPr marL="1200150" lvl="2" indent="-285750">
              <a:buFont typeface="Wingdings" panose="05000000000000000000" pitchFamily="2" charset="2"/>
              <a:buChar char="v"/>
            </a:pPr>
            <a:endParaRPr lang="pt-BR"/>
          </a:p>
        </p:txBody>
      </p:sp>
      <p:pic>
        <p:nvPicPr>
          <p:cNvPr id="2" name="Imagem 2" descr="Uma imagem contendo gráficos vetoriais&#10;&#10;Descrição gerada com muito alta confiança">
            <a:extLst>
              <a:ext uri="{FF2B5EF4-FFF2-40B4-BE49-F238E27FC236}">
                <a16:creationId xmlns:a16="http://schemas.microsoft.com/office/drawing/2014/main" id="{CAC43C20-29D2-44E2-9184-8C502DB5DF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0119" y="2072452"/>
            <a:ext cx="7035560" cy="3309546"/>
          </a:xfrm>
          <a:prstGeom prst="rect">
            <a:avLst/>
          </a:prstGeom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35E65487-915E-4328-8FA4-A936221C9FE1}"/>
              </a:ext>
            </a:extLst>
          </p:cNvPr>
          <p:cNvSpPr/>
          <p:nvPr/>
        </p:nvSpPr>
        <p:spPr>
          <a:xfrm>
            <a:off x="476250" y="1553002"/>
            <a:ext cx="45860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>
                <a:latin typeface="+mj-lt"/>
              </a:rPr>
              <a:t>Identificar a categoria do risco</a:t>
            </a:r>
          </a:p>
        </p:txBody>
      </p:sp>
      <p:sp>
        <p:nvSpPr>
          <p:cNvPr id="12" name="Retângulo: Cantos Arredondados 11">
            <a:extLst>
              <a:ext uri="{FF2B5EF4-FFF2-40B4-BE49-F238E27FC236}">
                <a16:creationId xmlns:a16="http://schemas.microsoft.com/office/drawing/2014/main" id="{63D5CC35-416C-40E3-9857-B3C001BF28D8}"/>
              </a:ext>
            </a:extLst>
          </p:cNvPr>
          <p:cNvSpPr/>
          <p:nvPr/>
        </p:nvSpPr>
        <p:spPr>
          <a:xfrm>
            <a:off x="1690086" y="5381998"/>
            <a:ext cx="8735627" cy="1369008"/>
          </a:xfrm>
          <a:prstGeom prst="round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pt-BR" sz="2000" b="1">
                <a:solidFill>
                  <a:schemeClr val="tx1"/>
                </a:solidFill>
              </a:rPr>
              <a:t>INTEGRIDADE </a:t>
            </a:r>
          </a:p>
          <a:p>
            <a:pPr marL="0" lvl="1" algn="ctr"/>
            <a:r>
              <a:rPr lang="pt-BR" sz="2000">
                <a:solidFill>
                  <a:schemeClr val="tx1"/>
                </a:solidFill>
              </a:rPr>
              <a:t>Eventos relacionados a corrupção, fraudes, irregularidades e/ou desvios éticos e de conduta que podem comprometer os valores e padrões preconizados pela CGU e a realização de seus objetivos.</a:t>
            </a:r>
          </a:p>
        </p:txBody>
      </p:sp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642AA7B5-7460-4323-94C9-E6DF78110505}"/>
              </a:ext>
            </a:extLst>
          </p:cNvPr>
          <p:cNvCxnSpPr/>
          <p:nvPr/>
        </p:nvCxnSpPr>
        <p:spPr>
          <a:xfrm>
            <a:off x="337661" y="1553002"/>
            <a:ext cx="11163300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" name="CaixaDeTexto 3">
            <a:extLst>
              <a:ext uri="{FF2B5EF4-FFF2-40B4-BE49-F238E27FC236}">
                <a16:creationId xmlns:a16="http://schemas.microsoft.com/office/drawing/2014/main" id="{054A6974-62D6-4F72-80E7-CF5612BD4CE1}"/>
              </a:ext>
            </a:extLst>
          </p:cNvPr>
          <p:cNvSpPr txBox="1"/>
          <p:nvPr/>
        </p:nvSpPr>
        <p:spPr>
          <a:xfrm>
            <a:off x="443120" y="1019447"/>
            <a:ext cx="11439525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pt-BR" sz="3200">
                <a:latin typeface="+mj-lt"/>
              </a:rPr>
              <a:t>IDENTIFICAÇÃO DE RISCOS</a:t>
            </a:r>
          </a:p>
        </p:txBody>
      </p:sp>
    </p:spTree>
    <p:extLst>
      <p:ext uri="{BB962C8B-B14F-4D97-AF65-F5344CB8AC3E}">
        <p14:creationId xmlns:p14="http://schemas.microsoft.com/office/powerpoint/2010/main" val="7637883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id="{446DC6FC-C1F4-4D83-9DAB-D0F1CC83B5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8343688"/>
              </p:ext>
            </p:extLst>
          </p:nvPr>
        </p:nvGraphicFramePr>
        <p:xfrm>
          <a:off x="476250" y="1795977"/>
          <a:ext cx="11163301" cy="3872633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3628073">
                  <a:extLst>
                    <a:ext uri="{9D8B030D-6E8A-4147-A177-3AD203B41FA5}">
                      <a16:colId xmlns:a16="http://schemas.microsoft.com/office/drawing/2014/main" val="455443262"/>
                    </a:ext>
                  </a:extLst>
                </a:gridCol>
                <a:gridCol w="4514439">
                  <a:extLst>
                    <a:ext uri="{9D8B030D-6E8A-4147-A177-3AD203B41FA5}">
                      <a16:colId xmlns:a16="http://schemas.microsoft.com/office/drawing/2014/main" val="2808944164"/>
                    </a:ext>
                  </a:extLst>
                </a:gridCol>
                <a:gridCol w="3020789">
                  <a:extLst>
                    <a:ext uri="{9D8B030D-6E8A-4147-A177-3AD203B41FA5}">
                      <a16:colId xmlns:a16="http://schemas.microsoft.com/office/drawing/2014/main" val="2849595471"/>
                    </a:ext>
                  </a:extLst>
                </a:gridCol>
              </a:tblGrid>
              <a:tr h="287633">
                <a:tc gridSpan="3"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800">
                          <a:effectLst/>
                        </a:rPr>
                        <a:t>ASSOCIAÇÃO ENTRE CAUSAS, RISCOS E CATEGORIAS</a:t>
                      </a:r>
                      <a:endParaRPr lang="pt-BR" sz="1800">
                        <a:effectLst/>
                        <a:latin typeface="Calibri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AE5A2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9094381"/>
                  </a:ext>
                </a:extLst>
              </a:tr>
              <a:tr h="287633"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800" b="1">
                          <a:solidFill>
                            <a:schemeClr val="bg1"/>
                          </a:solidFill>
                          <a:effectLst/>
                        </a:rPr>
                        <a:t>Causa</a:t>
                      </a:r>
                      <a:endParaRPr lang="pt-BR" sz="1800" b="1">
                        <a:solidFill>
                          <a:schemeClr val="bg1"/>
                        </a:solidFill>
                        <a:effectLst/>
                        <a:latin typeface="Calibri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AE5A2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800" b="1">
                          <a:solidFill>
                            <a:schemeClr val="bg1"/>
                          </a:solidFill>
                          <a:effectLst/>
                        </a:rPr>
                        <a:t>Evento</a:t>
                      </a:r>
                      <a:endParaRPr lang="pt-BR" sz="1800" b="1">
                        <a:solidFill>
                          <a:schemeClr val="bg1"/>
                        </a:solidFill>
                        <a:effectLst/>
                        <a:latin typeface="Calibri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AE5A2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800" b="1">
                          <a:solidFill>
                            <a:schemeClr val="bg1"/>
                          </a:solidFill>
                          <a:effectLst/>
                        </a:rPr>
                        <a:t>Categoria</a:t>
                      </a:r>
                      <a:endParaRPr lang="pt-BR" sz="1800" b="1">
                        <a:solidFill>
                          <a:schemeClr val="bg1"/>
                        </a:solidFill>
                        <a:effectLst/>
                        <a:latin typeface="Calibri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AE5A2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7553373"/>
                  </a:ext>
                </a:extLst>
              </a:tr>
              <a:tr h="287633"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800" b="0">
                          <a:effectLst/>
                        </a:rPr>
                        <a:t>Conduta dolosa do servidor</a:t>
                      </a:r>
                      <a:endParaRPr lang="pt-BR" sz="1800" b="0">
                        <a:effectLst/>
                        <a:latin typeface="Calibri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800">
                          <a:effectLst/>
                        </a:rPr>
                        <a:t>Vazar informações</a:t>
                      </a:r>
                      <a:endParaRPr lang="pt-BR" sz="1800">
                        <a:effectLst/>
                        <a:latin typeface="Calibri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800">
                          <a:effectLst/>
                        </a:rPr>
                        <a:t>Integridade</a:t>
                      </a:r>
                      <a:endParaRPr lang="pt-BR" sz="1800">
                        <a:effectLst/>
                        <a:latin typeface="Calibri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89275157"/>
                  </a:ext>
                </a:extLst>
              </a:tr>
              <a:tr h="287633"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800" b="0" dirty="0">
                          <a:effectLst/>
                        </a:rPr>
                        <a:t>Interesse privado superando o interesse público</a:t>
                      </a:r>
                      <a:endParaRPr lang="pt-BR" sz="1800" b="0" dirty="0">
                        <a:effectLst/>
                        <a:latin typeface="Calibri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800">
                          <a:effectLst/>
                        </a:rPr>
                        <a:t>Nomear parente para cargo de comissão</a:t>
                      </a:r>
                      <a:endParaRPr lang="pt-BR" sz="1800">
                        <a:effectLst/>
                        <a:latin typeface="Calibri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800" dirty="0">
                          <a:effectLst/>
                        </a:rPr>
                        <a:t>Integridade</a:t>
                      </a:r>
                      <a:endParaRPr lang="pt-BR" sz="1800" dirty="0">
                        <a:effectLst/>
                        <a:latin typeface="Calibri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53990817"/>
                  </a:ext>
                </a:extLst>
              </a:tr>
              <a:tr h="287633"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800" b="0">
                          <a:effectLst/>
                          <a:latin typeface="Calibri"/>
                          <a:ea typeface="Calibri" panose="020F0502020204030204" pitchFamily="34" charset="0"/>
                          <a:cs typeface="Times New Roman"/>
                        </a:rPr>
                        <a:t>Instabilidade da rede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800">
                          <a:effectLst/>
                        </a:rPr>
                        <a:t>Haver restrição de acesso a sistemas</a:t>
                      </a:r>
                      <a:endParaRPr lang="pt-BR" sz="1800">
                        <a:effectLst/>
                        <a:latin typeface="Calibri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800">
                          <a:effectLst/>
                        </a:rPr>
                        <a:t>Operacional</a:t>
                      </a:r>
                      <a:endParaRPr lang="pt-BR" sz="1800">
                        <a:effectLst/>
                        <a:latin typeface="Calibri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76691099"/>
                  </a:ext>
                </a:extLst>
              </a:tr>
              <a:tr h="287633"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800" b="0" dirty="0">
                          <a:effectLst/>
                        </a:rPr>
                        <a:t>Gestão do conhecimento do processo precária</a:t>
                      </a:r>
                      <a:endParaRPr lang="pt-BR" sz="1800" b="0" dirty="0">
                        <a:effectLst/>
                        <a:latin typeface="Calibri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800">
                          <a:effectLst/>
                        </a:rPr>
                        <a:t>Emitir respostas distintas para solicitações semelhantes</a:t>
                      </a:r>
                      <a:endParaRPr lang="pt-BR" sz="1800">
                        <a:effectLst/>
                        <a:latin typeface="Calibri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800">
                          <a:effectLst/>
                        </a:rPr>
                        <a:t>Operacional</a:t>
                      </a:r>
                      <a:endParaRPr lang="pt-BR" sz="1800">
                        <a:effectLst/>
                        <a:latin typeface="Calibri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41455277"/>
                  </a:ext>
                </a:extLst>
              </a:tr>
              <a:tr h="575267"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800" b="0">
                          <a:effectLst/>
                        </a:rPr>
                        <a:t>Servidor com problemas de saúde</a:t>
                      </a:r>
                      <a:endParaRPr lang="pt-BR" sz="1800" b="0">
                        <a:effectLst/>
                        <a:latin typeface="Calibri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800">
                          <a:effectLst/>
                        </a:rPr>
                        <a:t>Interromper o período de campo de auditoria</a:t>
                      </a:r>
                      <a:endParaRPr lang="pt-BR" sz="1800">
                        <a:effectLst/>
                        <a:latin typeface="Calibri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800" dirty="0">
                          <a:effectLst/>
                        </a:rPr>
                        <a:t>Operacional</a:t>
                      </a:r>
                      <a:endParaRPr lang="pt-BR" sz="1800" dirty="0">
                        <a:effectLst/>
                        <a:latin typeface="Calibri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99135496"/>
                  </a:ext>
                </a:extLst>
              </a:tr>
              <a:tr h="287633"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800" b="0">
                          <a:effectLst/>
                        </a:rPr>
                        <a:t>Contingenciamento orçamentário</a:t>
                      </a:r>
                      <a:endParaRPr lang="pt-BR" sz="1800" b="0">
                        <a:effectLst/>
                        <a:latin typeface="Calibri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800">
                          <a:effectLst/>
                        </a:rPr>
                        <a:t>Atrasar o cronograma de licitações</a:t>
                      </a:r>
                      <a:endParaRPr lang="pt-BR" sz="1800">
                        <a:effectLst/>
                        <a:latin typeface="Calibri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800">
                          <a:effectLst/>
                        </a:rPr>
                        <a:t>Financeiro/orçamentário</a:t>
                      </a:r>
                      <a:endParaRPr lang="pt-BR" sz="1800">
                        <a:effectLst/>
                        <a:latin typeface="Calibri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88754503"/>
                  </a:ext>
                </a:extLst>
              </a:tr>
              <a:tr h="287633"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800" b="0">
                          <a:effectLst/>
                        </a:rPr>
                        <a:t>Texto da portaria regulamenta o processo de forma ambígua</a:t>
                      </a:r>
                      <a:endParaRPr lang="pt-BR" sz="1800" b="0">
                        <a:effectLst/>
                        <a:latin typeface="Calibri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800">
                          <a:effectLst/>
                        </a:rPr>
                        <a:t>Executar o processo de forma diversa</a:t>
                      </a:r>
                      <a:endParaRPr lang="pt-BR" sz="1800">
                        <a:effectLst/>
                        <a:latin typeface="Calibri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800" dirty="0">
                          <a:effectLst/>
                        </a:rPr>
                        <a:t>Legal</a:t>
                      </a:r>
                      <a:endParaRPr lang="pt-BR" sz="1800" dirty="0">
                        <a:effectLst/>
                        <a:latin typeface="Calibri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1008465"/>
                  </a:ext>
                </a:extLst>
              </a:tr>
            </a:tbl>
          </a:graphicData>
        </a:graphic>
      </p:graphicFrame>
      <p:sp>
        <p:nvSpPr>
          <p:cNvPr id="9" name="Rectangle 2">
            <a:extLst>
              <a:ext uri="{FF2B5EF4-FFF2-40B4-BE49-F238E27FC236}">
                <a16:creationId xmlns:a16="http://schemas.microsoft.com/office/drawing/2014/main" id="{5C05B054-9A28-4F0C-8177-0FB80872FF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250" y="6308607"/>
            <a:ext cx="595150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Fonte: Diretoria de Planejamento e Desenvolvimento Institucional (</a:t>
            </a:r>
            <a:r>
              <a:rPr kumimoji="0" lang="pt-BR" altLang="pt-BR" sz="1400" b="0" i="1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Diplad</a:t>
            </a:r>
            <a:r>
              <a:rPr kumimoji="0" lang="pt-BR" altLang="pt-BR" sz="1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)/CGU</a:t>
            </a:r>
            <a:endParaRPr kumimoji="0" lang="pt-BR" altLang="pt-BR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2" name="Conector reto 1">
            <a:extLst>
              <a:ext uri="{FF2B5EF4-FFF2-40B4-BE49-F238E27FC236}">
                <a16:creationId xmlns:a16="http://schemas.microsoft.com/office/drawing/2014/main" id="{EE833210-702E-4037-BB43-F51C0C98D85B}"/>
              </a:ext>
            </a:extLst>
          </p:cNvPr>
          <p:cNvCxnSpPr/>
          <p:nvPr/>
        </p:nvCxnSpPr>
        <p:spPr>
          <a:xfrm>
            <a:off x="88280" y="1555833"/>
            <a:ext cx="11163300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" name="CaixaDeTexto 2">
            <a:extLst>
              <a:ext uri="{FF2B5EF4-FFF2-40B4-BE49-F238E27FC236}">
                <a16:creationId xmlns:a16="http://schemas.microsoft.com/office/drawing/2014/main" id="{2E29082C-FADD-4A29-9BF7-A04BF3A3A657}"/>
              </a:ext>
            </a:extLst>
          </p:cNvPr>
          <p:cNvSpPr txBox="1"/>
          <p:nvPr/>
        </p:nvSpPr>
        <p:spPr>
          <a:xfrm>
            <a:off x="443120" y="1019447"/>
            <a:ext cx="11439525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pt-BR" sz="3200">
                <a:latin typeface="+mj-lt"/>
              </a:rPr>
              <a:t>IDENTIFICAÇÃO DE RISCOS</a:t>
            </a:r>
          </a:p>
        </p:txBody>
      </p:sp>
    </p:spTree>
    <p:extLst>
      <p:ext uri="{BB962C8B-B14F-4D97-AF65-F5344CB8AC3E}">
        <p14:creationId xmlns:p14="http://schemas.microsoft.com/office/powerpoint/2010/main" val="4273605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9">
            <a:extLst>
              <a:ext uri="{FF2B5EF4-FFF2-40B4-BE49-F238E27FC236}">
                <a16:creationId xmlns:a16="http://schemas.microsoft.com/office/drawing/2014/main" id="{CB98466E-789E-4CC3-86AC-FCD3B96942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83219" y="5436009"/>
            <a:ext cx="1307124" cy="1176663"/>
          </a:xfrm>
          <a:prstGeom prst="rect">
            <a:avLst/>
          </a:prstGeom>
        </p:spPr>
      </p:pic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52F130B8-60BB-40D8-99F7-2EBF2CDE7DE9}"/>
              </a:ext>
            </a:extLst>
          </p:cNvPr>
          <p:cNvSpPr/>
          <p:nvPr/>
        </p:nvSpPr>
        <p:spPr>
          <a:xfrm>
            <a:off x="1585505" y="5577578"/>
            <a:ext cx="8735627" cy="1052725"/>
          </a:xfrm>
          <a:prstGeom prst="round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err="1">
                <a:solidFill>
                  <a:schemeClr val="tx1"/>
                </a:solidFill>
              </a:rPr>
              <a:t>au·to·má·ti·co</a:t>
            </a:r>
            <a:r>
              <a:rPr lang="en-US" sz="2200" b="1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US" sz="2200">
                <a:solidFill>
                  <a:schemeClr val="tx1"/>
                </a:solidFill>
              </a:rPr>
              <a:t>Que </a:t>
            </a:r>
            <a:r>
              <a:rPr lang="en-US" sz="2200" err="1">
                <a:solidFill>
                  <a:schemeClr val="tx1"/>
                </a:solidFill>
              </a:rPr>
              <a:t>não</a:t>
            </a:r>
            <a:r>
              <a:rPr lang="en-US" sz="2200">
                <a:solidFill>
                  <a:schemeClr val="tx1"/>
                </a:solidFill>
              </a:rPr>
              <a:t> </a:t>
            </a:r>
            <a:r>
              <a:rPr lang="en-US" sz="2200" err="1">
                <a:solidFill>
                  <a:schemeClr val="tx1"/>
                </a:solidFill>
              </a:rPr>
              <a:t>tem</a:t>
            </a:r>
            <a:r>
              <a:rPr lang="en-US" sz="2200">
                <a:solidFill>
                  <a:schemeClr val="tx1"/>
                </a:solidFill>
              </a:rPr>
              <a:t> </a:t>
            </a:r>
            <a:r>
              <a:rPr lang="en-US" sz="2200" err="1">
                <a:solidFill>
                  <a:schemeClr val="tx1"/>
                </a:solidFill>
              </a:rPr>
              <a:t>intervenção</a:t>
            </a:r>
            <a:r>
              <a:rPr lang="en-US" sz="2200">
                <a:solidFill>
                  <a:schemeClr val="tx1"/>
                </a:solidFill>
              </a:rPr>
              <a:t> da </a:t>
            </a:r>
            <a:r>
              <a:rPr lang="en-US" sz="2200" err="1">
                <a:solidFill>
                  <a:schemeClr val="tx1"/>
                </a:solidFill>
              </a:rPr>
              <a:t>consciência</a:t>
            </a:r>
            <a:r>
              <a:rPr lang="en-US" sz="2200">
                <a:solidFill>
                  <a:schemeClr val="tx1"/>
                </a:solidFill>
              </a:rPr>
              <a:t>. = INCONSCIENTE</a:t>
            </a:r>
          </a:p>
          <a:p>
            <a:pPr algn="ctr"/>
            <a:r>
              <a:rPr lang="en-US" sz="1400" i="1">
                <a:solidFill>
                  <a:schemeClr val="tx1"/>
                </a:solidFill>
              </a:rPr>
              <a:t> </a:t>
            </a:r>
            <a:r>
              <a:rPr lang="en-US" sz="1400" i="1" err="1">
                <a:solidFill>
                  <a:schemeClr val="tx1"/>
                </a:solidFill>
              </a:rPr>
              <a:t>Dicionário</a:t>
            </a:r>
            <a:r>
              <a:rPr lang="en-US" sz="1400" i="1">
                <a:solidFill>
                  <a:schemeClr val="tx1"/>
                </a:solidFill>
              </a:rPr>
              <a:t> </a:t>
            </a:r>
            <a:r>
              <a:rPr lang="en-US" sz="1400" i="1" err="1">
                <a:solidFill>
                  <a:schemeClr val="tx1"/>
                </a:solidFill>
              </a:rPr>
              <a:t>Priberam</a:t>
            </a:r>
            <a:r>
              <a:rPr lang="en-US" sz="1400" i="1">
                <a:solidFill>
                  <a:schemeClr val="tx1"/>
                </a:solidFill>
              </a:rPr>
              <a:t> da </a:t>
            </a:r>
            <a:r>
              <a:rPr lang="en-US" sz="1400" i="1" err="1">
                <a:solidFill>
                  <a:schemeClr val="tx1"/>
                </a:solidFill>
              </a:rPr>
              <a:t>Língua</a:t>
            </a:r>
            <a:r>
              <a:rPr lang="en-US" sz="1400" i="1">
                <a:solidFill>
                  <a:schemeClr val="tx1"/>
                </a:solidFill>
              </a:rPr>
              <a:t> Portuguesa, 2008-2013</a:t>
            </a:r>
            <a:endParaRPr lang="pt-BR" sz="1400" i="1">
              <a:solidFill>
                <a:schemeClr val="tx1"/>
              </a:solidFill>
            </a:endParaRPr>
          </a:p>
        </p:txBody>
      </p:sp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45B718E6-6184-4870-BE31-BA5F310BB517}"/>
              </a:ext>
            </a:extLst>
          </p:cNvPr>
          <p:cNvCxnSpPr/>
          <p:nvPr/>
        </p:nvCxnSpPr>
        <p:spPr>
          <a:xfrm>
            <a:off x="476250" y="1533525"/>
            <a:ext cx="11163300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CaixaDeTexto 6">
            <a:extLst>
              <a:ext uri="{FF2B5EF4-FFF2-40B4-BE49-F238E27FC236}">
                <a16:creationId xmlns:a16="http://schemas.microsoft.com/office/drawing/2014/main" id="{BD4C87C6-468B-4EC4-BBFD-9459EB5EB243}"/>
              </a:ext>
            </a:extLst>
          </p:cNvPr>
          <p:cNvSpPr txBox="1"/>
          <p:nvPr/>
        </p:nvSpPr>
        <p:spPr>
          <a:xfrm>
            <a:off x="476250" y="1033217"/>
            <a:ext cx="11439525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pt-BR" sz="3200">
                <a:latin typeface="+mj-lt"/>
              </a:rPr>
              <a:t>MOTIVAÇÃO</a:t>
            </a:r>
          </a:p>
        </p:txBody>
      </p:sp>
      <p:pic>
        <p:nvPicPr>
          <p:cNvPr id="3" name="Imagem 4" descr="Uma imagem contendo interior, mesa, transporte, sentado&#10;&#10;Descrição gerada com alta confiança">
            <a:extLst>
              <a:ext uri="{FF2B5EF4-FFF2-40B4-BE49-F238E27FC236}">
                <a16:creationId xmlns:a16="http://schemas.microsoft.com/office/drawing/2014/main" id="{CBA24852-DEFB-4264-A081-83C623C9C5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0510" y="1617992"/>
            <a:ext cx="5705619" cy="3821914"/>
          </a:xfrm>
          <a:prstGeom prst="rect">
            <a:avLst/>
          </a:prstGeom>
        </p:spPr>
      </p:pic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4F62198C-2394-42A6-BBF9-2A63E1669D41}"/>
              </a:ext>
            </a:extLst>
          </p:cNvPr>
          <p:cNvSpPr/>
          <p:nvPr/>
        </p:nvSpPr>
        <p:spPr>
          <a:xfrm>
            <a:off x="10780100" y="6467475"/>
            <a:ext cx="1411899" cy="952500"/>
          </a:xfrm>
          <a:prstGeom prst="roundRect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>
                <a:solidFill>
                  <a:schemeClr val="tx1"/>
                </a:solidFill>
              </a:rPr>
              <a:t>https://www.youtube.com/watch?v=Lomk0dwHW2w</a:t>
            </a:r>
          </a:p>
        </p:txBody>
      </p:sp>
    </p:spTree>
    <p:extLst>
      <p:ext uri="{BB962C8B-B14F-4D97-AF65-F5344CB8AC3E}">
        <p14:creationId xmlns:p14="http://schemas.microsoft.com/office/powerpoint/2010/main" val="34148875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6DB96B63-F221-49A0-9901-4B5828C3816E}"/>
              </a:ext>
            </a:extLst>
          </p:cNvPr>
          <p:cNvGraphicFramePr/>
          <p:nvPr/>
        </p:nvGraphicFramePr>
        <p:xfrm>
          <a:off x="476250" y="2072452"/>
          <a:ext cx="11163300" cy="3638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15" name="Conector reto 14">
            <a:extLst>
              <a:ext uri="{FF2B5EF4-FFF2-40B4-BE49-F238E27FC236}">
                <a16:creationId xmlns:a16="http://schemas.microsoft.com/office/drawing/2014/main" id="{83137B39-4D5C-49AD-AA8B-04A221B16BD6}"/>
              </a:ext>
            </a:extLst>
          </p:cNvPr>
          <p:cNvCxnSpPr/>
          <p:nvPr/>
        </p:nvCxnSpPr>
        <p:spPr>
          <a:xfrm>
            <a:off x="108171" y="1597135"/>
            <a:ext cx="11163300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C448FADC-F745-4C6B-8F7C-32A14CDBA565}"/>
              </a:ext>
            </a:extLst>
          </p:cNvPr>
          <p:cNvSpPr txBox="1"/>
          <p:nvPr/>
        </p:nvSpPr>
        <p:spPr>
          <a:xfrm>
            <a:off x="200025" y="957632"/>
            <a:ext cx="11439525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pt-BR" sz="3200" dirty="0">
                <a:latin typeface="+mj-lt"/>
              </a:rPr>
              <a:t>IDENTIFICAÇÃO DE RISCOS</a:t>
            </a:r>
          </a:p>
        </p:txBody>
      </p:sp>
    </p:spTree>
    <p:extLst>
      <p:ext uri="{BB962C8B-B14F-4D97-AF65-F5344CB8AC3E}">
        <p14:creationId xmlns:p14="http://schemas.microsoft.com/office/powerpoint/2010/main" val="3086979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grupar 2">
            <a:extLst>
              <a:ext uri="{FF2B5EF4-FFF2-40B4-BE49-F238E27FC236}">
                <a16:creationId xmlns:a16="http://schemas.microsoft.com/office/drawing/2014/main" id="{96B3C0B5-2AF5-4AC6-9EE7-FA51B8AFA748}"/>
              </a:ext>
            </a:extLst>
          </p:cNvPr>
          <p:cNvGrpSpPr/>
          <p:nvPr/>
        </p:nvGrpSpPr>
        <p:grpSpPr>
          <a:xfrm>
            <a:off x="-360072" y="2082563"/>
            <a:ext cx="11163300" cy="3726441"/>
            <a:chOff x="359019" y="2011940"/>
            <a:chExt cx="11163300" cy="3726441"/>
          </a:xfrm>
        </p:grpSpPr>
        <p:graphicFrame>
          <p:nvGraphicFramePr>
            <p:cNvPr id="10" name="Diagrama 9">
              <a:extLst>
                <a:ext uri="{FF2B5EF4-FFF2-40B4-BE49-F238E27FC236}">
                  <a16:creationId xmlns:a16="http://schemas.microsoft.com/office/drawing/2014/main" id="{36FE3090-F2C4-442F-B1FA-6E3DA0B820B4}"/>
                </a:ext>
              </a:extLst>
            </p:cNvPr>
            <p:cNvGraphicFramePr/>
            <p:nvPr/>
          </p:nvGraphicFramePr>
          <p:xfrm>
            <a:off x="359019" y="2011940"/>
            <a:ext cx="11143580" cy="3726441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14" name="Elipse 13">
              <a:extLst>
                <a:ext uri="{FF2B5EF4-FFF2-40B4-BE49-F238E27FC236}">
                  <a16:creationId xmlns:a16="http://schemas.microsoft.com/office/drawing/2014/main" id="{1C2E87A5-5D0F-452B-AE63-8BEA29F634C6}"/>
                </a:ext>
              </a:extLst>
            </p:cNvPr>
            <p:cNvSpPr/>
            <p:nvPr/>
          </p:nvSpPr>
          <p:spPr>
            <a:xfrm>
              <a:off x="5751825" y="3824433"/>
              <a:ext cx="356162" cy="39820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215900" sx="200000" sy="200000" algn="ctr" rotWithShape="0">
                <a:srgbClr val="FF0000">
                  <a:alpha val="85000"/>
                </a:srgbClr>
              </a:outerShdw>
              <a:reflection blurRad="1270000" stA="45000" endPos="65000" dir="5400000" sy="-100000" algn="bl" rotWithShape="0"/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5" name="Elipse 14">
              <a:extLst>
                <a:ext uri="{FF2B5EF4-FFF2-40B4-BE49-F238E27FC236}">
                  <a16:creationId xmlns:a16="http://schemas.microsoft.com/office/drawing/2014/main" id="{5E11A834-563A-4016-B68E-5A29A5A1B76D}"/>
                </a:ext>
              </a:extLst>
            </p:cNvPr>
            <p:cNvSpPr/>
            <p:nvPr/>
          </p:nvSpPr>
          <p:spPr>
            <a:xfrm>
              <a:off x="9193650" y="3369268"/>
              <a:ext cx="196307" cy="22766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215900" sx="200000" sy="200000" algn="ctr" rotWithShape="0">
                <a:srgbClr val="FF0000">
                  <a:alpha val="85000"/>
                </a:srgbClr>
              </a:outerShdw>
              <a:reflection blurRad="1270000" stA="45000" endPos="65000" dir="5400000" sy="-100000" algn="bl" rotWithShape="0"/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6" name="CaixaDeTexto 15">
              <a:extLst>
                <a:ext uri="{FF2B5EF4-FFF2-40B4-BE49-F238E27FC236}">
                  <a16:creationId xmlns:a16="http://schemas.microsoft.com/office/drawing/2014/main" id="{758638D6-7789-4448-B77F-53DD6F1ACE26}"/>
                </a:ext>
              </a:extLst>
            </p:cNvPr>
            <p:cNvSpPr txBox="1"/>
            <p:nvPr/>
          </p:nvSpPr>
          <p:spPr>
            <a:xfrm>
              <a:off x="9592254" y="3195911"/>
              <a:ext cx="193006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/>
                <a:t>Corrupção, fraude, emprego irregular de recursos públicos</a:t>
              </a:r>
            </a:p>
          </p:txBody>
        </p:sp>
      </p:grpSp>
      <p:grpSp>
        <p:nvGrpSpPr>
          <p:cNvPr id="4" name="Agrupar 3">
            <a:extLst>
              <a:ext uri="{FF2B5EF4-FFF2-40B4-BE49-F238E27FC236}">
                <a16:creationId xmlns:a16="http://schemas.microsoft.com/office/drawing/2014/main" id="{9B3B0B43-5828-401F-9F8D-594F273C0164}"/>
              </a:ext>
            </a:extLst>
          </p:cNvPr>
          <p:cNvGrpSpPr/>
          <p:nvPr/>
        </p:nvGrpSpPr>
        <p:grpSpPr>
          <a:xfrm>
            <a:off x="210051" y="1041088"/>
            <a:ext cx="10923277" cy="666535"/>
            <a:chOff x="-80298" y="325548"/>
            <a:chExt cx="12192000" cy="584774"/>
          </a:xfrm>
        </p:grpSpPr>
        <p:sp>
          <p:nvSpPr>
            <p:cNvPr id="2" name="CaixaDeTexto 1"/>
            <p:cNvSpPr txBox="1"/>
            <p:nvPr/>
          </p:nvSpPr>
          <p:spPr>
            <a:xfrm>
              <a:off x="-80298" y="325548"/>
              <a:ext cx="12192000" cy="58477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>
              <a:defPPr>
                <a:defRPr lang="pt-BR"/>
              </a:defPPr>
              <a:lvl1pPr>
                <a:defRPr sz="3200">
                  <a:latin typeface="+mj-lt"/>
                </a:defRPr>
              </a:lvl1pPr>
            </a:lstStyle>
            <a:p>
              <a:r>
                <a:rPr lang="pt-BR" dirty="0"/>
                <a:t>SUBCATEGORIAS DE RISCOS À INTEGRIDADE</a:t>
              </a:r>
            </a:p>
          </p:txBody>
        </p:sp>
        <p:cxnSp>
          <p:nvCxnSpPr>
            <p:cNvPr id="9" name="Conector reto 8">
              <a:extLst>
                <a:ext uri="{FF2B5EF4-FFF2-40B4-BE49-F238E27FC236}">
                  <a16:creationId xmlns:a16="http://schemas.microsoft.com/office/drawing/2014/main" id="{38697273-3351-499E-9995-FA490AB25291}"/>
                </a:ext>
              </a:extLst>
            </p:cNvPr>
            <p:cNvCxnSpPr/>
            <p:nvPr/>
          </p:nvCxnSpPr>
          <p:spPr>
            <a:xfrm>
              <a:off x="-80298" y="859170"/>
              <a:ext cx="11163300" cy="0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836765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40F62EF5-21D0-4AB2-95D5-23A3FE9A828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02805194"/>
              </p:ext>
            </p:extLst>
          </p:nvPr>
        </p:nvGraphicFramePr>
        <p:xfrm>
          <a:off x="223553" y="2182833"/>
          <a:ext cx="11752424" cy="4235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CaixaDeTexto 5">
            <a:extLst>
              <a:ext uri="{FF2B5EF4-FFF2-40B4-BE49-F238E27FC236}">
                <a16:creationId xmlns:a16="http://schemas.microsoft.com/office/drawing/2014/main" id="{9823EC7E-C54A-4B9C-9958-26A470CF367A}"/>
              </a:ext>
            </a:extLst>
          </p:cNvPr>
          <p:cNvSpPr txBox="1"/>
          <p:nvPr/>
        </p:nvSpPr>
        <p:spPr>
          <a:xfrm>
            <a:off x="223552" y="1083603"/>
            <a:ext cx="11163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3200">
                <a:latin typeface="+mj-lt"/>
              </a:defRPr>
            </a:lvl1pPr>
          </a:lstStyle>
          <a:p>
            <a:r>
              <a:rPr lang="pt-BR"/>
              <a:t>SUBCATEGORIAS DE RISCOS À INTEGRIDADE</a:t>
            </a:r>
          </a:p>
        </p:txBody>
      </p: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583F9725-5E0C-4A36-B5DB-3D042F1D7EC9}"/>
              </a:ext>
            </a:extLst>
          </p:cNvPr>
          <p:cNvCxnSpPr/>
          <p:nvPr/>
        </p:nvCxnSpPr>
        <p:spPr>
          <a:xfrm>
            <a:off x="318555" y="1656293"/>
            <a:ext cx="11163300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14035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40F62EF5-21D0-4AB2-95D5-23A3FE9A828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2673737"/>
              </p:ext>
            </p:extLst>
          </p:nvPr>
        </p:nvGraphicFramePr>
        <p:xfrm>
          <a:off x="338014" y="1798321"/>
          <a:ext cx="11511086" cy="49072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0" name="CaixaDeTexto 39">
            <a:extLst>
              <a:ext uri="{FF2B5EF4-FFF2-40B4-BE49-F238E27FC236}">
                <a16:creationId xmlns:a16="http://schemas.microsoft.com/office/drawing/2014/main" id="{B0330F29-A036-4BCA-A565-BB128EFA3BFA}"/>
              </a:ext>
            </a:extLst>
          </p:cNvPr>
          <p:cNvSpPr txBox="1"/>
          <p:nvPr/>
        </p:nvSpPr>
        <p:spPr>
          <a:xfrm>
            <a:off x="223552" y="1083603"/>
            <a:ext cx="11163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3200">
                <a:latin typeface="+mj-lt"/>
              </a:defRPr>
            </a:lvl1pPr>
          </a:lstStyle>
          <a:p>
            <a:r>
              <a:rPr lang="pt-BR" dirty="0"/>
              <a:t>SUBCATEGORIAS DE RISCOS À INTEGRIDADE</a:t>
            </a:r>
          </a:p>
        </p:txBody>
      </p:sp>
      <p:cxnSp>
        <p:nvCxnSpPr>
          <p:cNvPr id="42" name="Conector reto 41">
            <a:extLst>
              <a:ext uri="{FF2B5EF4-FFF2-40B4-BE49-F238E27FC236}">
                <a16:creationId xmlns:a16="http://schemas.microsoft.com/office/drawing/2014/main" id="{576512D1-D47A-4201-B683-A3DD54B9D59C}"/>
              </a:ext>
            </a:extLst>
          </p:cNvPr>
          <p:cNvCxnSpPr/>
          <p:nvPr/>
        </p:nvCxnSpPr>
        <p:spPr>
          <a:xfrm>
            <a:off x="338014" y="1656691"/>
            <a:ext cx="11163300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183059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40F62EF5-21D0-4AB2-95D5-23A3FE9A8282}"/>
              </a:ext>
            </a:extLst>
          </p:cNvPr>
          <p:cNvGraphicFramePr/>
          <p:nvPr/>
        </p:nvGraphicFramePr>
        <p:xfrm>
          <a:off x="86395" y="1764144"/>
          <a:ext cx="11930113" cy="5015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" name="CaixaDeTexto 15">
            <a:extLst>
              <a:ext uri="{FF2B5EF4-FFF2-40B4-BE49-F238E27FC236}">
                <a16:creationId xmlns:a16="http://schemas.microsoft.com/office/drawing/2014/main" id="{04BA9C42-4E03-4F93-A36A-A64863547494}"/>
              </a:ext>
            </a:extLst>
          </p:cNvPr>
          <p:cNvSpPr txBox="1"/>
          <p:nvPr/>
        </p:nvSpPr>
        <p:spPr>
          <a:xfrm>
            <a:off x="223552" y="1083603"/>
            <a:ext cx="11163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3200">
                <a:latin typeface="+mj-lt"/>
              </a:defRPr>
            </a:lvl1pPr>
          </a:lstStyle>
          <a:p>
            <a:r>
              <a:rPr lang="pt-BR"/>
              <a:t>SUBCATEGORIAS DE RISCOS À INTEGRIDADE</a:t>
            </a:r>
          </a:p>
        </p:txBody>
      </p:sp>
      <p:cxnSp>
        <p:nvCxnSpPr>
          <p:cNvPr id="18" name="Conector reto 17">
            <a:extLst>
              <a:ext uri="{FF2B5EF4-FFF2-40B4-BE49-F238E27FC236}">
                <a16:creationId xmlns:a16="http://schemas.microsoft.com/office/drawing/2014/main" id="{86BC1524-AEB5-4747-993F-B37C431CA54B}"/>
              </a:ext>
            </a:extLst>
          </p:cNvPr>
          <p:cNvCxnSpPr/>
          <p:nvPr/>
        </p:nvCxnSpPr>
        <p:spPr>
          <a:xfrm>
            <a:off x="223552" y="1585251"/>
            <a:ext cx="11163300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80225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40F62EF5-21D0-4AB2-95D5-23A3FE9A828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05385195"/>
              </p:ext>
            </p:extLst>
          </p:nvPr>
        </p:nvGraphicFramePr>
        <p:xfrm>
          <a:off x="187377" y="1583350"/>
          <a:ext cx="11664654" cy="4969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F5143571-EDF4-4C69-B857-315638C7DFE4}"/>
              </a:ext>
            </a:extLst>
          </p:cNvPr>
          <p:cNvCxnSpPr/>
          <p:nvPr/>
        </p:nvCxnSpPr>
        <p:spPr>
          <a:xfrm>
            <a:off x="279996" y="1504558"/>
            <a:ext cx="11163300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6B4EC6CE-D30F-4238-BDA3-D1BF54E43CA8}"/>
              </a:ext>
            </a:extLst>
          </p:cNvPr>
          <p:cNvSpPr txBox="1"/>
          <p:nvPr/>
        </p:nvSpPr>
        <p:spPr>
          <a:xfrm>
            <a:off x="187377" y="959179"/>
            <a:ext cx="11163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3200">
                <a:latin typeface="+mj-lt"/>
              </a:defRPr>
            </a:lvl1pPr>
          </a:lstStyle>
          <a:p>
            <a:r>
              <a:rPr lang="pt-BR" dirty="0"/>
              <a:t>SUBCATEGORIAS DE RISCOS À INTEGRIDADE</a:t>
            </a:r>
          </a:p>
        </p:txBody>
      </p:sp>
    </p:spTree>
    <p:extLst>
      <p:ext uri="{BB962C8B-B14F-4D97-AF65-F5344CB8AC3E}">
        <p14:creationId xmlns:p14="http://schemas.microsoft.com/office/powerpoint/2010/main" val="426492675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F5143571-EDF4-4C69-B857-315638C7DFE4}"/>
              </a:ext>
            </a:extLst>
          </p:cNvPr>
          <p:cNvCxnSpPr/>
          <p:nvPr/>
        </p:nvCxnSpPr>
        <p:spPr>
          <a:xfrm>
            <a:off x="279996" y="1504558"/>
            <a:ext cx="11163300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6B4EC6CE-D30F-4238-BDA3-D1BF54E43CA8}"/>
              </a:ext>
            </a:extLst>
          </p:cNvPr>
          <p:cNvSpPr txBox="1"/>
          <p:nvPr/>
        </p:nvSpPr>
        <p:spPr>
          <a:xfrm>
            <a:off x="279996" y="1062287"/>
            <a:ext cx="11163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3200">
                <a:latin typeface="+mj-lt"/>
              </a:defRPr>
            </a:lvl1pPr>
          </a:lstStyle>
          <a:p>
            <a:r>
              <a:rPr lang="pt-BR" dirty="0"/>
              <a:t>POSSÍVEIS CAUSAS, EVENTOS, CONSEQUÊNCIAS</a:t>
            </a: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9ADA2D62-2EAE-429F-AD77-FDDC50FA4A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7446864"/>
              </p:ext>
            </p:extLst>
          </p:nvPr>
        </p:nvGraphicFramePr>
        <p:xfrm>
          <a:off x="114300" y="1789565"/>
          <a:ext cx="11963400" cy="4589720"/>
        </p:xfrm>
        <a:graphic>
          <a:graphicData uri="http://schemas.openxmlformats.org/drawingml/2006/table">
            <a:tbl>
              <a:tblPr firstRow="1" firstCol="1" bandRow="1"/>
              <a:tblGrid>
                <a:gridCol w="1478256">
                  <a:extLst>
                    <a:ext uri="{9D8B030D-6E8A-4147-A177-3AD203B41FA5}">
                      <a16:colId xmlns:a16="http://schemas.microsoft.com/office/drawing/2014/main" val="4052491875"/>
                    </a:ext>
                  </a:extLst>
                </a:gridCol>
                <a:gridCol w="6233779">
                  <a:extLst>
                    <a:ext uri="{9D8B030D-6E8A-4147-A177-3AD203B41FA5}">
                      <a16:colId xmlns:a16="http://schemas.microsoft.com/office/drawing/2014/main" val="142212826"/>
                    </a:ext>
                  </a:extLst>
                </a:gridCol>
                <a:gridCol w="1045210">
                  <a:extLst>
                    <a:ext uri="{9D8B030D-6E8A-4147-A177-3AD203B41FA5}">
                      <a16:colId xmlns:a16="http://schemas.microsoft.com/office/drawing/2014/main" val="46843326"/>
                    </a:ext>
                  </a:extLst>
                </a:gridCol>
                <a:gridCol w="3206155">
                  <a:extLst>
                    <a:ext uri="{9D8B030D-6E8A-4147-A177-3AD203B41FA5}">
                      <a16:colId xmlns:a16="http://schemas.microsoft.com/office/drawing/2014/main" val="247225165"/>
                    </a:ext>
                  </a:extLst>
                </a:gridCol>
              </a:tblGrid>
              <a:tr h="1005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Subcategoria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879" marR="65879" marT="0" marB="0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Causas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879" marR="6587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Eventos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879" marR="6587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Consequências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879" marR="65879" marT="0" marB="0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1890438"/>
                  </a:ext>
                </a:extLst>
              </a:tr>
              <a:tr h="337019">
                <a:tc rowSpan="10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Ameaças à imparcialidade e à autonomia técnica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879" marR="65879" marT="0" marB="0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Forte pressão externa (mídia, sociedade, outros órgãos ou entidades, agentes políticos)</a:t>
                      </a:r>
                    </a:p>
                  </a:txBody>
                  <a:tcPr marL="65879" marR="6587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0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Comissão de PAD submeter-se a pressões internas ou externas</a:t>
                      </a:r>
                    </a:p>
                  </a:txBody>
                  <a:tcPr marL="65879" marR="6587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Apuração de PAD ultrapassar o prazo prescricional</a:t>
                      </a:r>
                    </a:p>
                  </a:txBody>
                  <a:tcPr marL="65879" marR="65879" marT="0" marB="0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7092823"/>
                  </a:ext>
                </a:extLst>
              </a:tr>
              <a:tr h="36599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Relação de submissão de membro da Comissão de PAD à opinião de presidente da Comissão</a:t>
                      </a:r>
                    </a:p>
                  </a:txBody>
                  <a:tcPr marL="65879" marR="6587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Judicialização de PAD</a:t>
                      </a:r>
                    </a:p>
                  </a:txBody>
                  <a:tcPr marL="65879" marR="65879" marT="0" marB="0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1403779"/>
                  </a:ext>
                </a:extLst>
              </a:tr>
              <a:tr h="33701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Relação de subserviência/submissão com autoridade hierarquicamente superior</a:t>
                      </a:r>
                    </a:p>
                  </a:txBody>
                  <a:tcPr marL="65879" marR="6587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Nulidade do PAD</a:t>
                      </a:r>
                    </a:p>
                  </a:txBody>
                  <a:tcPr marL="65879" marR="65879" marT="0" marB="0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92498910"/>
                  </a:ext>
                </a:extLst>
              </a:tr>
              <a:tr h="33701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Ausência de compilação e valorização dos precedentes (Base do Conhecimento, manuais e enunciados)</a:t>
                      </a:r>
                    </a:p>
                  </a:txBody>
                  <a:tcPr marL="65879" marR="6587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Prejuízo à imagem institucional</a:t>
                      </a:r>
                    </a:p>
                  </a:txBody>
                  <a:tcPr marL="65879" marR="65879" marT="0" marB="0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9259791"/>
                  </a:ext>
                </a:extLst>
              </a:tr>
              <a:tr h="50934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Defasagem da remuneração da carreira (Estruturação adequada da carreira conforme as responsabilidades inerentes ao exercício do cargo)</a:t>
                      </a:r>
                    </a:p>
                  </a:txBody>
                  <a:tcPr marL="65879" marR="6587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Violar a garantia do contraditório e da ampla defesa no PAD</a:t>
                      </a:r>
                    </a:p>
                  </a:txBody>
                  <a:tcPr marL="65879" marR="65879" marT="0" marB="0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3831015"/>
                  </a:ext>
                </a:extLst>
              </a:tr>
              <a:tr h="33701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Deficiências nos fluxos dos processos de trabalho e de informações entre as unidades da organização</a:t>
                      </a:r>
                    </a:p>
                  </a:txBody>
                  <a:tcPr marL="65879" marR="6587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Violar o sigilo do PAD</a:t>
                      </a:r>
                    </a:p>
                  </a:txBody>
                  <a:tcPr marL="65879" marR="65879" marT="0" marB="0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0196193"/>
                  </a:ext>
                </a:extLst>
              </a:tr>
              <a:tr h="50934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Insegurança para sustentar o posicionamento técnico da equipe (Deficiências de capacitação - temas específicos)</a:t>
                      </a:r>
                    </a:p>
                  </a:txBody>
                  <a:tcPr marL="65879" marR="6587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Desperdício de recursos materiais e humanos</a:t>
                      </a:r>
                    </a:p>
                  </a:txBody>
                  <a:tcPr marL="65879" marR="65879" marT="0" marB="0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9467317"/>
                  </a:ext>
                </a:extLst>
              </a:tr>
              <a:tr h="33701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Interferência nos trabalhos da equipe por agentes externos (</a:t>
                      </a:r>
                      <a:r>
                        <a:rPr lang="pt-BR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ex</a:t>
                      </a:r>
                      <a:r>
                        <a:rPr lang="pt-BR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: políticos e gestores institucionais)</a:t>
                      </a:r>
                    </a:p>
                  </a:txBody>
                  <a:tcPr marL="65879" marR="6587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1668556"/>
                  </a:ext>
                </a:extLst>
              </a:tr>
              <a:tr h="33701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Não aderência às diretrizes e procedimentos da organização</a:t>
                      </a:r>
                    </a:p>
                  </a:txBody>
                  <a:tcPr marL="65879" marR="6587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Apontar autoria ou delimitar a materialidade de forma incorreta no PAD</a:t>
                      </a:r>
                    </a:p>
                  </a:txBody>
                  <a:tcPr marL="65879" marR="65879" marT="0" marB="0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7231694"/>
                  </a:ext>
                </a:extLst>
              </a:tr>
              <a:tr h="37514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Omissão de informação de relacionamento íntimo com agentes ou pessoas sujeitas a trabalhos da organização</a:t>
                      </a:r>
                    </a:p>
                  </a:txBody>
                  <a:tcPr marL="65879" marR="6587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48598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039931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F5143571-EDF4-4C69-B857-315638C7DFE4}"/>
              </a:ext>
            </a:extLst>
          </p:cNvPr>
          <p:cNvCxnSpPr/>
          <p:nvPr/>
        </p:nvCxnSpPr>
        <p:spPr>
          <a:xfrm>
            <a:off x="279996" y="1504558"/>
            <a:ext cx="11163300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6B4EC6CE-D30F-4238-BDA3-D1BF54E43CA8}"/>
              </a:ext>
            </a:extLst>
          </p:cNvPr>
          <p:cNvSpPr txBox="1"/>
          <p:nvPr/>
        </p:nvSpPr>
        <p:spPr>
          <a:xfrm>
            <a:off x="154379" y="966254"/>
            <a:ext cx="11163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3200">
                <a:latin typeface="+mj-lt"/>
              </a:defRPr>
            </a:lvl1pPr>
          </a:lstStyle>
          <a:p>
            <a:r>
              <a:rPr lang="pt-BR" dirty="0"/>
              <a:t>POSSÍVEIS CAUSAS, EVENTOS, CONSEQUÊNCIAS</a:t>
            </a: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50AC776E-A151-4ACA-93C4-5DC196FE31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2500110"/>
              </p:ext>
            </p:extLst>
          </p:nvPr>
        </p:nvGraphicFramePr>
        <p:xfrm>
          <a:off x="154379" y="1597499"/>
          <a:ext cx="11780320" cy="5064546"/>
        </p:xfrm>
        <a:graphic>
          <a:graphicData uri="http://schemas.openxmlformats.org/drawingml/2006/table">
            <a:tbl>
              <a:tblPr firstRow="1" firstCol="1" bandRow="1"/>
              <a:tblGrid>
                <a:gridCol w="1388015">
                  <a:extLst>
                    <a:ext uri="{9D8B030D-6E8A-4147-A177-3AD203B41FA5}">
                      <a16:colId xmlns:a16="http://schemas.microsoft.com/office/drawing/2014/main" val="1989985494"/>
                    </a:ext>
                  </a:extLst>
                </a:gridCol>
                <a:gridCol w="5587191">
                  <a:extLst>
                    <a:ext uri="{9D8B030D-6E8A-4147-A177-3AD203B41FA5}">
                      <a16:colId xmlns:a16="http://schemas.microsoft.com/office/drawing/2014/main" val="3136690841"/>
                    </a:ext>
                  </a:extLst>
                </a:gridCol>
                <a:gridCol w="2402557">
                  <a:extLst>
                    <a:ext uri="{9D8B030D-6E8A-4147-A177-3AD203B41FA5}">
                      <a16:colId xmlns:a16="http://schemas.microsoft.com/office/drawing/2014/main" val="792799278"/>
                    </a:ext>
                  </a:extLst>
                </a:gridCol>
                <a:gridCol w="2402557">
                  <a:extLst>
                    <a:ext uri="{9D8B030D-6E8A-4147-A177-3AD203B41FA5}">
                      <a16:colId xmlns:a16="http://schemas.microsoft.com/office/drawing/2014/main" val="574263861"/>
                    </a:ext>
                  </a:extLst>
                </a:gridCol>
              </a:tblGrid>
              <a:tr h="1726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5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Subcategoria</a:t>
                      </a:r>
                      <a:endParaRPr lang="pt-B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373" marR="43373" marT="0" marB="0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5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Causas</a:t>
                      </a:r>
                      <a:endParaRPr lang="pt-B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373" marR="4337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5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Eventos</a:t>
                      </a:r>
                      <a:endParaRPr lang="pt-B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373" marR="4337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5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Consequências</a:t>
                      </a:r>
                      <a:endParaRPr lang="pt-B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373" marR="43373" marT="0" marB="0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2031339"/>
                  </a:ext>
                </a:extLst>
              </a:tr>
              <a:tr h="353383">
                <a:tc rowSpan="18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5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Corrupção, fraude ou emprego irregular de verbas públicas</a:t>
                      </a:r>
                      <a:endParaRPr lang="pt-B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373" marR="43373" marT="0" marB="0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Ausência de política de fortalecimento das áreas de gestão interna da organização (falta de valorização, forma de "punição" ao servidor, desenvolvimento de competências)</a:t>
                      </a:r>
                    </a:p>
                  </a:txBody>
                  <a:tcPr marL="43373" marR="4337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Atesto indevido de bens, serviços e obras em desconformidade com o contratado</a:t>
                      </a:r>
                    </a:p>
                  </a:txBody>
                  <a:tcPr marL="43373" marR="4337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Dano ao erário</a:t>
                      </a:r>
                    </a:p>
                  </a:txBody>
                  <a:tcPr marL="43373" marR="43373" marT="0" marB="0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6089493"/>
                  </a:ext>
                </a:extLst>
              </a:tr>
              <a:tr h="35338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Complexidade do SIASG e SIADS</a:t>
                      </a:r>
                    </a:p>
                  </a:txBody>
                  <a:tcPr marL="43373" marR="4337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Enriquecimento ilícito do fiscal ou fornecedor</a:t>
                      </a:r>
                    </a:p>
                  </a:txBody>
                  <a:tcPr marL="43373" marR="43373" marT="0" marB="0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715004"/>
                  </a:ext>
                </a:extLst>
              </a:tr>
              <a:tr h="19927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Conduta indevida do servidor da organização (dolo ou culpa)</a:t>
                      </a:r>
                    </a:p>
                  </a:txBody>
                  <a:tcPr marL="43373" marR="4337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05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373" marR="4337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Interrupção dos serviços ou aquisições</a:t>
                      </a:r>
                    </a:p>
                  </a:txBody>
                  <a:tcPr marL="43373" marR="43373" marT="0" marB="0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046893"/>
                  </a:ext>
                </a:extLst>
              </a:tr>
              <a:tr h="35338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Conluio entre superior hierárquico e servidor da organização (má-fé de ambas as partes)</a:t>
                      </a:r>
                    </a:p>
                  </a:txBody>
                  <a:tcPr marL="43373" marR="4337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05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373" marR="4337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Pagamento de juros e multas contratuais por parte da instituição</a:t>
                      </a:r>
                    </a:p>
                  </a:txBody>
                  <a:tcPr marL="43373" marR="43373" marT="0" marB="0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9035293"/>
                  </a:ext>
                </a:extLst>
              </a:tr>
              <a:tr h="20057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Deficiências no desenvolvimento de competências e habilidades dos servidores da organização</a:t>
                      </a:r>
                    </a:p>
                  </a:txBody>
                  <a:tcPr marL="43373" marR="4337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Usar PGD para justificar ausência no ambiente de trabalho sem real entrega do produto</a:t>
                      </a:r>
                    </a:p>
                  </a:txBody>
                  <a:tcPr marL="43373" marR="4337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Perda de credibilidade do contratante</a:t>
                      </a:r>
                    </a:p>
                  </a:txBody>
                  <a:tcPr marL="43373" marR="43373" marT="0" marB="0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9001494"/>
                  </a:ext>
                </a:extLst>
              </a:tr>
              <a:tr h="53409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Designação de um único servidor da organização para fiscalizar vários contratos</a:t>
                      </a:r>
                    </a:p>
                  </a:txBody>
                  <a:tcPr marL="43373" marR="4337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Aquisição de bens ou prestação de serviços que não atendam à necessidade da CGU</a:t>
                      </a:r>
                    </a:p>
                  </a:txBody>
                  <a:tcPr marL="43373" marR="43373" marT="0" marB="0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2359035"/>
                  </a:ext>
                </a:extLst>
              </a:tr>
              <a:tr h="35338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Dificuldade de interação entre as áreas para entendimento de procedimentos administrativos ligados a gestão de contratos</a:t>
                      </a:r>
                    </a:p>
                  </a:txBody>
                  <a:tcPr marL="43373" marR="4337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05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373" marR="4337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Perda de credibilidade do PGD</a:t>
                      </a:r>
                    </a:p>
                  </a:txBody>
                  <a:tcPr marL="43373" marR="43373" marT="0" marB="0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3593105"/>
                  </a:ext>
                </a:extLst>
              </a:tr>
              <a:tr h="17266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Falhas na elaboração do edital e do termo de referência</a:t>
                      </a:r>
                    </a:p>
                  </a:txBody>
                  <a:tcPr marL="43373" marR="4337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05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373" marR="4337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Prejudicar o clima organizacional</a:t>
                      </a:r>
                    </a:p>
                  </a:txBody>
                  <a:tcPr marL="43373" marR="43373" marT="0" marB="0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8523469"/>
                  </a:ext>
                </a:extLst>
              </a:tr>
              <a:tr h="19927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Falta de interação entre as áreas para a elaboração do termo de referência e edital</a:t>
                      </a:r>
                    </a:p>
                  </a:txBody>
                  <a:tcPr marL="43373" marR="4337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05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373" marR="4337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3373" marR="43373" marT="0" marB="0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6692160"/>
                  </a:ext>
                </a:extLst>
              </a:tr>
              <a:tr h="19927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Falta de mapeamento dos processos da área de apoio administrativo das Regionais</a:t>
                      </a:r>
                    </a:p>
                  </a:txBody>
                  <a:tcPr marL="43373" marR="4337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05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373" marR="4337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3373" marR="43373" marT="0" marB="0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0359092"/>
                  </a:ext>
                </a:extLst>
              </a:tr>
              <a:tr h="40306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Falta de política de incentivo ao servidor da organização para assumir a função de fiscal (pontuação para remoção, seleção de candidatos a capacitações etc) sugerir mudar para processo</a:t>
                      </a:r>
                    </a:p>
                  </a:txBody>
                  <a:tcPr marL="43373" marR="4337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05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373" marR="4337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3373" marR="43373" marT="0" marB="0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8536648"/>
                  </a:ext>
                </a:extLst>
              </a:tr>
              <a:tr h="35338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Fragilidade na interação fiscal x fornecedor para a resolução de impropriedades ocorridas durante a execução contratual</a:t>
                      </a:r>
                    </a:p>
                  </a:txBody>
                  <a:tcPr marL="43373" marR="4337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05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373" marR="4337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3373" marR="43373" marT="0" marB="0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3675928"/>
                  </a:ext>
                </a:extLst>
              </a:tr>
              <a:tr h="17266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Intempestividade das aquisições</a:t>
                      </a:r>
                    </a:p>
                  </a:txBody>
                  <a:tcPr marL="43373" marR="4337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05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373" marR="4337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3373" marR="43373" marT="0" marB="0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7882076"/>
                  </a:ext>
                </a:extLst>
              </a:tr>
              <a:tr h="17266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Má-fé do servidor da organização</a:t>
                      </a:r>
                    </a:p>
                  </a:txBody>
                  <a:tcPr marL="43373" marR="4337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05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373" marR="4337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3373" marR="43373" marT="0" marB="0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0519544"/>
                  </a:ext>
                </a:extLst>
              </a:tr>
              <a:tr h="17266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Má-fé dos fornecedores</a:t>
                      </a:r>
                    </a:p>
                  </a:txBody>
                  <a:tcPr marL="43373" marR="4337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05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373" marR="4337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3373" marR="43373" marT="0" marB="0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3253189"/>
                  </a:ext>
                </a:extLst>
              </a:tr>
              <a:tr h="17266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Pouca divulgação das normas da Casa</a:t>
                      </a:r>
                    </a:p>
                  </a:txBody>
                  <a:tcPr marL="43373" marR="4337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05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373" marR="4337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3373" marR="43373" marT="0" marB="0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9416403"/>
                  </a:ext>
                </a:extLst>
              </a:tr>
              <a:tr h="17266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Pressão de superior hierárquico</a:t>
                      </a:r>
                    </a:p>
                  </a:txBody>
                  <a:tcPr marL="43373" marR="4337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05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373" marR="4337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3373" marR="43373" marT="0" marB="0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5958849"/>
                  </a:ext>
                </a:extLst>
              </a:tr>
              <a:tr h="35338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Sobreposição de funções técnicas e administrativas na fiscalização de contratos de TI (para os casos que não se enquadram na IN nº 4/2010)</a:t>
                      </a:r>
                    </a:p>
                  </a:txBody>
                  <a:tcPr marL="43373" marR="4337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05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373" marR="4337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3373" marR="43373" marT="0" marB="0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13991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526501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F5143571-EDF4-4C69-B857-315638C7DFE4}"/>
              </a:ext>
            </a:extLst>
          </p:cNvPr>
          <p:cNvCxnSpPr/>
          <p:nvPr/>
        </p:nvCxnSpPr>
        <p:spPr>
          <a:xfrm>
            <a:off x="279996" y="1504558"/>
            <a:ext cx="11163300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6B4EC6CE-D30F-4238-BDA3-D1BF54E43CA8}"/>
              </a:ext>
            </a:extLst>
          </p:cNvPr>
          <p:cNvSpPr txBox="1"/>
          <p:nvPr/>
        </p:nvSpPr>
        <p:spPr>
          <a:xfrm>
            <a:off x="166370" y="1012725"/>
            <a:ext cx="11163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3200">
                <a:latin typeface="+mj-lt"/>
              </a:defRPr>
            </a:lvl1pPr>
          </a:lstStyle>
          <a:p>
            <a:r>
              <a:rPr lang="pt-BR" dirty="0"/>
              <a:t>POSSÍVEIS CAUSAS, EVENTOS, CONSEQUÊNCIAS</a:t>
            </a: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D85985FA-6DA2-4950-9FA9-29BA21EBD8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380552"/>
              </p:ext>
            </p:extLst>
          </p:nvPr>
        </p:nvGraphicFramePr>
        <p:xfrm>
          <a:off x="273247" y="1597500"/>
          <a:ext cx="11637704" cy="5169355"/>
        </p:xfrm>
        <a:graphic>
          <a:graphicData uri="http://schemas.openxmlformats.org/drawingml/2006/table">
            <a:tbl>
              <a:tblPr firstRow="1" firstCol="1" bandRow="1"/>
              <a:tblGrid>
                <a:gridCol w="1674306">
                  <a:extLst>
                    <a:ext uri="{9D8B030D-6E8A-4147-A177-3AD203B41FA5}">
                      <a16:colId xmlns:a16="http://schemas.microsoft.com/office/drawing/2014/main" val="1207501839"/>
                    </a:ext>
                  </a:extLst>
                </a:gridCol>
                <a:gridCol w="3943896">
                  <a:extLst>
                    <a:ext uri="{9D8B030D-6E8A-4147-A177-3AD203B41FA5}">
                      <a16:colId xmlns:a16="http://schemas.microsoft.com/office/drawing/2014/main" val="1613517484"/>
                    </a:ext>
                  </a:extLst>
                </a:gridCol>
                <a:gridCol w="3009751">
                  <a:extLst>
                    <a:ext uri="{9D8B030D-6E8A-4147-A177-3AD203B41FA5}">
                      <a16:colId xmlns:a16="http://schemas.microsoft.com/office/drawing/2014/main" val="901608739"/>
                    </a:ext>
                  </a:extLst>
                </a:gridCol>
                <a:gridCol w="3009751">
                  <a:extLst>
                    <a:ext uri="{9D8B030D-6E8A-4147-A177-3AD203B41FA5}">
                      <a16:colId xmlns:a16="http://schemas.microsoft.com/office/drawing/2014/main" val="3067089422"/>
                    </a:ext>
                  </a:extLst>
                </a:gridCol>
              </a:tblGrid>
              <a:tr h="2905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Subcategoria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574" marR="63574" marT="0" marB="0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Causas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574" marR="6357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Eventos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574" marR="6357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Consequências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574" marR="63574" marT="0" marB="0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8317458"/>
                  </a:ext>
                </a:extLst>
              </a:tr>
              <a:tr h="1106871">
                <a:tc rowSpan="6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Desvio de pessoal ou de recursos materiais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574" marR="63574" marT="0" marB="0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Ausência de mecanismos de aferição do desempenho dos servidores da organização</a:t>
                      </a:r>
                    </a:p>
                  </a:txBody>
                  <a:tcPr marL="63574" marR="6357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Utilização de recursos de TI disponibilizados pela CGU para fins particulares, em prejuízo do exercício das atividades do cargo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3574" marR="6357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Constrangimento dos demais servidores</a:t>
                      </a:r>
                    </a:p>
                  </a:txBody>
                  <a:tcPr marL="63574" marR="63574" marT="0" marB="0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4138942"/>
                  </a:ext>
                </a:extLst>
              </a:tr>
              <a:tr h="80340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Deficiências no desenvolvimento de competências e habilidade do superior hierárquico</a:t>
                      </a:r>
                    </a:p>
                  </a:txBody>
                  <a:tcPr marL="63574" marR="6357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574" marR="6357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Contaminação do ambiente organizacional</a:t>
                      </a:r>
                    </a:p>
                  </a:txBody>
                  <a:tcPr marL="63574" marR="63574" marT="0" marB="0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2513525"/>
                  </a:ext>
                </a:extLst>
              </a:tr>
              <a:tr h="53156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Desconhecimento do servidor da organização sobre a política de uso de recursos de TI</a:t>
                      </a:r>
                    </a:p>
                  </a:txBody>
                  <a:tcPr marL="63574" marR="6357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Danos à imagem do órgão</a:t>
                      </a:r>
                    </a:p>
                  </a:txBody>
                  <a:tcPr marL="63574" marR="63574" marT="0" marB="0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5133921"/>
                  </a:ext>
                </a:extLst>
              </a:tr>
              <a:tr h="80340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Diversidade de atrativos externos que motivam o servidor da organização a utilizar os recursos de TI</a:t>
                      </a:r>
                    </a:p>
                  </a:txBody>
                  <a:tcPr marL="63574" marR="6357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Dano ao erário</a:t>
                      </a:r>
                    </a:p>
                  </a:txBody>
                  <a:tcPr marL="63574" marR="63574" marT="0" marB="0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6621772"/>
                  </a:ext>
                </a:extLst>
              </a:tr>
              <a:tr h="83015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Falta de comprometimento do servidor da organização com os objetivos institucionais e com o serviço prestado</a:t>
                      </a:r>
                    </a:p>
                  </a:txBody>
                  <a:tcPr marL="63574" marR="6357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Prejuízo no desempenho de atividades do servidor e no cumprimento dos objetivos da instituição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3574" marR="63574" marT="0" marB="0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9590459"/>
                  </a:ext>
                </a:extLst>
              </a:tr>
              <a:tr h="80340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Insuficiência de compartilhamento de informações sobre incidentes de segurança entre chefes e equipe da DTI</a:t>
                      </a:r>
                    </a:p>
                  </a:txBody>
                  <a:tcPr marL="63574" marR="6357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2892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202983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F5143571-EDF4-4C69-B857-315638C7DFE4}"/>
              </a:ext>
            </a:extLst>
          </p:cNvPr>
          <p:cNvCxnSpPr/>
          <p:nvPr/>
        </p:nvCxnSpPr>
        <p:spPr>
          <a:xfrm>
            <a:off x="279996" y="1504558"/>
            <a:ext cx="11163300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6B4EC6CE-D30F-4238-BDA3-D1BF54E43CA8}"/>
              </a:ext>
            </a:extLst>
          </p:cNvPr>
          <p:cNvSpPr txBox="1"/>
          <p:nvPr/>
        </p:nvSpPr>
        <p:spPr>
          <a:xfrm>
            <a:off x="190500" y="1002910"/>
            <a:ext cx="11163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3200">
                <a:latin typeface="+mj-lt"/>
              </a:defRPr>
            </a:lvl1pPr>
          </a:lstStyle>
          <a:p>
            <a:r>
              <a:rPr lang="pt-BR" dirty="0"/>
              <a:t>POSSÍVEIS CAUSAS, EVENTOS, CONSEQUÊNCIAS</a:t>
            </a: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2BBEED8D-60AB-4B04-804F-55DA524605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0684468"/>
              </p:ext>
            </p:extLst>
          </p:nvPr>
        </p:nvGraphicFramePr>
        <p:xfrm>
          <a:off x="190500" y="1852564"/>
          <a:ext cx="11518569" cy="4448622"/>
        </p:xfrm>
        <a:graphic>
          <a:graphicData uri="http://schemas.openxmlformats.org/drawingml/2006/table">
            <a:tbl>
              <a:tblPr firstRow="1" firstCol="1" bandRow="1"/>
              <a:tblGrid>
                <a:gridCol w="1412669">
                  <a:extLst>
                    <a:ext uri="{9D8B030D-6E8A-4147-A177-3AD203B41FA5}">
                      <a16:colId xmlns:a16="http://schemas.microsoft.com/office/drawing/2014/main" val="3893767734"/>
                    </a:ext>
                  </a:extLst>
                </a:gridCol>
                <a:gridCol w="5510150">
                  <a:extLst>
                    <a:ext uri="{9D8B030D-6E8A-4147-A177-3AD203B41FA5}">
                      <a16:colId xmlns:a16="http://schemas.microsoft.com/office/drawing/2014/main" val="1524088216"/>
                    </a:ext>
                  </a:extLst>
                </a:gridCol>
                <a:gridCol w="1603169">
                  <a:extLst>
                    <a:ext uri="{9D8B030D-6E8A-4147-A177-3AD203B41FA5}">
                      <a16:colId xmlns:a16="http://schemas.microsoft.com/office/drawing/2014/main" val="1384931732"/>
                    </a:ext>
                  </a:extLst>
                </a:gridCol>
                <a:gridCol w="2992581">
                  <a:extLst>
                    <a:ext uri="{9D8B030D-6E8A-4147-A177-3AD203B41FA5}">
                      <a16:colId xmlns:a16="http://schemas.microsoft.com/office/drawing/2014/main" val="3282773219"/>
                    </a:ext>
                  </a:extLst>
                </a:gridCol>
              </a:tblGrid>
              <a:tr h="5069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Subcategoria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973" marR="38973" marT="0" marB="0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Causas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973" marR="3897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Eventos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973" marR="3897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Consequências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973" marR="38973" marT="0" marB="0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9026465"/>
                  </a:ext>
                </a:extLst>
              </a:tr>
              <a:tr h="965685">
                <a:tc rowSpan="6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Nepotismo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973" marR="38973" marT="0" marB="0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Ausência de rotina de verificação da cláusula contratual que veda o nepotismo</a:t>
                      </a:r>
                    </a:p>
                  </a:txBody>
                  <a:tcPr marL="38973" marR="3897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Nepotismo</a:t>
                      </a:r>
                    </a:p>
                  </a:txBody>
                  <a:tcPr marL="38973" marR="3897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Favorecimento intencional de familiar de autoridade</a:t>
                      </a:r>
                    </a:p>
                  </a:txBody>
                  <a:tcPr marL="38973" marR="38973" marT="0" marB="0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3011189"/>
                  </a:ext>
                </a:extLst>
              </a:tr>
              <a:tr h="48284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Ausência de sistema de informações sobre o quadro de colaboradores da organização</a:t>
                      </a:r>
                    </a:p>
                  </a:txBody>
                  <a:tcPr marL="38973" marR="3897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Favorecimento próprio e de terceiros</a:t>
                      </a:r>
                    </a:p>
                  </a:txBody>
                  <a:tcPr marL="38973" marR="38973" marT="0" marB="0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4251776"/>
                  </a:ext>
                </a:extLst>
              </a:tr>
              <a:tr h="48284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Desconhecimento das regras de vedação ao nepotismo (Decreto nº 7.203/2010)</a:t>
                      </a:r>
                    </a:p>
                  </a:txBody>
                  <a:tcPr marL="38973" marR="3897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Quebra de hierarquias, subordinação indireta</a:t>
                      </a:r>
                    </a:p>
                  </a:txBody>
                  <a:tcPr marL="38973" marR="38973" marT="0" marB="0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9876426"/>
                  </a:ext>
                </a:extLst>
              </a:tr>
              <a:tr h="96568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Impossibilidade de análise adequada da exceção prevista no art. 4º, inc. I do Decreto nº 7.203/2010 pela ausência de currículo básico para a ocupação de cargos e funções comissionadas</a:t>
                      </a:r>
                    </a:p>
                  </a:txBody>
                  <a:tcPr marL="38973" marR="3897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Violação do princípio da impessoalidade</a:t>
                      </a:r>
                    </a:p>
                  </a:txBody>
                  <a:tcPr marL="38973" marR="38973" marT="0" marB="0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789563"/>
                  </a:ext>
                </a:extLst>
              </a:tr>
              <a:tr h="48284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Pressão familiar</a:t>
                      </a:r>
                    </a:p>
                  </a:txBody>
                  <a:tcPr marL="38973" marR="3897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8973" marR="38973" marT="0" marB="0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4845420"/>
                  </a:ext>
                </a:extLst>
              </a:tr>
              <a:tr h="50698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Solicitações indevidas indiretas ou diretas por autoridades</a:t>
                      </a:r>
                    </a:p>
                  </a:txBody>
                  <a:tcPr marL="38973" marR="3897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8973" marR="38973" marT="0" marB="0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0786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82556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9">
            <a:extLst>
              <a:ext uri="{FF2B5EF4-FFF2-40B4-BE49-F238E27FC236}">
                <a16:creationId xmlns:a16="http://schemas.microsoft.com/office/drawing/2014/main" id="{B6DF87C8-D77B-4E22-8400-15F8CA505D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84876" y="5577578"/>
            <a:ext cx="1307124" cy="1176663"/>
          </a:xfrm>
          <a:prstGeom prst="rect">
            <a:avLst/>
          </a:prstGeom>
        </p:spPr>
      </p:pic>
      <p:pic>
        <p:nvPicPr>
          <p:cNvPr id="7" name="Imagem 7">
            <a:extLst>
              <a:ext uri="{FF2B5EF4-FFF2-40B4-BE49-F238E27FC236}">
                <a16:creationId xmlns:a16="http://schemas.microsoft.com/office/drawing/2014/main" id="{E676E9D2-213C-453F-B46A-7A49B775D2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2066" y="1881082"/>
            <a:ext cx="7227867" cy="2777159"/>
          </a:xfrm>
          <a:prstGeom prst="rect">
            <a:avLst/>
          </a:prstGeom>
        </p:spPr>
      </p:pic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0541D3FC-C3EB-4A30-BB19-1E242ED3FB3E}"/>
              </a:ext>
            </a:extLst>
          </p:cNvPr>
          <p:cNvSpPr/>
          <p:nvPr/>
        </p:nvSpPr>
        <p:spPr>
          <a:xfrm>
            <a:off x="1580223" y="4873626"/>
            <a:ext cx="8735627" cy="1720606"/>
          </a:xfrm>
          <a:prstGeom prst="round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sz="2400">
              <a:solidFill>
                <a:schemeClr val="tx1"/>
              </a:solidFill>
            </a:endParaRPr>
          </a:p>
          <a:p>
            <a:pPr algn="ctr"/>
            <a:r>
              <a:rPr lang="pt-BR" sz="2000" b="1">
                <a:solidFill>
                  <a:schemeClr val="tx1"/>
                </a:solidFill>
              </a:rPr>
              <a:t>OBJETIVO</a:t>
            </a:r>
            <a:r>
              <a:rPr lang="pt-BR" sz="2000" b="1">
                <a:solidFill>
                  <a:schemeClr val="tx1"/>
                </a:solidFill>
                <a:cs typeface="Calibri"/>
              </a:rPr>
              <a:t> ORGANIZACIONAL </a:t>
            </a:r>
          </a:p>
          <a:p>
            <a:pPr algn="ctr"/>
            <a:r>
              <a:rPr lang="pt-BR" sz="2000">
                <a:solidFill>
                  <a:schemeClr val="tx1"/>
                </a:solidFill>
                <a:cs typeface="Calibri"/>
              </a:rPr>
              <a:t>Situação que se deseja alcançar de forma a se evidenciar</a:t>
            </a:r>
            <a:endParaRPr lang="pt-BR" sz="2400">
              <a:solidFill>
                <a:schemeClr val="tx1"/>
              </a:solidFill>
            </a:endParaRPr>
          </a:p>
          <a:p>
            <a:pPr algn="ctr"/>
            <a:r>
              <a:rPr lang="pt-BR" sz="2000">
                <a:solidFill>
                  <a:schemeClr val="tx1"/>
                </a:solidFill>
                <a:cs typeface="Calibri"/>
              </a:rPr>
              <a:t>êxito no cumprimento da missão e no atingimento da visão de futuro da organização;”</a:t>
            </a:r>
          </a:p>
          <a:p>
            <a:pPr algn="ctr"/>
            <a:r>
              <a:rPr lang="pt-BR" sz="1400" i="1">
                <a:solidFill>
                  <a:schemeClr val="tx1"/>
                </a:solidFill>
                <a:cs typeface="Calibri"/>
              </a:rPr>
              <a:t>Política de Gestão de Riscos da CGU – Portaria nº 915/2017, art. 2º, III</a:t>
            </a:r>
          </a:p>
          <a:p>
            <a:endParaRPr lang="pt-BR" sz="2000" b="1">
              <a:solidFill>
                <a:schemeClr val="tx1"/>
              </a:solidFill>
              <a:cs typeface="Calibri"/>
            </a:endParaRPr>
          </a:p>
        </p:txBody>
      </p:sp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FF39EA00-5001-4143-BDDC-FA4AF136C995}"/>
              </a:ext>
            </a:extLst>
          </p:cNvPr>
          <p:cNvSpPr/>
          <p:nvPr/>
        </p:nvSpPr>
        <p:spPr>
          <a:xfrm>
            <a:off x="10780100" y="6467475"/>
            <a:ext cx="1411899" cy="952500"/>
          </a:xfrm>
          <a:prstGeom prst="roundRect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>
                <a:solidFill>
                  <a:schemeClr val="tx1"/>
                </a:solidFill>
                <a:cs typeface="Calibri"/>
              </a:rPr>
              <a:t>https://www.youtube.com/watch?v=jn6ZjOscY4o</a:t>
            </a:r>
            <a:endParaRPr lang="pt-BR" sz="1200">
              <a:solidFill>
                <a:schemeClr val="tx1"/>
              </a:solidFill>
            </a:endParaRPr>
          </a:p>
        </p:txBody>
      </p: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95FEECA8-D685-41BA-8B53-B42D85C59493}"/>
              </a:ext>
            </a:extLst>
          </p:cNvPr>
          <p:cNvCxnSpPr/>
          <p:nvPr/>
        </p:nvCxnSpPr>
        <p:spPr>
          <a:xfrm>
            <a:off x="476250" y="1533525"/>
            <a:ext cx="11163300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2947F2A7-4C72-44FA-831D-21DE39419357}"/>
              </a:ext>
            </a:extLst>
          </p:cNvPr>
          <p:cNvSpPr txBox="1"/>
          <p:nvPr/>
        </p:nvSpPr>
        <p:spPr>
          <a:xfrm>
            <a:off x="476250" y="1033217"/>
            <a:ext cx="11439525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pt-BR" sz="3200" dirty="0">
                <a:latin typeface="+mj-lt"/>
              </a:rPr>
              <a:t>Conceitos fundamentais</a:t>
            </a:r>
          </a:p>
        </p:txBody>
      </p:sp>
    </p:spTree>
    <p:extLst>
      <p:ext uri="{BB962C8B-B14F-4D97-AF65-F5344CB8AC3E}">
        <p14:creationId xmlns:p14="http://schemas.microsoft.com/office/powerpoint/2010/main" val="276736876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F5143571-EDF4-4C69-B857-315638C7DFE4}"/>
              </a:ext>
            </a:extLst>
          </p:cNvPr>
          <p:cNvCxnSpPr/>
          <p:nvPr/>
        </p:nvCxnSpPr>
        <p:spPr>
          <a:xfrm>
            <a:off x="279996" y="1504558"/>
            <a:ext cx="11163300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6B4EC6CE-D30F-4238-BDA3-D1BF54E43CA8}"/>
              </a:ext>
            </a:extLst>
          </p:cNvPr>
          <p:cNvSpPr txBox="1"/>
          <p:nvPr/>
        </p:nvSpPr>
        <p:spPr>
          <a:xfrm>
            <a:off x="166370" y="1058154"/>
            <a:ext cx="11163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3200">
                <a:latin typeface="+mj-lt"/>
              </a:defRPr>
            </a:lvl1pPr>
          </a:lstStyle>
          <a:p>
            <a:r>
              <a:rPr lang="pt-BR" dirty="0"/>
              <a:t>POSSÍVEIS CAUSAS, EVENTOS, CONSEQUÊNCIAS</a:t>
            </a: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EB649AA9-E455-4D60-9C2F-EAACA22871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9915317"/>
              </p:ext>
            </p:extLst>
          </p:nvPr>
        </p:nvGraphicFramePr>
        <p:xfrm>
          <a:off x="273248" y="1781300"/>
          <a:ext cx="11649578" cy="4857005"/>
        </p:xfrm>
        <a:graphic>
          <a:graphicData uri="http://schemas.openxmlformats.org/drawingml/2006/table">
            <a:tbl>
              <a:tblPr firstRow="1" firstCol="1" bandRow="1"/>
              <a:tblGrid>
                <a:gridCol w="1056788">
                  <a:extLst>
                    <a:ext uri="{9D8B030D-6E8A-4147-A177-3AD203B41FA5}">
                      <a16:colId xmlns:a16="http://schemas.microsoft.com/office/drawing/2014/main" val="1248137137"/>
                    </a:ext>
                  </a:extLst>
                </a:gridCol>
                <a:gridCol w="6555180">
                  <a:extLst>
                    <a:ext uri="{9D8B030D-6E8A-4147-A177-3AD203B41FA5}">
                      <a16:colId xmlns:a16="http://schemas.microsoft.com/office/drawing/2014/main" val="309801855"/>
                    </a:ext>
                  </a:extLst>
                </a:gridCol>
                <a:gridCol w="1140031">
                  <a:extLst>
                    <a:ext uri="{9D8B030D-6E8A-4147-A177-3AD203B41FA5}">
                      <a16:colId xmlns:a16="http://schemas.microsoft.com/office/drawing/2014/main" val="4214105005"/>
                    </a:ext>
                  </a:extLst>
                </a:gridCol>
                <a:gridCol w="2897579">
                  <a:extLst>
                    <a:ext uri="{9D8B030D-6E8A-4147-A177-3AD203B41FA5}">
                      <a16:colId xmlns:a16="http://schemas.microsoft.com/office/drawing/2014/main" val="301513223"/>
                    </a:ext>
                  </a:extLst>
                </a:gridCol>
              </a:tblGrid>
              <a:tr h="2891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Subcategoria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329" marR="37329" marT="0" marB="0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Causas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329" marR="3732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Eventos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329" marR="3732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Consequências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329" marR="37329" marT="0" marB="0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0715289"/>
                  </a:ext>
                </a:extLst>
              </a:tr>
              <a:tr h="508292">
                <a:tc rowSpan="1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Uso indevido de autoridade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329" marR="37329" marT="0" marB="0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 proximidade de cunho pessoal entre líderes da organização e gestores</a:t>
                      </a:r>
                    </a:p>
                  </a:txBody>
                  <a:tcPr marL="37329" marR="3732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Direcionar o resultado dos trabalhos</a:t>
                      </a:r>
                    </a:p>
                  </a:txBody>
                  <a:tcPr marL="37329" marR="3732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Comprometimento do resultado dos trabalhos, que não agregam valor à gestão</a:t>
                      </a:r>
                    </a:p>
                  </a:txBody>
                  <a:tcPr marL="37329" marR="37329" marT="0" marB="0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410729"/>
                  </a:ext>
                </a:extLst>
              </a:tr>
              <a:tr h="55076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Ações insuficientes de disseminação e sensibilização de valores éticos da organização para os servidores e líderes</a:t>
                      </a:r>
                    </a:p>
                  </a:txBody>
                  <a:tcPr marL="37329" marR="3732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 sz="14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329" marR="3732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 marL="37329" marR="37329" marT="0" marB="0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8600860"/>
                  </a:ext>
                </a:extLst>
              </a:tr>
              <a:tr h="27538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Proximidade de cunho pessoal entre líderes da CGU e gestores</a:t>
                      </a:r>
                    </a:p>
                  </a:txBody>
                  <a:tcPr marL="37329" marR="3732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4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329" marR="3732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Desmotivação dos servidores da CGU</a:t>
                      </a:r>
                    </a:p>
                  </a:txBody>
                  <a:tcPr marL="37329" marR="37329" marT="0" marB="0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1624384"/>
                  </a:ext>
                </a:extLst>
              </a:tr>
              <a:tr h="27538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Ausência de política de avaliação de líderes</a:t>
                      </a:r>
                    </a:p>
                  </a:txBody>
                  <a:tcPr marL="37329" marR="3732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4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329" marR="3732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Favorecimento de terceiros</a:t>
                      </a:r>
                    </a:p>
                  </a:txBody>
                  <a:tcPr marL="37329" marR="37329" marT="0" marB="0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5727897"/>
                  </a:ext>
                </a:extLst>
              </a:tr>
              <a:tr h="50829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Deficiências no desenvolvimento de competências e habilidades do superior hierárquico.</a:t>
                      </a:r>
                    </a:p>
                  </a:txBody>
                  <a:tcPr marL="37329" marR="3732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4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329" marR="3732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Favorecimento pessoal</a:t>
                      </a:r>
                    </a:p>
                  </a:txBody>
                  <a:tcPr marL="37329" marR="37329" marT="0" marB="0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7074422"/>
                  </a:ext>
                </a:extLst>
              </a:tr>
              <a:tr h="27538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Favorecimento de servidores da organização</a:t>
                      </a:r>
                    </a:p>
                  </a:txBody>
                  <a:tcPr marL="37329" marR="3732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4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329" marR="3732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Perda de credibilidade da CGU</a:t>
                      </a:r>
                    </a:p>
                  </a:txBody>
                  <a:tcPr marL="37329" marR="37329" marT="0" marB="0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9502986"/>
                  </a:ext>
                </a:extLst>
              </a:tr>
              <a:tr h="50829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Inteferência nos trabalhos da equipe por agentes externos (ex: políticos e gestores institucionais)</a:t>
                      </a:r>
                    </a:p>
                  </a:txBody>
                  <a:tcPr marL="37329" marR="3732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4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329" marR="3732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7329" marR="37329" marT="0" marB="0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5010328"/>
                  </a:ext>
                </a:extLst>
              </a:tr>
              <a:tr h="27538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Interesse próprio do superior hierárquico</a:t>
                      </a:r>
                    </a:p>
                  </a:txBody>
                  <a:tcPr marL="37329" marR="3732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4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329" marR="3732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7329" marR="37329" marT="0" marB="0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1196904"/>
                  </a:ext>
                </a:extLst>
              </a:tr>
              <a:tr h="27538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Interpretação equivocada dos normativos</a:t>
                      </a:r>
                    </a:p>
                  </a:txBody>
                  <a:tcPr marL="37329" marR="3732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4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329" marR="3732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7329" marR="37329" marT="0" marB="0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2452279"/>
                  </a:ext>
                </a:extLst>
              </a:tr>
              <a:tr h="27538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Má fé do superior hierárquico</a:t>
                      </a:r>
                    </a:p>
                  </a:txBody>
                  <a:tcPr marL="37329" marR="3732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4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329" marR="3732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7329" marR="37329" marT="0" marB="0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4896882"/>
                  </a:ext>
                </a:extLst>
              </a:tr>
              <a:tr h="27538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Ausência de regulamentação interna para nomeação/designação de líderes</a:t>
                      </a:r>
                    </a:p>
                  </a:txBody>
                  <a:tcPr marL="37329" marR="3732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4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329" marR="3732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7329" marR="37329" marT="0" marB="0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8996453"/>
                  </a:ext>
                </a:extLst>
              </a:tr>
              <a:tr h="56453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Uso de justificativa de carência de pessoal e cumprimento de prazos  como subterfúgio para prejudicar a qualidade dos trabalhos</a:t>
                      </a:r>
                    </a:p>
                  </a:txBody>
                  <a:tcPr marL="37329" marR="3732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4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329" marR="3732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7329" marR="37329" marT="0" marB="0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57380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767366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F5143571-EDF4-4C69-B857-315638C7DFE4}"/>
              </a:ext>
            </a:extLst>
          </p:cNvPr>
          <p:cNvCxnSpPr/>
          <p:nvPr/>
        </p:nvCxnSpPr>
        <p:spPr>
          <a:xfrm>
            <a:off x="279996" y="1504558"/>
            <a:ext cx="11163300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6B4EC6CE-D30F-4238-BDA3-D1BF54E43CA8}"/>
              </a:ext>
            </a:extLst>
          </p:cNvPr>
          <p:cNvSpPr txBox="1"/>
          <p:nvPr/>
        </p:nvSpPr>
        <p:spPr>
          <a:xfrm>
            <a:off x="190500" y="1024870"/>
            <a:ext cx="11163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3200">
                <a:latin typeface="+mj-lt"/>
              </a:defRPr>
            </a:lvl1pPr>
          </a:lstStyle>
          <a:p>
            <a:r>
              <a:rPr lang="pt-BR" dirty="0"/>
              <a:t>POSSÍVEIS CAUSAS, EVENTOS, CONSEQUÊNCIAS</a:t>
            </a: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777B6F78-5116-4E75-80BE-948FFBF4A1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9296400"/>
              </p:ext>
            </p:extLst>
          </p:nvPr>
        </p:nvGraphicFramePr>
        <p:xfrm>
          <a:off x="279996" y="1781302"/>
          <a:ext cx="11073804" cy="3467053"/>
        </p:xfrm>
        <a:graphic>
          <a:graphicData uri="http://schemas.openxmlformats.org/drawingml/2006/table">
            <a:tbl>
              <a:tblPr firstRow="1" firstCol="1" bandRow="1"/>
              <a:tblGrid>
                <a:gridCol w="1952565">
                  <a:extLst>
                    <a:ext uri="{9D8B030D-6E8A-4147-A177-3AD203B41FA5}">
                      <a16:colId xmlns:a16="http://schemas.microsoft.com/office/drawing/2014/main" val="3055163303"/>
                    </a:ext>
                  </a:extLst>
                </a:gridCol>
                <a:gridCol w="3811979">
                  <a:extLst>
                    <a:ext uri="{9D8B030D-6E8A-4147-A177-3AD203B41FA5}">
                      <a16:colId xmlns:a16="http://schemas.microsoft.com/office/drawing/2014/main" val="4018172570"/>
                    </a:ext>
                  </a:extLst>
                </a:gridCol>
                <a:gridCol w="3016333">
                  <a:extLst>
                    <a:ext uri="{9D8B030D-6E8A-4147-A177-3AD203B41FA5}">
                      <a16:colId xmlns:a16="http://schemas.microsoft.com/office/drawing/2014/main" val="1398269848"/>
                    </a:ext>
                  </a:extLst>
                </a:gridCol>
                <a:gridCol w="2292927">
                  <a:extLst>
                    <a:ext uri="{9D8B030D-6E8A-4147-A177-3AD203B41FA5}">
                      <a16:colId xmlns:a16="http://schemas.microsoft.com/office/drawing/2014/main" val="3735504185"/>
                    </a:ext>
                  </a:extLst>
                </a:gridCol>
              </a:tblGrid>
              <a:tr h="2471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Subcategoria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907" marR="37907" marT="0" marB="0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Causas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907" marR="3790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Eventos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907" marR="3790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Consequências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907" marR="37907" marT="0" marB="0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3172950"/>
                  </a:ext>
                </a:extLst>
              </a:tr>
              <a:tr h="717859">
                <a:tc rowSpan="6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Conduta profissional inadequada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907" marR="37907" marT="0" marB="0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 Comissão de PAD submeter-se a pressões internas ou externas</a:t>
                      </a:r>
                    </a:p>
                  </a:txBody>
                  <a:tcPr marL="37907" marR="3790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Comissão de PAD produzir provas ilícitas ou indevidas</a:t>
                      </a:r>
                    </a:p>
                  </a:txBody>
                  <a:tcPr marL="37907" marR="3790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Apontar autoria ou delimitar a materialidade de forma incorreta no PAD</a:t>
                      </a:r>
                    </a:p>
                  </a:txBody>
                  <a:tcPr marL="37907" marR="37907" marT="0" marB="0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9412860"/>
                  </a:ext>
                </a:extLst>
              </a:tr>
              <a:tr h="47072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Falta de capacidade técnica de membro da Comissão quanto ao rito processual</a:t>
                      </a:r>
                    </a:p>
                  </a:txBody>
                  <a:tcPr marL="37907" marR="3790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Agir com parcialidade na condução do PAD</a:t>
                      </a:r>
                    </a:p>
                  </a:txBody>
                  <a:tcPr marL="37907" marR="3790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Desperdício de recursos materiais e humanos</a:t>
                      </a:r>
                    </a:p>
                  </a:txBody>
                  <a:tcPr marL="37907" marR="37907" marT="0" marB="0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3780218"/>
                  </a:ext>
                </a:extLst>
              </a:tr>
              <a:tr h="70609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Má-fé de membro da Comissão (conflito de interesses, suspeição, impedimento, corrupção)</a:t>
                      </a:r>
                    </a:p>
                  </a:txBody>
                  <a:tcPr marL="37907" marR="3790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Condencendência</a:t>
                      </a:r>
                      <a:r>
                        <a:rPr lang="pt-BR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do servidor da CGU com as impropriedades na concessão de aposentadoria por órgão externo</a:t>
                      </a:r>
                    </a:p>
                  </a:txBody>
                  <a:tcPr marL="37907" marR="3790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Enquadrar os fatos de forma inadequada no termo de indiciamento e/ou no Relatório Final de PAD</a:t>
                      </a:r>
                    </a:p>
                  </a:txBody>
                  <a:tcPr marL="37907" marR="37907" marT="0" marB="0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5818567"/>
                  </a:ext>
                </a:extLst>
              </a:tr>
              <a:tr h="23536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Falta de capacidade técnica da autoridade instauradora da CGU</a:t>
                      </a:r>
                    </a:p>
                  </a:txBody>
                  <a:tcPr marL="37907" marR="3790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7907" marR="3790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Judicialização de PAD</a:t>
                      </a:r>
                    </a:p>
                  </a:txBody>
                  <a:tcPr marL="37907" marR="37907" marT="0" marB="0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9918215"/>
                  </a:ext>
                </a:extLst>
              </a:tr>
              <a:tr h="23536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Má-fé da autoridade instauradora na CGU</a:t>
                      </a:r>
                    </a:p>
                  </a:txBody>
                  <a:tcPr marL="37907" marR="3790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Nulidade do PAD</a:t>
                      </a:r>
                    </a:p>
                  </a:txBody>
                  <a:tcPr marL="37907" marR="37907" marT="0" marB="0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3049884"/>
                  </a:ext>
                </a:extLst>
              </a:tr>
              <a:tr h="24713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Concluio com o órgão externo</a:t>
                      </a:r>
                    </a:p>
                  </a:txBody>
                  <a:tcPr marL="37907" marR="3790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Prejuízo à imagem institucional</a:t>
                      </a:r>
                    </a:p>
                  </a:txBody>
                  <a:tcPr marL="37907" marR="37907" marT="0" marB="0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98141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357928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F5143571-EDF4-4C69-B857-315638C7DFE4}"/>
              </a:ext>
            </a:extLst>
          </p:cNvPr>
          <p:cNvCxnSpPr/>
          <p:nvPr/>
        </p:nvCxnSpPr>
        <p:spPr>
          <a:xfrm>
            <a:off x="279996" y="1504558"/>
            <a:ext cx="11163300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6B4EC6CE-D30F-4238-BDA3-D1BF54E43CA8}"/>
              </a:ext>
            </a:extLst>
          </p:cNvPr>
          <p:cNvSpPr txBox="1"/>
          <p:nvPr/>
        </p:nvSpPr>
        <p:spPr>
          <a:xfrm>
            <a:off x="190499" y="1002344"/>
            <a:ext cx="11163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3200">
                <a:latin typeface="+mj-lt"/>
              </a:defRPr>
            </a:lvl1pPr>
          </a:lstStyle>
          <a:p>
            <a:r>
              <a:rPr lang="pt-BR" dirty="0"/>
              <a:t>POSSÍVEIS CAUSAS, EVENTOS, CONSEQUÊNCIAS</a:t>
            </a: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D3313133-B441-4D6A-9A2A-3A8F942DE9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7636394"/>
              </p:ext>
            </p:extLst>
          </p:nvPr>
        </p:nvGraphicFramePr>
        <p:xfrm>
          <a:off x="190499" y="1669679"/>
          <a:ext cx="11811002" cy="4949952"/>
        </p:xfrm>
        <a:graphic>
          <a:graphicData uri="http://schemas.openxmlformats.org/drawingml/2006/table">
            <a:tbl>
              <a:tblPr firstRow="1" firstCol="1" bandRow="1"/>
              <a:tblGrid>
                <a:gridCol w="1139537">
                  <a:extLst>
                    <a:ext uri="{9D8B030D-6E8A-4147-A177-3AD203B41FA5}">
                      <a16:colId xmlns:a16="http://schemas.microsoft.com/office/drawing/2014/main" val="4256132661"/>
                    </a:ext>
                  </a:extLst>
                </a:gridCol>
                <a:gridCol w="7028821">
                  <a:extLst>
                    <a:ext uri="{9D8B030D-6E8A-4147-A177-3AD203B41FA5}">
                      <a16:colId xmlns:a16="http://schemas.microsoft.com/office/drawing/2014/main" val="2708456944"/>
                    </a:ext>
                  </a:extLst>
                </a:gridCol>
                <a:gridCol w="1821322">
                  <a:extLst>
                    <a:ext uri="{9D8B030D-6E8A-4147-A177-3AD203B41FA5}">
                      <a16:colId xmlns:a16="http://schemas.microsoft.com/office/drawing/2014/main" val="1866195848"/>
                    </a:ext>
                  </a:extLst>
                </a:gridCol>
                <a:gridCol w="1821322">
                  <a:extLst>
                    <a:ext uri="{9D8B030D-6E8A-4147-A177-3AD203B41FA5}">
                      <a16:colId xmlns:a16="http://schemas.microsoft.com/office/drawing/2014/main" val="3009567689"/>
                    </a:ext>
                  </a:extLst>
                </a:gridCol>
              </a:tblGrid>
              <a:tr h="1878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Subcategoria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907" marR="37907" marT="0" marB="0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Causas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907" marR="3790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Eventos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907" marR="3790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Consequências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907" marR="37907" marT="0" marB="0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8126104"/>
                  </a:ext>
                </a:extLst>
              </a:tr>
              <a:tr h="357865">
                <a:tc rowSpan="19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Uso indevido ou manipulação de dados/</a:t>
                      </a:r>
                      <a:r>
                        <a:rPr lang="pt-BR" sz="12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infor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907" marR="37907" marT="0" marB="0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Acesso de pessoas não autorizadas aos documentos</a:t>
                      </a:r>
                    </a:p>
                  </a:txBody>
                  <a:tcPr marL="37907" marR="3790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Divulgar dados ou informações de forma não autorizada</a:t>
                      </a:r>
                    </a:p>
                  </a:txBody>
                  <a:tcPr marL="37907" marR="3790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Benefícios indevidos a servidores da CGU</a:t>
                      </a:r>
                    </a:p>
                  </a:txBody>
                  <a:tcPr marL="37907" marR="37907" marT="0" marB="0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6127830"/>
                  </a:ext>
                </a:extLst>
              </a:tr>
              <a:tr h="17893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Acesso livre de terceiros contratados a documentos e sistemas da organização</a:t>
                      </a:r>
                    </a:p>
                  </a:txBody>
                  <a:tcPr marL="37907" marR="3790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 sz="12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907" marR="3790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Danos à imagem de terceiros</a:t>
                      </a:r>
                    </a:p>
                  </a:txBody>
                  <a:tcPr marL="37907" marR="37907" marT="0" marB="0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7056016"/>
                  </a:ext>
                </a:extLst>
              </a:tr>
              <a:tr h="35786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Ações de orientação insuficientes sobre a gestão documental (com base em casos concretos, zelo na guarda de documentos e de dispositivos computacionais, descarte de documentos)</a:t>
                      </a:r>
                    </a:p>
                  </a:txBody>
                  <a:tcPr marL="37907" marR="3790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 sz="12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907" marR="3790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 demandante sofrer represálias, ameaças</a:t>
                      </a:r>
                    </a:p>
                  </a:txBody>
                  <a:tcPr marL="37907" marR="37907" marT="0" marB="0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7960775"/>
                  </a:ext>
                </a:extLst>
              </a:tr>
              <a:tr h="17893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Apetência da imprensa por informações produzidas ou custodiadas pela organização</a:t>
                      </a:r>
                    </a:p>
                  </a:txBody>
                  <a:tcPr marL="37907" marR="3790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2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907" marR="3790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Perda de credibilidade da CGU</a:t>
                      </a:r>
                    </a:p>
                  </a:txBody>
                  <a:tcPr marL="37907" marR="37907" marT="0" marB="0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7100951"/>
                  </a:ext>
                </a:extLst>
              </a:tr>
              <a:tr h="9650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Ataques cibernéticos</a:t>
                      </a:r>
                    </a:p>
                  </a:txBody>
                  <a:tcPr marL="37907" marR="3790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2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907" marR="3790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907" marR="37907" marT="0" marB="0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9763623"/>
                  </a:ext>
                </a:extLst>
              </a:tr>
              <a:tr h="18989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Contingenciamento orçamentário, vulnerabilizando as atividades de salvaguarda das informações</a:t>
                      </a:r>
                    </a:p>
                  </a:txBody>
                  <a:tcPr marL="37907" marR="3790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2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907" marR="3790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907" marR="37907" marT="0" marB="0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729136"/>
                  </a:ext>
                </a:extLst>
              </a:tr>
              <a:tr h="35786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Cultura voltada a subestimar casos de divulgação não autorizada de informações, possibilitando a sensação de impunidade</a:t>
                      </a:r>
                    </a:p>
                  </a:txBody>
                  <a:tcPr marL="37907" marR="3790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2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907" marR="3790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Vantagens indevidas à terceiros</a:t>
                      </a:r>
                    </a:p>
                  </a:txBody>
                  <a:tcPr marL="37907" marR="37907" marT="0" marB="0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6773040"/>
                  </a:ext>
                </a:extLst>
              </a:tr>
              <a:tr h="17893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Deficiências no desenvolvimento de competências e habilidades dos servidores da organização</a:t>
                      </a:r>
                    </a:p>
                  </a:txBody>
                  <a:tcPr marL="37907" marR="3790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2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907" marR="3790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7907" marR="37907" marT="0" marB="0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980527"/>
                  </a:ext>
                </a:extLst>
              </a:tr>
              <a:tr h="17893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Desconhecimento das consequências da prática do evento de risco</a:t>
                      </a:r>
                    </a:p>
                  </a:txBody>
                  <a:tcPr marL="37907" marR="3790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2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907" marR="3790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Possibilidade de judicialização dos danos à imagem de terceiros</a:t>
                      </a:r>
                    </a:p>
                  </a:txBody>
                  <a:tcPr marL="37907" marR="37907" marT="0" marB="0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14560"/>
                  </a:ext>
                </a:extLst>
              </a:tr>
              <a:tr h="20828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Estrutura física inadequada para a guarda e eliminação de documentos que contenham informações restritas</a:t>
                      </a:r>
                    </a:p>
                  </a:txBody>
                  <a:tcPr marL="37907" marR="3790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2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907" marR="3790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907" marR="37907" marT="0" marB="0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2064705"/>
                  </a:ext>
                </a:extLst>
              </a:tr>
              <a:tr h="17893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Falta de atenção (não intencional)</a:t>
                      </a:r>
                    </a:p>
                  </a:txBody>
                  <a:tcPr marL="37907" marR="3790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2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907" marR="3790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907" marR="37907" marT="0" marB="0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916858"/>
                  </a:ext>
                </a:extLst>
              </a:tr>
              <a:tr h="35786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Insegurança na identificação de informações restritas (classificação de informações sigilosas, restritas, preparatórias)</a:t>
                      </a:r>
                    </a:p>
                  </a:txBody>
                  <a:tcPr marL="37907" marR="3790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2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907" marR="3790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7907" marR="37907" marT="0" marB="0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8790612"/>
                  </a:ext>
                </a:extLst>
              </a:tr>
              <a:tr h="17893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Falta de consciência em relação à responsabilidade sobre o acesso a informações restritas</a:t>
                      </a:r>
                    </a:p>
                  </a:txBody>
                  <a:tcPr marL="37907" marR="3790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2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907" marR="3790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Prejuízo à execução e conclusão dos trabalhos da CGU</a:t>
                      </a:r>
                    </a:p>
                  </a:txBody>
                  <a:tcPr marL="37907" marR="37907" marT="0" marB="0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5450628"/>
                  </a:ext>
                </a:extLst>
              </a:tr>
              <a:tr h="35786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Falta de zelo na guarda de dispositivos computacionais, documentos, dados e informações (pode levar à extravio ou furto)</a:t>
                      </a:r>
                    </a:p>
                  </a:txBody>
                  <a:tcPr marL="37907" marR="3790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2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907" marR="3790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907" marR="37907" marT="0" marB="0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6994725"/>
                  </a:ext>
                </a:extLst>
              </a:tr>
              <a:tr h="17893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Má-fé de servidor</a:t>
                      </a:r>
                    </a:p>
                  </a:txBody>
                  <a:tcPr marL="37907" marR="3790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2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907" marR="3790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7907" marR="37907" marT="0" marB="0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3821541"/>
                  </a:ext>
                </a:extLst>
              </a:tr>
              <a:tr h="17893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Interferência nos trabalhos da equipe por agentes externos (políticos e gestores)</a:t>
                      </a:r>
                    </a:p>
                  </a:txBody>
                  <a:tcPr marL="37907" marR="3790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2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907" marR="3790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7907" marR="37907" marT="0" marB="0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2507654"/>
                  </a:ext>
                </a:extLst>
              </a:tr>
              <a:tr h="17893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Fragilidade no processo de comunicação de informações produzidas ou custodiadas pela organização</a:t>
                      </a:r>
                    </a:p>
                  </a:txBody>
                  <a:tcPr marL="37907" marR="3790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2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907" marR="3790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7907" marR="37907" marT="0" marB="0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3457289"/>
                  </a:ext>
                </a:extLst>
              </a:tr>
              <a:tr h="17893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Fragilidades na gestão de informações restritas</a:t>
                      </a:r>
                    </a:p>
                  </a:txBody>
                  <a:tcPr marL="37907" marR="3790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2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907" marR="3790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7907" marR="37907" marT="0" marB="0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2091725"/>
                  </a:ext>
                </a:extLst>
              </a:tr>
              <a:tr h="18787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Furto de dispositivos computacionais ou documentos</a:t>
                      </a:r>
                    </a:p>
                  </a:txBody>
                  <a:tcPr marL="37907" marR="3790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2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907" marR="3790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7907" marR="37907" marT="0" marB="0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00760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638009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45B718E6-6184-4870-BE31-BA5F310BB517}"/>
              </a:ext>
            </a:extLst>
          </p:cNvPr>
          <p:cNvCxnSpPr/>
          <p:nvPr/>
        </p:nvCxnSpPr>
        <p:spPr>
          <a:xfrm>
            <a:off x="542511" y="1483829"/>
            <a:ext cx="10716040" cy="24847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A8D8E9A2-A86F-4581-B475-BC129211E7B7}"/>
              </a:ext>
            </a:extLst>
          </p:cNvPr>
          <p:cNvSpPr txBox="1"/>
          <p:nvPr/>
        </p:nvSpPr>
        <p:spPr>
          <a:xfrm>
            <a:off x="428625" y="1732561"/>
            <a:ext cx="11163300" cy="135421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endParaRPr lang="pt-BR" sz="2800" b="1">
              <a:cs typeface="Calibri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pt-BR" b="1"/>
          </a:p>
          <a:p>
            <a:pPr marL="742950" lvl="1" indent="-285750">
              <a:buFont typeface="Wingdings" panose="05000000000000000000" pitchFamily="2" charset="2"/>
              <a:buChar char="v"/>
            </a:pPr>
            <a:endParaRPr lang="pt-BR" b="1"/>
          </a:p>
          <a:p>
            <a:pPr marL="1200150" lvl="2" indent="-285750">
              <a:buFont typeface="Wingdings" panose="05000000000000000000" pitchFamily="2" charset="2"/>
              <a:buChar char="v"/>
            </a:pPr>
            <a:endParaRPr lang="pt-BR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327ECC48-F5B1-4DEA-A098-A7E09FA701FB}"/>
              </a:ext>
            </a:extLst>
          </p:cNvPr>
          <p:cNvSpPr txBox="1"/>
          <p:nvPr/>
        </p:nvSpPr>
        <p:spPr>
          <a:xfrm>
            <a:off x="426554" y="911772"/>
            <a:ext cx="11439525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pt-BR" sz="3200" dirty="0">
                <a:latin typeface="+mj-lt"/>
                <a:cs typeface="Calibri Light"/>
              </a:rPr>
              <a:t>IDENTIFICAÇÃO E AVALIAÇÃO DOS CONTROLES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744DC68A-C7E5-478E-81B8-2B69F573E638}"/>
              </a:ext>
            </a:extLst>
          </p:cNvPr>
          <p:cNvSpPr/>
          <p:nvPr/>
        </p:nvSpPr>
        <p:spPr>
          <a:xfrm>
            <a:off x="476250" y="1553002"/>
            <a:ext cx="5050613" cy="523220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r>
              <a:rPr lang="pt-BR" sz="2800" b="1">
                <a:latin typeface="Calibri Light"/>
                <a:cs typeface="Calibri Light"/>
              </a:rPr>
              <a:t>Otimizar os controles do processo</a:t>
            </a:r>
          </a:p>
        </p:txBody>
      </p:sp>
      <p:pic>
        <p:nvPicPr>
          <p:cNvPr id="3" name="Imagem 3" descr="Uma imagem contendo objeto, espelho, relógio&#10;&#10;Descrição gerada com muito alta confiança">
            <a:extLst>
              <a:ext uri="{FF2B5EF4-FFF2-40B4-BE49-F238E27FC236}">
                <a16:creationId xmlns:a16="http://schemas.microsoft.com/office/drawing/2014/main" id="{EFD82A2E-3873-4FAF-AFEF-3274AB8477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7683" y="2410130"/>
            <a:ext cx="4855265" cy="362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34341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F73458EA-42AD-4D0B-980E-31E09ADDD8E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79002002"/>
              </p:ext>
            </p:extLst>
          </p:nvPr>
        </p:nvGraphicFramePr>
        <p:xfrm>
          <a:off x="708163" y="1842465"/>
          <a:ext cx="10235648" cy="39611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44" name="Conector reto 43">
            <a:extLst>
              <a:ext uri="{FF2B5EF4-FFF2-40B4-BE49-F238E27FC236}">
                <a16:creationId xmlns:a16="http://schemas.microsoft.com/office/drawing/2014/main" id="{2F2D336D-5A18-409D-A98F-7596615C7CAE}"/>
              </a:ext>
            </a:extLst>
          </p:cNvPr>
          <p:cNvCxnSpPr/>
          <p:nvPr/>
        </p:nvCxnSpPr>
        <p:spPr>
          <a:xfrm>
            <a:off x="542511" y="1483829"/>
            <a:ext cx="10716040" cy="24847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6" name="CaixaDeTexto 45">
            <a:extLst>
              <a:ext uri="{FF2B5EF4-FFF2-40B4-BE49-F238E27FC236}">
                <a16:creationId xmlns:a16="http://schemas.microsoft.com/office/drawing/2014/main" id="{7EA7B73B-E831-4C24-BAA9-AE883D361739}"/>
              </a:ext>
            </a:extLst>
          </p:cNvPr>
          <p:cNvSpPr txBox="1"/>
          <p:nvPr/>
        </p:nvSpPr>
        <p:spPr>
          <a:xfrm>
            <a:off x="426554" y="911772"/>
            <a:ext cx="11439525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pt-BR" sz="3200">
                <a:latin typeface="+mj-lt"/>
                <a:cs typeface="Calibri Light"/>
              </a:rPr>
              <a:t>IDENTIFICAÇÃO E AVALIAÇÃO DOS CONTROLES</a:t>
            </a:r>
          </a:p>
        </p:txBody>
      </p:sp>
      <p:sp>
        <p:nvSpPr>
          <p:cNvPr id="47" name="CaixaDeTexto 1">
            <a:extLst>
              <a:ext uri="{FF2B5EF4-FFF2-40B4-BE49-F238E27FC236}">
                <a16:creationId xmlns:a16="http://schemas.microsoft.com/office/drawing/2014/main" id="{2D323368-284C-4F73-8E4E-555DC4E5DBC2}"/>
              </a:ext>
            </a:extLst>
          </p:cNvPr>
          <p:cNvSpPr txBox="1"/>
          <p:nvPr/>
        </p:nvSpPr>
        <p:spPr>
          <a:xfrm>
            <a:off x="516837" y="5975074"/>
            <a:ext cx="11671850" cy="646331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b="1">
                <a:cs typeface="Calibri"/>
              </a:rPr>
              <a:t>Observação:</a:t>
            </a:r>
            <a:r>
              <a:rPr lang="pt-BR">
                <a:cs typeface="Calibri"/>
              </a:rPr>
              <a:t> Após a identificação dos controles associados aos riscos identificados, os controles </a:t>
            </a:r>
            <a:r>
              <a:rPr lang="pt-BR">
                <a:solidFill>
                  <a:schemeClr val="accent6"/>
                </a:solidFill>
                <a:cs typeface="Calibri"/>
              </a:rPr>
              <a:t>preventivos</a:t>
            </a:r>
            <a:r>
              <a:rPr lang="pt-BR">
                <a:cs typeface="Calibri"/>
              </a:rPr>
              <a:t> devem ser associados às suas respectivas </a:t>
            </a:r>
            <a:r>
              <a:rPr lang="pt-BR">
                <a:solidFill>
                  <a:schemeClr val="accent6"/>
                </a:solidFill>
                <a:cs typeface="Calibri"/>
              </a:rPr>
              <a:t>causas</a:t>
            </a:r>
            <a:r>
              <a:rPr lang="pt-BR">
                <a:cs typeface="Calibri"/>
              </a:rPr>
              <a:t>, e os controles de </a:t>
            </a:r>
            <a:r>
              <a:rPr lang="pt-BR">
                <a:solidFill>
                  <a:srgbClr val="E8480E"/>
                </a:solidFill>
                <a:cs typeface="Calibri"/>
              </a:rPr>
              <a:t>atenuação e recuperação</a:t>
            </a:r>
            <a:r>
              <a:rPr lang="pt-BR">
                <a:cs typeface="Calibri"/>
              </a:rPr>
              <a:t> às suas respectivas </a:t>
            </a:r>
            <a:r>
              <a:rPr lang="pt-BR">
                <a:solidFill>
                  <a:srgbClr val="E8480E"/>
                </a:solidFill>
                <a:cs typeface="Calibri"/>
              </a:rPr>
              <a:t>consequências</a:t>
            </a:r>
          </a:p>
        </p:txBody>
      </p:sp>
    </p:spTree>
    <p:extLst>
      <p:ext uri="{BB962C8B-B14F-4D97-AF65-F5344CB8AC3E}">
        <p14:creationId xmlns:p14="http://schemas.microsoft.com/office/powerpoint/2010/main" val="422224154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Conector reto 43">
            <a:extLst>
              <a:ext uri="{FF2B5EF4-FFF2-40B4-BE49-F238E27FC236}">
                <a16:creationId xmlns:a16="http://schemas.microsoft.com/office/drawing/2014/main" id="{2F2D336D-5A18-409D-A98F-7596615C7CAE}"/>
              </a:ext>
            </a:extLst>
          </p:cNvPr>
          <p:cNvCxnSpPr/>
          <p:nvPr/>
        </p:nvCxnSpPr>
        <p:spPr>
          <a:xfrm>
            <a:off x="542511" y="1483829"/>
            <a:ext cx="10716040" cy="24847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6" name="CaixaDeTexto 45">
            <a:extLst>
              <a:ext uri="{FF2B5EF4-FFF2-40B4-BE49-F238E27FC236}">
                <a16:creationId xmlns:a16="http://schemas.microsoft.com/office/drawing/2014/main" id="{7EA7B73B-E831-4C24-BAA9-AE883D361739}"/>
              </a:ext>
            </a:extLst>
          </p:cNvPr>
          <p:cNvSpPr txBox="1"/>
          <p:nvPr/>
        </p:nvSpPr>
        <p:spPr>
          <a:xfrm>
            <a:off x="426554" y="911772"/>
            <a:ext cx="11439525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pt-BR" sz="3200">
                <a:latin typeface="+mj-lt"/>
                <a:cs typeface="Calibri Light"/>
              </a:rPr>
              <a:t>IDENTIFICAÇÃO E AVALIAÇÃO DOS CONTROLES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81805C2D-C35C-4D0E-880F-FE94A30F5E2C}"/>
              </a:ext>
            </a:extLst>
          </p:cNvPr>
          <p:cNvSpPr txBox="1"/>
          <p:nvPr/>
        </p:nvSpPr>
        <p:spPr>
          <a:xfrm>
            <a:off x="467139" y="1552161"/>
            <a:ext cx="10984394" cy="477053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pt-BR" sz="1600">
                <a:ea typeface="+mn-lt"/>
                <a:cs typeface="+mn-lt"/>
              </a:rPr>
              <a:t>Existem outros controles presentes nesse subprocesso? Caso existam, esses controles estão associados aos riscos identificados? </a:t>
            </a:r>
            <a:endParaRPr lang="pt-BR" sz="1600"/>
          </a:p>
          <a:p>
            <a:r>
              <a:rPr lang="pt-BR" sz="1600">
                <a:ea typeface="+mn-lt"/>
                <a:cs typeface="+mn-lt"/>
              </a:rPr>
              <a:t>  </a:t>
            </a:r>
            <a:endParaRPr lang="pt-BR" sz="1600"/>
          </a:p>
          <a:p>
            <a:r>
              <a:rPr lang="pt-BR" sz="1600">
                <a:ea typeface="+mn-lt"/>
                <a:cs typeface="+mn-lt"/>
              </a:rPr>
              <a:t>Essa pergunta ajudará tanto na identificação de outros controles como de outros possíveis riscos. Além disso caso seja identificado controles aos quais a equipe técnica não consiga identificar um risco associado a ele, é bem possível que tal controle seja uma burocracia excessiva no subprocesso. Riscos e controles identificados nessa pergunta devem ser inseridos na planilha da mesma forma que na etapa anterior</a:t>
            </a:r>
            <a:endParaRPr lang="pt-BR" sz="1600">
              <a:cs typeface="Calibri"/>
            </a:endParaRPr>
          </a:p>
          <a:p>
            <a:r>
              <a:rPr lang="pt-BR" sz="1600">
                <a:ea typeface="+mn-lt"/>
                <a:cs typeface="+mn-lt"/>
              </a:rPr>
              <a:t>  </a:t>
            </a:r>
            <a:endParaRPr lang="pt-BR" sz="1600"/>
          </a:p>
          <a:p>
            <a:pPr marL="285750" indent="-285750">
              <a:buFont typeface="Arial"/>
              <a:buChar char="•"/>
            </a:pPr>
            <a:r>
              <a:rPr lang="pt-BR" sz="1600">
                <a:ea typeface="+mn-lt"/>
                <a:cs typeface="+mn-lt"/>
              </a:rPr>
              <a:t>Na visão da equipe técnica, os controles identificados são eficazes? Caso a resposta seja negativa, é possível corrigir esses controles de forma a torna-los eficazes?</a:t>
            </a:r>
            <a:endParaRPr lang="pt-BR" sz="1600"/>
          </a:p>
          <a:p>
            <a:r>
              <a:rPr lang="pt-BR" sz="1600">
                <a:ea typeface="+mn-lt"/>
                <a:cs typeface="+mn-lt"/>
              </a:rPr>
              <a:t>  </a:t>
            </a:r>
            <a:endParaRPr lang="pt-BR" sz="1600"/>
          </a:p>
          <a:p>
            <a:r>
              <a:rPr lang="pt-BR" sz="1600">
                <a:ea typeface="+mn-lt"/>
                <a:cs typeface="+mn-lt"/>
              </a:rPr>
              <a:t>Essa pergunta ajudará a avaliar os controles existentes no subprocesso. As informações aqui obtidas deverão ser utilizadas na construção do Plano de Tratamento de forma a otimizar os controles presentes, seja excluindo ou corrigindo os controles ineficazes. </a:t>
            </a:r>
            <a:endParaRPr lang="pt-BR" sz="1600"/>
          </a:p>
          <a:p>
            <a:r>
              <a:rPr lang="pt-BR" sz="1600">
                <a:ea typeface="+mn-lt"/>
                <a:cs typeface="+mn-lt"/>
              </a:rPr>
              <a:t>  </a:t>
            </a:r>
            <a:endParaRPr lang="pt-BR" sz="1600"/>
          </a:p>
          <a:p>
            <a:pPr marL="285750" indent="-285750">
              <a:buFont typeface="Arial"/>
              <a:buChar char="•"/>
            </a:pPr>
            <a:r>
              <a:rPr lang="pt-BR" sz="1600">
                <a:ea typeface="+mn-lt"/>
                <a:cs typeface="+mn-lt"/>
              </a:rPr>
              <a:t>O custo financeiro e/ou operacional de cada um dos controles identificados se justifica perante os riscos mitigados?</a:t>
            </a:r>
            <a:endParaRPr lang="pt-BR" sz="1600"/>
          </a:p>
          <a:p>
            <a:r>
              <a:rPr lang="pt-BR" sz="1600">
                <a:ea typeface="+mn-lt"/>
                <a:cs typeface="+mn-lt"/>
              </a:rPr>
              <a:t>  </a:t>
            </a:r>
            <a:endParaRPr lang="pt-BR" sz="1600"/>
          </a:p>
          <a:p>
            <a:r>
              <a:rPr lang="pt-BR" sz="1600">
                <a:ea typeface="+mn-lt"/>
                <a:cs typeface="+mn-lt"/>
              </a:rPr>
              <a:t>Essa pergunta ajudará a identificar controles que apesar de mitigarem riscos, apresentam um custo financeiro e/ou operacional aquém do ideal, ou seja, não são eficientes. Os controles identificados nessa pergunta são fortes candidatos a serem substituídos por controles mais otimizados. O resultado dessa pergunta também será utilizado na construção do Plano de Tratamento. </a:t>
            </a:r>
            <a:endParaRPr lang="pt-BR" sz="1600"/>
          </a:p>
        </p:txBody>
      </p:sp>
    </p:spTree>
    <p:extLst>
      <p:ext uri="{BB962C8B-B14F-4D97-AF65-F5344CB8AC3E}">
        <p14:creationId xmlns:p14="http://schemas.microsoft.com/office/powerpoint/2010/main" val="2514119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45B718E6-6184-4870-BE31-BA5F310BB517}"/>
              </a:ext>
            </a:extLst>
          </p:cNvPr>
          <p:cNvCxnSpPr/>
          <p:nvPr/>
        </p:nvCxnSpPr>
        <p:spPr>
          <a:xfrm>
            <a:off x="-583924" y="1599786"/>
            <a:ext cx="11014214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A8D8E9A2-A86F-4581-B475-BC129211E7B7}"/>
              </a:ext>
            </a:extLst>
          </p:cNvPr>
          <p:cNvSpPr txBox="1"/>
          <p:nvPr/>
        </p:nvSpPr>
        <p:spPr>
          <a:xfrm>
            <a:off x="519734" y="1715996"/>
            <a:ext cx="11163300" cy="135421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endParaRPr lang="pt-BR" sz="2800" b="1">
              <a:cs typeface="Calibri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pt-BR" b="1"/>
          </a:p>
          <a:p>
            <a:pPr marL="742950" lvl="1" indent="-285750">
              <a:buFont typeface="Wingdings" panose="05000000000000000000" pitchFamily="2" charset="2"/>
              <a:buChar char="v"/>
            </a:pPr>
            <a:endParaRPr lang="pt-BR" b="1"/>
          </a:p>
          <a:p>
            <a:pPr marL="1200150" lvl="2" indent="-285750">
              <a:buFont typeface="Wingdings" panose="05000000000000000000" pitchFamily="2" charset="2"/>
              <a:buChar char="v"/>
            </a:pPr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744DC68A-C7E5-478E-81B8-2B69F573E638}"/>
              </a:ext>
            </a:extLst>
          </p:cNvPr>
          <p:cNvSpPr/>
          <p:nvPr/>
        </p:nvSpPr>
        <p:spPr>
          <a:xfrm>
            <a:off x="426554" y="1644110"/>
            <a:ext cx="5056897" cy="523220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r>
              <a:rPr lang="pt-BR" sz="2800" b="1">
                <a:latin typeface="+mj-lt"/>
                <a:cs typeface="Calibri Light"/>
              </a:rPr>
              <a:t>Calculando a magnitude dos riscos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3F6D1DA4-FDDC-4CF9-A016-6A771601A5F6}"/>
              </a:ext>
            </a:extLst>
          </p:cNvPr>
          <p:cNvSpPr txBox="1"/>
          <p:nvPr/>
        </p:nvSpPr>
        <p:spPr>
          <a:xfrm>
            <a:off x="393424" y="1052577"/>
            <a:ext cx="9136960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pt-BR" sz="3200">
                <a:latin typeface="+mj-lt"/>
                <a:cs typeface="Calibri Light"/>
              </a:rPr>
              <a:t>CÁLCULO DO NÍVEL DE RISCO PROCESSUAL</a:t>
            </a: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861D0AFC-AABF-4BC9-9F76-33CC0D34DF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7825567"/>
              </p:ext>
            </p:extLst>
          </p:nvPr>
        </p:nvGraphicFramePr>
        <p:xfrm>
          <a:off x="612913" y="2335696"/>
          <a:ext cx="9101486" cy="36128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57814">
                  <a:extLst>
                    <a:ext uri="{9D8B030D-6E8A-4147-A177-3AD203B41FA5}">
                      <a16:colId xmlns:a16="http://schemas.microsoft.com/office/drawing/2014/main" val="1631744710"/>
                    </a:ext>
                  </a:extLst>
                </a:gridCol>
                <a:gridCol w="6229180">
                  <a:extLst>
                    <a:ext uri="{9D8B030D-6E8A-4147-A177-3AD203B41FA5}">
                      <a16:colId xmlns:a16="http://schemas.microsoft.com/office/drawing/2014/main" val="1577561425"/>
                    </a:ext>
                  </a:extLst>
                </a:gridCol>
                <a:gridCol w="1214492">
                  <a:extLst>
                    <a:ext uri="{9D8B030D-6E8A-4147-A177-3AD203B41FA5}">
                      <a16:colId xmlns:a16="http://schemas.microsoft.com/office/drawing/2014/main" val="1987334459"/>
                    </a:ext>
                  </a:extLst>
                </a:gridCol>
              </a:tblGrid>
              <a:tr h="251105">
                <a:tc gridSpan="3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>
                          <a:effectLst/>
                        </a:rPr>
                        <a:t>Quadro 3: Escala de Probabilidade</a:t>
                      </a: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120816"/>
                  </a:ext>
                </a:extLst>
              </a:tr>
              <a:tr h="353406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>
                          <a:effectLst/>
                        </a:rPr>
                        <a:t>Probabilidade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>
                          <a:effectLst/>
                        </a:rPr>
                        <a:t>Descrição da probabilidade, desconsiderando os controles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>
                          <a:effectLst/>
                        </a:rPr>
                        <a:t>Peso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23028462"/>
                  </a:ext>
                </a:extLst>
              </a:tr>
              <a:tr h="669613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>
                          <a:effectLst/>
                        </a:rPr>
                        <a:t>Muito baixa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>
                          <a:effectLst/>
                        </a:rPr>
                        <a:t>Improvável. Em situações excepcionais, o evento poderá até ocorrer, mas nada nas circunstâncias indica essa possibilidade.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>
                          <a:effectLst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17303049"/>
                  </a:ext>
                </a:extLst>
              </a:tr>
              <a:tr h="669613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>
                          <a:effectLst/>
                        </a:rPr>
                        <a:t>Baixa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>
                          <a:effectLst/>
                        </a:rPr>
                        <a:t>Rara. De forma inesperada ou casual, o evento poderá ocorrer, pois as circunstâncias pouco indicam essa possibilidade.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>
                          <a:effectLst/>
                        </a:rPr>
                        <a:t>2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4807102"/>
                  </a:ext>
                </a:extLst>
              </a:tr>
              <a:tr h="511510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>
                          <a:effectLst/>
                        </a:rPr>
                        <a:t>Média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>
                          <a:effectLst/>
                        </a:rPr>
                        <a:t>Possível. De alguma forma, o evento poderá ocorrer, pois as circunstâncias indicam moderadamente essa possibilidade.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>
                          <a:effectLst/>
                        </a:rPr>
                        <a:t>3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20838141"/>
                  </a:ext>
                </a:extLst>
              </a:tr>
              <a:tr h="511510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>
                          <a:effectLst/>
                        </a:rPr>
                        <a:t>Alta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>
                          <a:effectLst/>
                        </a:rPr>
                        <a:t>Provável. De forma até esperada, o evento poderá ocorrer, pois as circunstâncias indicam fortemente essa possibilidade.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>
                          <a:effectLst/>
                        </a:rPr>
                        <a:t>4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09470971"/>
                  </a:ext>
                </a:extLst>
              </a:tr>
              <a:tr h="511510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>
                          <a:effectLst/>
                        </a:rPr>
                        <a:t>Muito alta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>
                          <a:effectLst/>
                        </a:rPr>
                        <a:t>Praticamente certa. De forma inequívoca, o evento ocorrerá, as circunstâncias indicam claramente essa possibilidade.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>
                          <a:effectLst/>
                        </a:rPr>
                        <a:t>5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231317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011391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45B718E6-6184-4870-BE31-BA5F310BB517}"/>
              </a:ext>
            </a:extLst>
          </p:cNvPr>
          <p:cNvCxnSpPr/>
          <p:nvPr/>
        </p:nvCxnSpPr>
        <p:spPr>
          <a:xfrm>
            <a:off x="-583924" y="1599786"/>
            <a:ext cx="11014214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A8D8E9A2-A86F-4581-B475-BC129211E7B7}"/>
              </a:ext>
            </a:extLst>
          </p:cNvPr>
          <p:cNvSpPr txBox="1"/>
          <p:nvPr/>
        </p:nvSpPr>
        <p:spPr>
          <a:xfrm>
            <a:off x="519734" y="1715996"/>
            <a:ext cx="11163300" cy="135421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endParaRPr lang="pt-BR" sz="2800" b="1">
              <a:cs typeface="Calibri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pt-BR" b="1"/>
          </a:p>
          <a:p>
            <a:pPr marL="742950" lvl="1" indent="-285750">
              <a:buFont typeface="Wingdings" panose="05000000000000000000" pitchFamily="2" charset="2"/>
              <a:buChar char="v"/>
            </a:pPr>
            <a:endParaRPr lang="pt-BR" b="1"/>
          </a:p>
          <a:p>
            <a:pPr marL="1200150" lvl="2" indent="-285750">
              <a:buFont typeface="Wingdings" panose="05000000000000000000" pitchFamily="2" charset="2"/>
              <a:buChar char="v"/>
            </a:pPr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744DC68A-C7E5-478E-81B8-2B69F573E638}"/>
              </a:ext>
            </a:extLst>
          </p:cNvPr>
          <p:cNvSpPr/>
          <p:nvPr/>
        </p:nvSpPr>
        <p:spPr>
          <a:xfrm>
            <a:off x="426554" y="1644110"/>
            <a:ext cx="5056897" cy="523220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r>
              <a:rPr lang="pt-BR" sz="2800" b="1">
                <a:latin typeface="+mj-lt"/>
                <a:cs typeface="Calibri Light"/>
              </a:rPr>
              <a:t>Calculando a magnitude dos riscos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3F6D1DA4-FDDC-4CF9-A016-6A771601A5F6}"/>
              </a:ext>
            </a:extLst>
          </p:cNvPr>
          <p:cNvSpPr txBox="1"/>
          <p:nvPr/>
        </p:nvSpPr>
        <p:spPr>
          <a:xfrm>
            <a:off x="393424" y="1052577"/>
            <a:ext cx="9136960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pt-BR" sz="3200">
                <a:latin typeface="+mj-lt"/>
                <a:cs typeface="Calibri Light"/>
              </a:rPr>
              <a:t>CÁLCULO DO NÍVEL DE RISCO PROCESSUAL</a:t>
            </a: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5DF1D72D-899F-42A1-8438-42757BF3ED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3857116"/>
              </p:ext>
            </p:extLst>
          </p:nvPr>
        </p:nvGraphicFramePr>
        <p:xfrm>
          <a:off x="480391" y="2758108"/>
          <a:ext cx="9735476" cy="19202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14846">
                  <a:extLst>
                    <a:ext uri="{9D8B030D-6E8A-4147-A177-3AD203B41FA5}">
                      <a16:colId xmlns:a16="http://schemas.microsoft.com/office/drawing/2014/main" val="1714554161"/>
                    </a:ext>
                  </a:extLst>
                </a:gridCol>
                <a:gridCol w="6721538">
                  <a:extLst>
                    <a:ext uri="{9D8B030D-6E8A-4147-A177-3AD203B41FA5}">
                      <a16:colId xmlns:a16="http://schemas.microsoft.com/office/drawing/2014/main" val="721208170"/>
                    </a:ext>
                  </a:extLst>
                </a:gridCol>
                <a:gridCol w="1299092">
                  <a:extLst>
                    <a:ext uri="{9D8B030D-6E8A-4147-A177-3AD203B41FA5}">
                      <a16:colId xmlns:a16="http://schemas.microsoft.com/office/drawing/2014/main" val="3158521297"/>
                    </a:ext>
                  </a:extLst>
                </a:gridCol>
              </a:tblGrid>
              <a:tr h="0">
                <a:tc gridSpan="3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>
                          <a:effectLst/>
                        </a:rPr>
                        <a:t>Quadro 4: Escala de Impacto</a:t>
                      </a: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20313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>
                          <a:effectLst/>
                        </a:rPr>
                        <a:t>Impacto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>
                          <a:effectLst/>
                        </a:rPr>
                        <a:t>Descrição do impacto nos objetivos, caso o evento ocorra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>
                          <a:effectLst/>
                        </a:rPr>
                        <a:t>Peso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672458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>
                          <a:effectLst/>
                        </a:rPr>
                        <a:t>Muito baixo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>
                          <a:effectLst/>
                        </a:rPr>
                        <a:t>Mínimo impacto nos objetivos do processo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>
                          <a:effectLst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554151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>
                          <a:effectLst/>
                        </a:rPr>
                        <a:t>Baixo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>
                          <a:effectLst/>
                        </a:rPr>
                        <a:t>Pequeno impacto nos objetivos do processo.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>
                          <a:effectLst/>
                        </a:rPr>
                        <a:t>2 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775958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>
                          <a:effectLst/>
                        </a:rPr>
                        <a:t>Médio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>
                          <a:effectLst/>
                        </a:rPr>
                        <a:t>Moderado impacto nos objetivos do processo, porém recuperável.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>
                          <a:effectLst/>
                        </a:rPr>
                        <a:t>3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958536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>
                          <a:effectLst/>
                        </a:rPr>
                        <a:t>Alto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>
                          <a:effectLst/>
                        </a:rPr>
                        <a:t>Significativo impacto nos objetivos do processo, de difícil reversão.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>
                          <a:effectLst/>
                        </a:rPr>
                        <a:t>4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114216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>
                          <a:effectLst/>
                        </a:rPr>
                        <a:t>Muito Alto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>
                          <a:effectLst/>
                        </a:rPr>
                        <a:t>Catastrófico impacto nos objetivos do processo, de forma irreversível.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>
                          <a:effectLst/>
                        </a:rPr>
                        <a:t>5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694272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461117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45B718E6-6184-4870-BE31-BA5F310BB517}"/>
              </a:ext>
            </a:extLst>
          </p:cNvPr>
          <p:cNvCxnSpPr/>
          <p:nvPr/>
        </p:nvCxnSpPr>
        <p:spPr>
          <a:xfrm>
            <a:off x="-583924" y="1599786"/>
            <a:ext cx="11014214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A8D8E9A2-A86F-4581-B475-BC129211E7B7}"/>
              </a:ext>
            </a:extLst>
          </p:cNvPr>
          <p:cNvSpPr txBox="1"/>
          <p:nvPr/>
        </p:nvSpPr>
        <p:spPr>
          <a:xfrm>
            <a:off x="519734" y="1715996"/>
            <a:ext cx="11163300" cy="135421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endParaRPr lang="pt-BR" sz="2800" b="1">
              <a:cs typeface="Calibri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pt-BR" b="1"/>
          </a:p>
          <a:p>
            <a:pPr marL="742950" lvl="1" indent="-285750">
              <a:buFont typeface="Wingdings" panose="05000000000000000000" pitchFamily="2" charset="2"/>
              <a:buChar char="v"/>
            </a:pPr>
            <a:endParaRPr lang="pt-BR" b="1"/>
          </a:p>
          <a:p>
            <a:pPr marL="1200150" lvl="2" indent="-285750">
              <a:buFont typeface="Wingdings" panose="05000000000000000000" pitchFamily="2" charset="2"/>
              <a:buChar char="v"/>
            </a:pPr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744DC68A-C7E5-478E-81B8-2B69F573E638}"/>
              </a:ext>
            </a:extLst>
          </p:cNvPr>
          <p:cNvSpPr/>
          <p:nvPr/>
        </p:nvSpPr>
        <p:spPr>
          <a:xfrm>
            <a:off x="426554" y="1644110"/>
            <a:ext cx="5056897" cy="523220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r>
              <a:rPr lang="pt-BR" sz="2800" b="1">
                <a:latin typeface="+mj-lt"/>
                <a:cs typeface="Calibri Light"/>
              </a:rPr>
              <a:t>Calculando a magnitude dos riscos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3F6D1DA4-FDDC-4CF9-A016-6A771601A5F6}"/>
              </a:ext>
            </a:extLst>
          </p:cNvPr>
          <p:cNvSpPr txBox="1"/>
          <p:nvPr/>
        </p:nvSpPr>
        <p:spPr>
          <a:xfrm>
            <a:off x="393424" y="1052577"/>
            <a:ext cx="9136960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pt-BR" sz="3200">
                <a:latin typeface="+mj-lt"/>
                <a:cs typeface="Calibri Light"/>
              </a:rPr>
              <a:t>CÁLCULO DO NÍVEL DE RISCO PROCESSUAL</a:t>
            </a:r>
          </a:p>
        </p:txBody>
      </p:sp>
      <p:pic>
        <p:nvPicPr>
          <p:cNvPr id="7" name="Imagem 7" descr="Tela de computador com texto preto sobre fundo branco&#10;&#10;Descrição gerada com alta confiança">
            <a:extLst>
              <a:ext uri="{FF2B5EF4-FFF2-40B4-BE49-F238E27FC236}">
                <a16:creationId xmlns:a16="http://schemas.microsoft.com/office/drawing/2014/main" id="{C307E2E8-7513-412F-B6AB-AEFEEC2431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3965" y="2395600"/>
            <a:ext cx="5956852" cy="4344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88354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45B718E6-6184-4870-BE31-BA5F310BB517}"/>
              </a:ext>
            </a:extLst>
          </p:cNvPr>
          <p:cNvCxnSpPr/>
          <p:nvPr/>
        </p:nvCxnSpPr>
        <p:spPr>
          <a:xfrm>
            <a:off x="-583924" y="1599786"/>
            <a:ext cx="11014214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A8D8E9A2-A86F-4581-B475-BC129211E7B7}"/>
              </a:ext>
            </a:extLst>
          </p:cNvPr>
          <p:cNvSpPr txBox="1"/>
          <p:nvPr/>
        </p:nvSpPr>
        <p:spPr>
          <a:xfrm>
            <a:off x="519734" y="1715996"/>
            <a:ext cx="11163300" cy="135421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endParaRPr lang="pt-BR" sz="2800" b="1">
              <a:cs typeface="Calibri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pt-BR" b="1"/>
          </a:p>
          <a:p>
            <a:pPr marL="742950" lvl="1" indent="-285750">
              <a:buFont typeface="Wingdings" panose="05000000000000000000" pitchFamily="2" charset="2"/>
              <a:buChar char="v"/>
            </a:pPr>
            <a:endParaRPr lang="pt-BR" b="1"/>
          </a:p>
          <a:p>
            <a:pPr marL="1200150" lvl="2" indent="-285750">
              <a:buFont typeface="Wingdings" panose="05000000000000000000" pitchFamily="2" charset="2"/>
              <a:buChar char="v"/>
            </a:pPr>
            <a:endParaRPr lang="pt-BR"/>
          </a:p>
        </p:txBody>
      </p:sp>
      <p:pic>
        <p:nvPicPr>
          <p:cNvPr id="8" name="Imagem 8" descr="Uma imagem contendo céu, ao ar livre, barco, água&#10;&#10;Descrição gerada com alta confiança">
            <a:extLst>
              <a:ext uri="{FF2B5EF4-FFF2-40B4-BE49-F238E27FC236}">
                <a16:creationId xmlns:a16="http://schemas.microsoft.com/office/drawing/2014/main" id="{A6CDE173-F2E2-442A-BAA3-F73479BB6F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2795" y="2391328"/>
            <a:ext cx="6020905" cy="4466672"/>
          </a:xfrm>
          <a:prstGeom prst="rect">
            <a:avLst/>
          </a:prstGeom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744DC68A-C7E5-478E-81B8-2B69F573E638}"/>
              </a:ext>
            </a:extLst>
          </p:cNvPr>
          <p:cNvSpPr/>
          <p:nvPr/>
        </p:nvSpPr>
        <p:spPr>
          <a:xfrm>
            <a:off x="434836" y="1685523"/>
            <a:ext cx="2191818" cy="523220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r>
              <a:rPr lang="pt-BR" sz="2800" b="1">
                <a:latin typeface="+mj-lt"/>
                <a:cs typeface="Calibri Light"/>
              </a:rPr>
              <a:t>Risco inerente</a:t>
            </a:r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3F6D1DA4-FDDC-4CF9-A016-6A771601A5F6}"/>
              </a:ext>
            </a:extLst>
          </p:cNvPr>
          <p:cNvSpPr txBox="1"/>
          <p:nvPr/>
        </p:nvSpPr>
        <p:spPr>
          <a:xfrm>
            <a:off x="393424" y="1052577"/>
            <a:ext cx="9136960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pt-BR" sz="3200">
                <a:latin typeface="+mj-lt"/>
                <a:cs typeface="Calibri Light"/>
              </a:rPr>
              <a:t>CÁLCULO DO NÍVEL DE RISCO PROCESSUAL</a:t>
            </a:r>
          </a:p>
        </p:txBody>
      </p:sp>
    </p:spTree>
    <p:extLst>
      <p:ext uri="{BB962C8B-B14F-4D97-AF65-F5344CB8AC3E}">
        <p14:creationId xmlns:p14="http://schemas.microsoft.com/office/powerpoint/2010/main" val="6873623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9">
            <a:extLst>
              <a:ext uri="{FF2B5EF4-FFF2-40B4-BE49-F238E27FC236}">
                <a16:creationId xmlns:a16="http://schemas.microsoft.com/office/drawing/2014/main" id="{BADF5DF1-F9B5-40F6-AA04-8D98C694C9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84876" y="5577578"/>
            <a:ext cx="1307124" cy="1176663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0F63CAC1-707E-4DFF-87B5-09E31DB522E0}"/>
              </a:ext>
            </a:extLst>
          </p:cNvPr>
          <p:cNvSpPr txBox="1"/>
          <p:nvPr/>
        </p:nvSpPr>
        <p:spPr>
          <a:xfrm>
            <a:off x="222252" y="5380704"/>
            <a:ext cx="10958146" cy="120032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endParaRPr lang="pt-BR" sz="2400">
              <a:cs typeface="Calibri"/>
            </a:endParaRPr>
          </a:p>
          <a:p>
            <a:endParaRPr lang="pt-BR" sz="2400">
              <a:cs typeface="Calibri"/>
            </a:endParaRPr>
          </a:p>
          <a:p>
            <a:endParaRPr lang="pt-BR" sz="2400" b="1">
              <a:cs typeface="Calibri"/>
            </a:endParaRPr>
          </a:p>
        </p:txBody>
      </p:sp>
      <p:pic>
        <p:nvPicPr>
          <p:cNvPr id="2" name="Imagem 2" descr="Uma imagem contendo guarda-chuva, acessório, chuva, natureza&#10;&#10;Descrição gerada com muito alta confiança">
            <a:extLst>
              <a:ext uri="{FF2B5EF4-FFF2-40B4-BE49-F238E27FC236}">
                <a16:creationId xmlns:a16="http://schemas.microsoft.com/office/drawing/2014/main" id="{6F6A0BF2-BFDC-4C06-B808-D228B017BD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9190" y="1632572"/>
            <a:ext cx="3524270" cy="3460650"/>
          </a:xfrm>
          <a:prstGeom prst="rect">
            <a:avLst/>
          </a:prstGeom>
        </p:spPr>
      </p:pic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17222030-7207-427A-90B9-5D9A89AA9385}"/>
              </a:ext>
            </a:extLst>
          </p:cNvPr>
          <p:cNvSpPr/>
          <p:nvPr/>
        </p:nvSpPr>
        <p:spPr>
          <a:xfrm>
            <a:off x="1580223" y="5240239"/>
            <a:ext cx="8735627" cy="1372769"/>
          </a:xfrm>
          <a:prstGeom prst="round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sz="2400" dirty="0">
              <a:solidFill>
                <a:schemeClr val="tx1"/>
              </a:solidFill>
            </a:endParaRPr>
          </a:p>
          <a:p>
            <a:pPr algn="ctr"/>
            <a:r>
              <a:rPr lang="pt-BR" sz="2000" b="1" dirty="0">
                <a:solidFill>
                  <a:schemeClr val="tx1"/>
                </a:solidFill>
                <a:cs typeface="Calibri"/>
              </a:rPr>
              <a:t>RISCO</a:t>
            </a:r>
          </a:p>
          <a:p>
            <a:pPr algn="ctr"/>
            <a:r>
              <a:rPr lang="pt-BR" sz="2000" dirty="0">
                <a:solidFill>
                  <a:schemeClr val="tx1"/>
                </a:solidFill>
                <a:cs typeface="Calibri"/>
              </a:rPr>
              <a:t>Possibilidade de ocorrência de um evento que tenha impacto no atingimento dos objetivos da organização.</a:t>
            </a:r>
            <a:endParaRPr lang="en-US" sz="2000" dirty="0">
              <a:solidFill>
                <a:schemeClr val="tx1"/>
              </a:solidFill>
              <a:cs typeface="Calibri"/>
            </a:endParaRPr>
          </a:p>
          <a:p>
            <a:pPr algn="ctr"/>
            <a:r>
              <a:rPr lang="pt-BR" sz="1400" i="1" dirty="0">
                <a:solidFill>
                  <a:schemeClr val="tx1"/>
                </a:solidFill>
                <a:cs typeface="Calibri"/>
              </a:rPr>
              <a:t>Política de Gestão de Riscos da CGU – Portaria nº 915/2017, art. 2º, V</a:t>
            </a:r>
            <a:endParaRPr lang="en-US" sz="1400" i="1" dirty="0">
              <a:solidFill>
                <a:schemeClr val="tx1"/>
              </a:solidFill>
              <a:cs typeface="Calibri"/>
            </a:endParaRPr>
          </a:p>
          <a:p>
            <a:endParaRPr lang="pt-BR" sz="2000" b="1" dirty="0">
              <a:solidFill>
                <a:schemeClr val="tx1"/>
              </a:solidFill>
              <a:cs typeface="Calibri"/>
            </a:endParaRPr>
          </a:p>
        </p:txBody>
      </p:sp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5DE38888-1099-47F6-94FB-5A501DD54BA3}"/>
              </a:ext>
            </a:extLst>
          </p:cNvPr>
          <p:cNvSpPr/>
          <p:nvPr/>
        </p:nvSpPr>
        <p:spPr>
          <a:xfrm>
            <a:off x="10780100" y="6467475"/>
            <a:ext cx="1411899" cy="952500"/>
          </a:xfrm>
          <a:prstGeom prst="roundRect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>
                <a:solidFill>
                  <a:schemeClr val="tx1"/>
                </a:solidFill>
                <a:cs typeface="Calibri"/>
              </a:rPr>
              <a:t>https://www.youtube.com/watch?v=CBi0HUmTrkI</a:t>
            </a:r>
            <a:endParaRPr lang="pt-BR" sz="1200">
              <a:solidFill>
                <a:schemeClr val="tx1"/>
              </a:solidFill>
            </a:endParaRPr>
          </a:p>
        </p:txBody>
      </p: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F71F8B0E-7DEA-4524-8790-28F7D2C832ED}"/>
              </a:ext>
            </a:extLst>
          </p:cNvPr>
          <p:cNvCxnSpPr/>
          <p:nvPr/>
        </p:nvCxnSpPr>
        <p:spPr>
          <a:xfrm>
            <a:off x="476250" y="1533525"/>
            <a:ext cx="11163300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CaixaDeTexto 9">
            <a:extLst>
              <a:ext uri="{FF2B5EF4-FFF2-40B4-BE49-F238E27FC236}">
                <a16:creationId xmlns:a16="http://schemas.microsoft.com/office/drawing/2014/main" id="{D7A382C3-C4E9-4E90-8E45-7A23F3352B9B}"/>
              </a:ext>
            </a:extLst>
          </p:cNvPr>
          <p:cNvSpPr txBox="1"/>
          <p:nvPr/>
        </p:nvSpPr>
        <p:spPr>
          <a:xfrm>
            <a:off x="476250" y="1033217"/>
            <a:ext cx="11439525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pt-BR" sz="3200" dirty="0">
                <a:latin typeface="+mj-lt"/>
              </a:rPr>
              <a:t>Conceitos fundamentais</a:t>
            </a:r>
          </a:p>
        </p:txBody>
      </p:sp>
    </p:spTree>
    <p:extLst>
      <p:ext uri="{BB962C8B-B14F-4D97-AF65-F5344CB8AC3E}">
        <p14:creationId xmlns:p14="http://schemas.microsoft.com/office/powerpoint/2010/main" val="304262774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7" descr="Uma imagem contendo céu, barco, água, ao ar livre&#10;&#10;Descrição gerada com muito alta confiança">
            <a:extLst>
              <a:ext uri="{FF2B5EF4-FFF2-40B4-BE49-F238E27FC236}">
                <a16:creationId xmlns:a16="http://schemas.microsoft.com/office/drawing/2014/main" id="{443ECE23-6EEB-4835-91C9-7B052137C9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785" y="2631117"/>
            <a:ext cx="4960815" cy="3334689"/>
          </a:xfrm>
          <a:prstGeom prst="rect">
            <a:avLst/>
          </a:prstGeom>
        </p:spPr>
      </p:pic>
      <p:pic>
        <p:nvPicPr>
          <p:cNvPr id="9" name="Imagem 9" descr="Uma imagem contendo céu, água, ao ar livre, pessoa&#10;&#10;Descrição gerada com muito alta confiança">
            <a:extLst>
              <a:ext uri="{FF2B5EF4-FFF2-40B4-BE49-F238E27FC236}">
                <a16:creationId xmlns:a16="http://schemas.microsoft.com/office/drawing/2014/main" id="{027AC894-4E9B-416D-98F5-2CFEDEE742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3938" y="2622529"/>
            <a:ext cx="4980353" cy="3342097"/>
          </a:xfrm>
          <a:prstGeom prst="rect">
            <a:avLst/>
          </a:prstGeom>
        </p:spPr>
      </p:pic>
      <p:cxnSp>
        <p:nvCxnSpPr>
          <p:cNvPr id="4" name="Conector reto 3">
            <a:extLst>
              <a:ext uri="{FF2B5EF4-FFF2-40B4-BE49-F238E27FC236}">
                <a16:creationId xmlns:a16="http://schemas.microsoft.com/office/drawing/2014/main" id="{0D890858-4342-4FE0-B78B-A3F5A26556EA}"/>
              </a:ext>
            </a:extLst>
          </p:cNvPr>
          <p:cNvCxnSpPr/>
          <p:nvPr/>
        </p:nvCxnSpPr>
        <p:spPr>
          <a:xfrm>
            <a:off x="-583924" y="1599786"/>
            <a:ext cx="11014214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Retângulo 13">
            <a:extLst>
              <a:ext uri="{FF2B5EF4-FFF2-40B4-BE49-F238E27FC236}">
                <a16:creationId xmlns:a16="http://schemas.microsoft.com/office/drawing/2014/main" id="{E0D69A23-D828-4BDC-8F79-815C91BA4C6F}"/>
              </a:ext>
            </a:extLst>
          </p:cNvPr>
          <p:cNvSpPr/>
          <p:nvPr/>
        </p:nvSpPr>
        <p:spPr>
          <a:xfrm>
            <a:off x="434836" y="1685523"/>
            <a:ext cx="2113912" cy="523220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r>
              <a:rPr lang="pt-BR" sz="2800" b="1">
                <a:latin typeface="+mj-lt"/>
                <a:cs typeface="Calibri Light"/>
              </a:rPr>
              <a:t>Risco residual</a:t>
            </a:r>
            <a:endParaRPr lang="pt-BR" sz="2800" b="1">
              <a:latin typeface="Calibri Light"/>
              <a:cs typeface="Calibri Light"/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CFF27DB9-5C29-4869-83CB-6247C19C295D}"/>
              </a:ext>
            </a:extLst>
          </p:cNvPr>
          <p:cNvSpPr txBox="1"/>
          <p:nvPr/>
        </p:nvSpPr>
        <p:spPr>
          <a:xfrm>
            <a:off x="393424" y="1052577"/>
            <a:ext cx="9136960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pt-BR" sz="3200">
                <a:latin typeface="+mj-lt"/>
                <a:cs typeface="Calibri Light"/>
              </a:rPr>
              <a:t>CÁLCULO DO NÍVEL DE RISCO PROCESSUAL</a:t>
            </a:r>
          </a:p>
        </p:txBody>
      </p:sp>
    </p:spTree>
    <p:extLst>
      <p:ext uri="{BB962C8B-B14F-4D97-AF65-F5344CB8AC3E}">
        <p14:creationId xmlns:p14="http://schemas.microsoft.com/office/powerpoint/2010/main" val="341344798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>
            <a:extLst>
              <a:ext uri="{FF2B5EF4-FFF2-40B4-BE49-F238E27FC236}">
                <a16:creationId xmlns:a16="http://schemas.microsoft.com/office/drawing/2014/main" id="{D0323CB8-D1D8-4766-B3CD-AE94591ED16C}"/>
              </a:ext>
            </a:extLst>
          </p:cNvPr>
          <p:cNvSpPr/>
          <p:nvPr/>
        </p:nvSpPr>
        <p:spPr>
          <a:xfrm>
            <a:off x="893500" y="2857472"/>
            <a:ext cx="403930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b="1">
                <a:latin typeface="+mj-lt"/>
              </a:rPr>
              <a:t>RISCO INERENTE</a:t>
            </a:r>
          </a:p>
          <a:p>
            <a:pPr algn="ctr"/>
            <a:r>
              <a:rPr lang="pt-BR" sz="4000" b="1">
                <a:latin typeface="+mj-lt"/>
              </a:rPr>
              <a:t>X</a:t>
            </a:r>
          </a:p>
          <a:p>
            <a:pPr algn="ctr"/>
            <a:r>
              <a:rPr lang="pt-BR" sz="4000" b="1">
                <a:latin typeface="+mj-lt"/>
              </a:rPr>
              <a:t>RISCO RESIDUAL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0AE547EB-E8F6-48F1-B351-81CF295CC109}"/>
              </a:ext>
            </a:extLst>
          </p:cNvPr>
          <p:cNvSpPr txBox="1"/>
          <p:nvPr/>
        </p:nvSpPr>
        <p:spPr>
          <a:xfrm>
            <a:off x="7314494" y="1612573"/>
            <a:ext cx="132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/>
              <a:t>RISCO INERENTE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51C68169-982B-4C6D-BA45-65415359F3E6}"/>
              </a:ext>
            </a:extLst>
          </p:cNvPr>
          <p:cNvSpPr txBox="1"/>
          <p:nvPr/>
        </p:nvSpPr>
        <p:spPr>
          <a:xfrm>
            <a:off x="9802153" y="1609064"/>
            <a:ext cx="1061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/>
              <a:t>RISCO RESIDUAL</a:t>
            </a: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04D62260-8C14-4515-ACA8-C44FF4EDAAD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851701" y="2086195"/>
          <a:ext cx="5674960" cy="49607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Document" r:id="rId4" imgW="5386812" imgH="4709099" progId="Word.Document.12">
                  <p:embed/>
                </p:oleObj>
              </mc:Choice>
              <mc:Fallback>
                <p:oleObj name="Document" r:id="rId4" imgW="5386812" imgH="4709099" progId="Word.Document.12">
                  <p:embed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04D62260-8C14-4515-ACA8-C44FF4EDAAD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851701" y="2086195"/>
                        <a:ext cx="5674960" cy="49607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5A3E4112-0071-4AF9-A6E0-AA21BC49FA62}"/>
              </a:ext>
            </a:extLst>
          </p:cNvPr>
          <p:cNvCxnSpPr/>
          <p:nvPr/>
        </p:nvCxnSpPr>
        <p:spPr>
          <a:xfrm>
            <a:off x="-583924" y="1599786"/>
            <a:ext cx="11014214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" name="Retângulo 3">
            <a:extLst>
              <a:ext uri="{FF2B5EF4-FFF2-40B4-BE49-F238E27FC236}">
                <a16:creationId xmlns:a16="http://schemas.microsoft.com/office/drawing/2014/main" id="{7E522ADB-571B-4719-BE70-3D8C717AAC5F}"/>
              </a:ext>
            </a:extLst>
          </p:cNvPr>
          <p:cNvSpPr/>
          <p:nvPr/>
        </p:nvSpPr>
        <p:spPr>
          <a:xfrm>
            <a:off x="434836" y="1685523"/>
            <a:ext cx="2191818" cy="523220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r>
              <a:rPr lang="pt-BR" sz="2800" b="1">
                <a:latin typeface="+mj-lt"/>
                <a:cs typeface="Calibri Light"/>
              </a:rPr>
              <a:t>Risco inerente</a:t>
            </a:r>
            <a:endParaRPr lang="pt-BR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A4E4B302-082C-4E39-A83D-723CE258D4A1}"/>
              </a:ext>
            </a:extLst>
          </p:cNvPr>
          <p:cNvSpPr txBox="1"/>
          <p:nvPr/>
        </p:nvSpPr>
        <p:spPr>
          <a:xfrm>
            <a:off x="393424" y="1052577"/>
            <a:ext cx="9136960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pt-BR" sz="3200">
                <a:latin typeface="+mj-lt"/>
                <a:cs typeface="Calibri Light"/>
              </a:rPr>
              <a:t>CÁLCULO DO NÍVEL DE RISCO PROCESSUAL</a:t>
            </a:r>
          </a:p>
        </p:txBody>
      </p:sp>
    </p:spTree>
    <p:extLst>
      <p:ext uri="{BB962C8B-B14F-4D97-AF65-F5344CB8AC3E}">
        <p14:creationId xmlns:p14="http://schemas.microsoft.com/office/powerpoint/2010/main" val="119221015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5A3E4112-0071-4AF9-A6E0-AA21BC49FA62}"/>
              </a:ext>
            </a:extLst>
          </p:cNvPr>
          <p:cNvCxnSpPr/>
          <p:nvPr/>
        </p:nvCxnSpPr>
        <p:spPr>
          <a:xfrm>
            <a:off x="-583924" y="1599786"/>
            <a:ext cx="11014214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" name="Retângulo 3">
            <a:extLst>
              <a:ext uri="{FF2B5EF4-FFF2-40B4-BE49-F238E27FC236}">
                <a16:creationId xmlns:a16="http://schemas.microsoft.com/office/drawing/2014/main" id="{7E522ADB-571B-4719-BE70-3D8C717AAC5F}"/>
              </a:ext>
            </a:extLst>
          </p:cNvPr>
          <p:cNvSpPr/>
          <p:nvPr/>
        </p:nvSpPr>
        <p:spPr>
          <a:xfrm>
            <a:off x="393423" y="1602697"/>
            <a:ext cx="7965835" cy="523220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r>
              <a:rPr lang="pt-BR" sz="2800" b="1">
                <a:latin typeface="Calibri Light"/>
                <a:cs typeface="Calibri Light"/>
              </a:rPr>
              <a:t>Riscos extremos e riscos selecionados pelo NGRI e GGP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A4E4B302-082C-4E39-A83D-723CE258D4A1}"/>
              </a:ext>
            </a:extLst>
          </p:cNvPr>
          <p:cNvSpPr txBox="1"/>
          <p:nvPr/>
        </p:nvSpPr>
        <p:spPr>
          <a:xfrm>
            <a:off x="393424" y="1052577"/>
            <a:ext cx="9136960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pt-BR" sz="3200">
                <a:latin typeface="+mj-lt"/>
                <a:cs typeface="Calibri Light"/>
              </a:rPr>
              <a:t>CÁLCULO DO NÍVEL DE RISCO ORGANIZACIONAL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C146C66A-C9C5-4163-BF36-7F6DD522A0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8001" y="2202158"/>
            <a:ext cx="8788400" cy="4195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03485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5A3E4112-0071-4AF9-A6E0-AA21BC49FA62}"/>
              </a:ext>
            </a:extLst>
          </p:cNvPr>
          <p:cNvCxnSpPr/>
          <p:nvPr/>
        </p:nvCxnSpPr>
        <p:spPr>
          <a:xfrm>
            <a:off x="-583924" y="1599786"/>
            <a:ext cx="11014214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" name="Retângulo 3">
            <a:extLst>
              <a:ext uri="{FF2B5EF4-FFF2-40B4-BE49-F238E27FC236}">
                <a16:creationId xmlns:a16="http://schemas.microsoft.com/office/drawing/2014/main" id="{7E522ADB-571B-4719-BE70-3D8C717AAC5F}"/>
              </a:ext>
            </a:extLst>
          </p:cNvPr>
          <p:cNvSpPr/>
          <p:nvPr/>
        </p:nvSpPr>
        <p:spPr>
          <a:xfrm>
            <a:off x="393423" y="1602697"/>
            <a:ext cx="7965835" cy="523220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r>
              <a:rPr lang="pt-BR" sz="2800" b="1">
                <a:latin typeface="Calibri Light"/>
                <a:cs typeface="Calibri Light"/>
              </a:rPr>
              <a:t>Riscos extremos e riscos selecionados pelo NGRI e GGP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A4E4B302-082C-4E39-A83D-723CE258D4A1}"/>
              </a:ext>
            </a:extLst>
          </p:cNvPr>
          <p:cNvSpPr txBox="1"/>
          <p:nvPr/>
        </p:nvSpPr>
        <p:spPr>
          <a:xfrm>
            <a:off x="393424" y="1052577"/>
            <a:ext cx="9136960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pt-BR" sz="3200">
                <a:latin typeface="+mj-lt"/>
                <a:cs typeface="Calibri Light"/>
              </a:rPr>
              <a:t>CÁLCULO DO NÍVEL DE RISCO ORGANIZACIONAL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0F0D23DC-30BE-4478-B891-C1D31D0AA51B}"/>
              </a:ext>
            </a:extLst>
          </p:cNvPr>
          <p:cNvSpPr/>
          <p:nvPr/>
        </p:nvSpPr>
        <p:spPr>
          <a:xfrm>
            <a:off x="-1021" y="2178298"/>
            <a:ext cx="12056869" cy="5293757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/>
            <a:endParaRPr lang="pt-BR" b="1" dirty="0">
              <a:cs typeface="Calibri"/>
            </a:endParaRPr>
          </a:p>
          <a:p>
            <a:r>
              <a:rPr lang="pt-BR" sz="1600" b="1" dirty="0">
                <a:ea typeface="+mn-lt"/>
                <a:cs typeface="+mn-lt"/>
              </a:rPr>
              <a:t>Estimativa para ocorrência do risco em dias = Tempo médio do ciclo do processo ÷  Quantidade média de processos em paralelo ÷ Percentual de chance de ocorrência em 1 ciclo</a:t>
            </a:r>
            <a:r>
              <a:rPr lang="pt-BR" sz="1600" b="1" dirty="0">
                <a:latin typeface="+mj-lt"/>
              </a:rPr>
              <a:t> </a:t>
            </a:r>
            <a:endParaRPr lang="pt-BR" sz="1600" b="1" dirty="0">
              <a:latin typeface="+mj-lt"/>
              <a:cs typeface="Calibri Light"/>
            </a:endParaRPr>
          </a:p>
          <a:p>
            <a:endParaRPr lang="pt-BR" sz="1600" dirty="0">
              <a:latin typeface="Calibri Light"/>
              <a:cs typeface="Calibri Light"/>
            </a:endParaRPr>
          </a:p>
          <a:p>
            <a:r>
              <a:rPr lang="pt-BR" sz="1600" dirty="0" err="1">
                <a:latin typeface="Calibri Light"/>
                <a:cs typeface="Calibri Light"/>
              </a:rPr>
              <a:t>Ex</a:t>
            </a:r>
            <a:r>
              <a:rPr lang="pt-BR" sz="1600" dirty="0">
                <a:latin typeface="Calibri Light"/>
                <a:cs typeface="Calibri Light"/>
              </a:rPr>
              <a:t>:</a:t>
            </a:r>
          </a:p>
          <a:p>
            <a:endParaRPr lang="pt-BR" sz="1600" dirty="0">
              <a:latin typeface="Calibri Light"/>
              <a:cs typeface="Calibri Light"/>
            </a:endParaRPr>
          </a:p>
          <a:p>
            <a:r>
              <a:rPr lang="pt-BR" sz="1600" b="1" dirty="0">
                <a:latin typeface="Calibri Light"/>
                <a:cs typeface="Calibri Light"/>
              </a:rPr>
              <a:t>Processo A</a:t>
            </a:r>
          </a:p>
          <a:p>
            <a:endParaRPr lang="pt-BR" sz="1600" dirty="0">
              <a:latin typeface="Calibri Light"/>
              <a:cs typeface="Calibri Light"/>
            </a:endParaRPr>
          </a:p>
          <a:p>
            <a:r>
              <a:rPr lang="pt-BR" sz="1600" dirty="0">
                <a:latin typeface="Calibri Light"/>
                <a:cs typeface="Calibri Light"/>
              </a:rPr>
              <a:t>Tempo médio do ciclo do processo  = </a:t>
            </a:r>
            <a:r>
              <a:rPr lang="pt-BR" sz="1600" b="1" dirty="0">
                <a:latin typeface="Calibri Light"/>
                <a:cs typeface="Calibri Light"/>
              </a:rPr>
              <a:t>100 dias</a:t>
            </a:r>
          </a:p>
          <a:p>
            <a:r>
              <a:rPr lang="pt-BR" sz="1600" dirty="0">
                <a:latin typeface="Calibri Light"/>
                <a:cs typeface="Calibri Light"/>
              </a:rPr>
              <a:t>Quantidade média de processos em paralelo = </a:t>
            </a:r>
            <a:r>
              <a:rPr lang="pt-BR" sz="1600" b="1" dirty="0">
                <a:latin typeface="Calibri Light"/>
                <a:cs typeface="Calibri Light"/>
              </a:rPr>
              <a:t>10 </a:t>
            </a:r>
          </a:p>
          <a:p>
            <a:r>
              <a:rPr lang="pt-BR" sz="1600" dirty="0">
                <a:latin typeface="Calibri Light"/>
                <a:cs typeface="Calibri Light"/>
              </a:rPr>
              <a:t>Percentual de ocorrência em 1 ciclo = </a:t>
            </a:r>
            <a:r>
              <a:rPr lang="pt-BR" sz="1600" b="1" dirty="0">
                <a:latin typeface="Calibri Light"/>
                <a:cs typeface="Calibri Light"/>
              </a:rPr>
              <a:t>10%</a:t>
            </a:r>
          </a:p>
          <a:p>
            <a:endParaRPr lang="pt-BR" sz="1600" dirty="0">
              <a:latin typeface="Calibri Light"/>
              <a:cs typeface="Calibri Light"/>
            </a:endParaRPr>
          </a:p>
          <a:p>
            <a:r>
              <a:rPr lang="pt-BR" sz="1600" dirty="0">
                <a:latin typeface="Calibri Light"/>
                <a:cs typeface="Calibri Light"/>
              </a:rPr>
              <a:t>Estimativa = 100/10/ 0,1 = </a:t>
            </a:r>
            <a:r>
              <a:rPr lang="pt-BR" sz="1600" b="1" dirty="0">
                <a:latin typeface="Calibri Light"/>
                <a:cs typeface="Calibri Light"/>
              </a:rPr>
              <a:t>100 dias</a:t>
            </a:r>
          </a:p>
          <a:p>
            <a:endParaRPr lang="pt-BR" sz="1600" dirty="0">
              <a:latin typeface="Calibri Light"/>
              <a:cs typeface="Calibri Light"/>
            </a:endParaRPr>
          </a:p>
          <a:p>
            <a:r>
              <a:rPr lang="pt-BR" sz="1600" dirty="0">
                <a:latin typeface="Calibri Light"/>
                <a:cs typeface="Calibri Light"/>
              </a:rPr>
              <a:t>Vamos analisar os dados para ver se faz sentido?</a:t>
            </a:r>
          </a:p>
          <a:p>
            <a:endParaRPr lang="pt-BR" sz="1600" dirty="0">
              <a:latin typeface="Calibri Light"/>
              <a:cs typeface="Calibri Light"/>
            </a:endParaRPr>
          </a:p>
          <a:p>
            <a:r>
              <a:rPr lang="pt-BR" sz="1600" b="1" dirty="0">
                <a:latin typeface="Calibri Light"/>
                <a:cs typeface="Calibri Light"/>
              </a:rPr>
              <a:t>1 processo demora em média 100 dias</a:t>
            </a:r>
            <a:r>
              <a:rPr lang="pt-BR" sz="1600" dirty="0">
                <a:latin typeface="Calibri Light"/>
                <a:cs typeface="Calibri Light"/>
              </a:rPr>
              <a:t>, e que </a:t>
            </a:r>
            <a:r>
              <a:rPr lang="pt-BR" sz="1600" b="1" dirty="0">
                <a:latin typeface="Calibri Light"/>
                <a:cs typeface="Calibri Light"/>
              </a:rPr>
              <a:t>a cada 10 processos finalizados o risco se materializa em 1</a:t>
            </a:r>
            <a:r>
              <a:rPr lang="pt-BR" sz="1600" dirty="0">
                <a:latin typeface="Calibri Light"/>
                <a:cs typeface="Calibri Light"/>
              </a:rPr>
              <a:t> deles (10%), logo levando em consideração apenas esses dois dados, a estimativa de materialização do risco seria de </a:t>
            </a:r>
            <a:r>
              <a:rPr lang="pt-BR" sz="1600" b="1" dirty="0">
                <a:latin typeface="Calibri Light"/>
                <a:cs typeface="Calibri Light"/>
              </a:rPr>
              <a:t>1.000 dias</a:t>
            </a:r>
            <a:r>
              <a:rPr lang="pt-BR" sz="1600" dirty="0">
                <a:latin typeface="Calibri Light"/>
                <a:cs typeface="Calibri Light"/>
              </a:rPr>
              <a:t>, porém são executados em média </a:t>
            </a:r>
            <a:r>
              <a:rPr lang="pt-BR" sz="1600" b="1" dirty="0">
                <a:latin typeface="Calibri Light"/>
                <a:cs typeface="Calibri Light"/>
              </a:rPr>
              <a:t>10 processos em paralelo</a:t>
            </a:r>
            <a:r>
              <a:rPr lang="pt-BR" sz="1600" dirty="0">
                <a:latin typeface="Calibri Light"/>
                <a:cs typeface="Calibri Light"/>
              </a:rPr>
              <a:t>, aumentando em </a:t>
            </a:r>
            <a:r>
              <a:rPr lang="pt-BR" sz="1600" b="1" dirty="0">
                <a:latin typeface="Calibri Light"/>
                <a:cs typeface="Calibri Light"/>
              </a:rPr>
              <a:t>10x</a:t>
            </a:r>
            <a:r>
              <a:rPr lang="pt-BR" sz="1600" dirty="0">
                <a:latin typeface="Calibri Light"/>
                <a:cs typeface="Calibri Light"/>
              </a:rPr>
              <a:t>  a chance do risco se materializar, e com isso chegamos na estimativa de </a:t>
            </a:r>
            <a:r>
              <a:rPr lang="pt-BR" sz="1600" b="1" dirty="0">
                <a:latin typeface="Calibri Light"/>
                <a:cs typeface="Calibri Light"/>
              </a:rPr>
              <a:t>100 dias. </a:t>
            </a:r>
          </a:p>
          <a:p>
            <a:endParaRPr lang="pt-BR" sz="1600" b="1" dirty="0">
              <a:latin typeface="Calibri Light"/>
              <a:cs typeface="Calibri Light"/>
            </a:endParaRPr>
          </a:p>
          <a:p>
            <a:endParaRPr lang="pt-BR" sz="1600" b="1" dirty="0">
              <a:latin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175908757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5A3E4112-0071-4AF9-A6E0-AA21BC49FA62}"/>
              </a:ext>
            </a:extLst>
          </p:cNvPr>
          <p:cNvCxnSpPr/>
          <p:nvPr/>
        </p:nvCxnSpPr>
        <p:spPr>
          <a:xfrm>
            <a:off x="-583924" y="1599786"/>
            <a:ext cx="11014214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" name="Retângulo 3">
            <a:extLst>
              <a:ext uri="{FF2B5EF4-FFF2-40B4-BE49-F238E27FC236}">
                <a16:creationId xmlns:a16="http://schemas.microsoft.com/office/drawing/2014/main" id="{7E522ADB-571B-4719-BE70-3D8C717AAC5F}"/>
              </a:ext>
            </a:extLst>
          </p:cNvPr>
          <p:cNvSpPr/>
          <p:nvPr/>
        </p:nvSpPr>
        <p:spPr>
          <a:xfrm>
            <a:off x="393423" y="1602697"/>
            <a:ext cx="7965835" cy="523220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r>
              <a:rPr lang="pt-BR" sz="2800" b="1">
                <a:latin typeface="Calibri Light"/>
                <a:cs typeface="Calibri Light"/>
              </a:rPr>
              <a:t>Riscos extremos e riscos selecionados pelo NGRI e GGP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A4E4B302-082C-4E39-A83D-723CE258D4A1}"/>
              </a:ext>
            </a:extLst>
          </p:cNvPr>
          <p:cNvSpPr txBox="1"/>
          <p:nvPr/>
        </p:nvSpPr>
        <p:spPr>
          <a:xfrm>
            <a:off x="393424" y="1052577"/>
            <a:ext cx="9136960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pt-BR" sz="3200">
                <a:latin typeface="+mj-lt"/>
                <a:cs typeface="Calibri Light"/>
              </a:rPr>
              <a:t>DEFINIÇÃO DAS RESPOSTAS AOS RISCOS</a:t>
            </a:r>
            <a:endParaRPr lang="pt-BR"/>
          </a:p>
        </p:txBody>
      </p:sp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6A3919AE-431C-483E-A7C3-7B36B38634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8777872"/>
              </p:ext>
            </p:extLst>
          </p:nvPr>
        </p:nvGraphicFramePr>
        <p:xfrm>
          <a:off x="530086" y="2186608"/>
          <a:ext cx="10030598" cy="397914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73426">
                  <a:extLst>
                    <a:ext uri="{9D8B030D-6E8A-4147-A177-3AD203B41FA5}">
                      <a16:colId xmlns:a16="http://schemas.microsoft.com/office/drawing/2014/main" val="1916564093"/>
                    </a:ext>
                  </a:extLst>
                </a:gridCol>
                <a:gridCol w="5108713">
                  <a:extLst>
                    <a:ext uri="{9D8B030D-6E8A-4147-A177-3AD203B41FA5}">
                      <a16:colId xmlns:a16="http://schemas.microsoft.com/office/drawing/2014/main" val="542034869"/>
                    </a:ext>
                  </a:extLst>
                </a:gridCol>
                <a:gridCol w="3848459">
                  <a:extLst>
                    <a:ext uri="{9D8B030D-6E8A-4147-A177-3AD203B41FA5}">
                      <a16:colId xmlns:a16="http://schemas.microsoft.com/office/drawing/2014/main" val="1488719828"/>
                    </a:ext>
                  </a:extLst>
                </a:gridCol>
              </a:tblGrid>
              <a:tr h="213168">
                <a:tc gridSpan="3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200">
                          <a:effectLst/>
                        </a:rPr>
                        <a:t>Quadro 7: Atitude perante o risco para cada classificação</a:t>
                      </a: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4025011"/>
                  </a:ext>
                </a:extLst>
              </a:tr>
              <a:tr h="213168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200">
                          <a:effectLst/>
                        </a:rPr>
                        <a:t>Classificação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200">
                          <a:effectLst/>
                        </a:rPr>
                        <a:t>Ação necessária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200">
                          <a:effectLst/>
                        </a:rPr>
                        <a:t>Exceção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77954965"/>
                  </a:ext>
                </a:extLst>
              </a:tr>
              <a:tr h="840830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200">
                          <a:effectLst/>
                        </a:rPr>
                        <a:t>Risco Baixo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effectLst/>
                        </a:rPr>
                        <a:t>Nível de risco dentro do apetite a risco, mas é possível que existam oportunidades de maior retorno que podem ser exploradas assumindo-se mais riscos, avaliando a relação custo x benefício, como diminuir o nível de controles.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200">
                          <a:effectLst/>
                        </a:rPr>
                        <a:t>Caso o risco seja priorizado para implementação de medidas de tratamento, essa priorização deve ser justificada pela unidade e aprovada pelo seu dirigente máximo.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87655311"/>
                  </a:ext>
                </a:extLst>
              </a:tr>
              <a:tr h="840830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200">
                          <a:effectLst/>
                        </a:rPr>
                        <a:t>Risco Médio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>
                          <a:effectLst/>
                        </a:rPr>
                        <a:t>Nível de risco dentro do apetite a risco. Geralmente nenhuma medida especial é necessária, porém requer atividades de monitoramento específicas e atenção da unidade na manutenção de respostas e controles para manter o risco nesse nível, ou reduzi-lo sem custos adicionais.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>
                          <a:effectLst/>
                        </a:rPr>
                        <a:t>Caso o risco seja priorizado para implementação de medidas de tratamento, essa priorização deve ser justificada pela unidade e aprovada pelo seu dirigente máximo.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53693816"/>
                  </a:ext>
                </a:extLst>
              </a:tr>
              <a:tr h="828988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200">
                          <a:effectLst/>
                        </a:rPr>
                        <a:t>Risco Alto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200" dirty="0">
                          <a:effectLst/>
                        </a:rPr>
                        <a:t>Nível de risco além do apetite a risco. Qualquer risco nesse nível deve ser comunicado ao dirigente máximo da unidade e ter uma ação tomada em período determinado. Postergação de medidas só com autorização do dirigente máximo da unidade.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200" dirty="0">
                          <a:effectLst/>
                        </a:rPr>
                        <a:t>Caso o risco não seja priorizado para implementação de medidas de tratamento, a não priorização deve ser justificada pela unidade e aprovada pelo seu dirigente máximo.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80328997"/>
                  </a:ext>
                </a:extLst>
              </a:tr>
              <a:tr h="1042157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200">
                          <a:effectLst/>
                        </a:rPr>
                        <a:t>Risco Extremo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200">
                          <a:effectLst/>
                        </a:rPr>
                        <a:t>Nível de risco muito além do apetite a risco. Qualquer risco nesse nível deve ser objeto do Cálculo do Nível de Risco Organizacional (seção 4.10), comunicado ao Comitê de Governança Interna e ao dirigente máximo da unidade e ter uma resposta imediata. Postergação de medidas só com autorização do Comitê de Governança Interna. 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200" dirty="0">
                          <a:effectLst/>
                        </a:rPr>
                        <a:t>Caso o risco não seja priorizado para implementação de medidas de tratamento, a não priorização deve ser justificada pela unidade e aprovada pelo seu dirigente máximo e pelo Comitê de Governança Interna.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11916831"/>
                  </a:ext>
                </a:extLst>
              </a:tr>
            </a:tbl>
          </a:graphicData>
        </a:graphic>
      </p:graphicFrame>
      <p:sp>
        <p:nvSpPr>
          <p:cNvPr id="7" name="CaixaDeTexto 6">
            <a:extLst>
              <a:ext uri="{FF2B5EF4-FFF2-40B4-BE49-F238E27FC236}">
                <a16:creationId xmlns:a16="http://schemas.microsoft.com/office/drawing/2014/main" id="{282A0DD2-451C-4236-8273-AD244A8BE9CE}"/>
              </a:ext>
            </a:extLst>
          </p:cNvPr>
          <p:cNvSpPr txBox="1"/>
          <p:nvPr/>
        </p:nvSpPr>
        <p:spPr>
          <a:xfrm>
            <a:off x="467139" y="6298096"/>
            <a:ext cx="10189265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1200" b="1">
                <a:ea typeface="+mn-lt"/>
                <a:cs typeface="+mn-lt"/>
              </a:rPr>
              <a:t>Observação:</a:t>
            </a:r>
            <a:r>
              <a:rPr lang="pt-BR" sz="1200">
                <a:ea typeface="+mn-lt"/>
                <a:cs typeface="+mn-lt"/>
              </a:rPr>
              <a:t> A unidade pode definir, em conformidade com o contexto do processo organizacional em avaliação, faixas de classificação distintas das apontadas neste documento para refletir o nível de apetite a risco do processo. </a:t>
            </a:r>
            <a:endParaRPr lang="pt-BR" sz="1200"/>
          </a:p>
        </p:txBody>
      </p:sp>
    </p:spTree>
    <p:extLst>
      <p:ext uri="{BB962C8B-B14F-4D97-AF65-F5344CB8AC3E}">
        <p14:creationId xmlns:p14="http://schemas.microsoft.com/office/powerpoint/2010/main" val="288844817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5A3E4112-0071-4AF9-A6E0-AA21BC49FA62}"/>
              </a:ext>
            </a:extLst>
          </p:cNvPr>
          <p:cNvCxnSpPr/>
          <p:nvPr/>
        </p:nvCxnSpPr>
        <p:spPr>
          <a:xfrm>
            <a:off x="-583924" y="1599786"/>
            <a:ext cx="11014214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" name="Retângulo 3">
            <a:extLst>
              <a:ext uri="{FF2B5EF4-FFF2-40B4-BE49-F238E27FC236}">
                <a16:creationId xmlns:a16="http://schemas.microsoft.com/office/drawing/2014/main" id="{7E522ADB-571B-4719-BE70-3D8C717AAC5F}"/>
              </a:ext>
            </a:extLst>
          </p:cNvPr>
          <p:cNvSpPr/>
          <p:nvPr/>
        </p:nvSpPr>
        <p:spPr>
          <a:xfrm>
            <a:off x="393423" y="1602697"/>
            <a:ext cx="7965835" cy="523220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r>
              <a:rPr lang="pt-BR" sz="2800" b="1">
                <a:latin typeface="Calibri Light"/>
                <a:cs typeface="Calibri Light"/>
              </a:rPr>
              <a:t>Riscos extremos e riscos selecionados pelo NGRI e GGP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A4E4B302-082C-4E39-A83D-723CE258D4A1}"/>
              </a:ext>
            </a:extLst>
          </p:cNvPr>
          <p:cNvSpPr txBox="1"/>
          <p:nvPr/>
        </p:nvSpPr>
        <p:spPr>
          <a:xfrm>
            <a:off x="393424" y="1052577"/>
            <a:ext cx="9136960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pt-BR" sz="3200">
                <a:latin typeface="+mj-lt"/>
                <a:cs typeface="Calibri Light"/>
              </a:rPr>
              <a:t>DEFINIÇÃO DAS RESPOSTAS AOS RISCOS</a:t>
            </a:r>
            <a:endParaRPr lang="pt-BR"/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FBF32D6C-3D36-4D6A-B8DA-2586553F51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7017439"/>
              </p:ext>
            </p:extLst>
          </p:nvPr>
        </p:nvGraphicFramePr>
        <p:xfrm>
          <a:off x="538369" y="2343979"/>
          <a:ext cx="9357340" cy="40538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55536">
                  <a:extLst>
                    <a:ext uri="{9D8B030D-6E8A-4147-A177-3AD203B41FA5}">
                      <a16:colId xmlns:a16="http://schemas.microsoft.com/office/drawing/2014/main" val="2158532470"/>
                    </a:ext>
                  </a:extLst>
                </a:gridCol>
                <a:gridCol w="6501804">
                  <a:extLst>
                    <a:ext uri="{9D8B030D-6E8A-4147-A177-3AD203B41FA5}">
                      <a16:colId xmlns:a16="http://schemas.microsoft.com/office/drawing/2014/main" val="374941815"/>
                    </a:ext>
                  </a:extLst>
                </a:gridCol>
              </a:tblGrid>
              <a:tr h="178904">
                <a:tc gridSpan="2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400">
                          <a:effectLst/>
                        </a:rPr>
                        <a:t>Quadro 8: Opções de tratamento do risco</a:t>
                      </a: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31719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400">
                          <a:effectLst/>
                        </a:rPr>
                        <a:t>Opção de Tratamento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400">
                          <a:effectLst/>
                        </a:rPr>
                        <a:t>Descrição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746039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400">
                          <a:effectLst/>
                        </a:rPr>
                        <a:t>Mitigar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pt-BR" sz="1400">
                          <a:effectLst/>
                        </a:rPr>
                        <a:t>Um risco normalmente é mitigado quando é classificado como “Alto” ou “Extremo”. A implementação de controles, neste caso, apresenta um custo/benefício adequado. </a:t>
                      </a:r>
                    </a:p>
                    <a:p>
                      <a:r>
                        <a:rPr lang="pt-BR" sz="1400">
                          <a:effectLst/>
                        </a:rPr>
                        <a:t>Na CGU, mitigar o risco significa implementar controles que possam diminuir as causas ou as consequências dos riscos, identificadas na etapa de Identificação e Análise de Riscos.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501133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400">
                          <a:effectLst/>
                        </a:rPr>
                        <a:t>Compartilhar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pt-BR" sz="1400">
                          <a:effectLst/>
                        </a:rPr>
                        <a:t>Um risco normalmente é compartilhado quando é classificado como “Alto” ou “Extremo”, mas a implementação de controles não apresenta um custo/benefício adequado. </a:t>
                      </a:r>
                    </a:p>
                    <a:p>
                      <a:r>
                        <a:rPr lang="pt-BR" sz="1400">
                          <a:effectLst/>
                        </a:rPr>
                        <a:t>Na CGU, pode-se compartilhar o risco por meio de terceirização ou apólice de seguro, por exemplo.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44905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400">
                          <a:effectLst/>
                        </a:rPr>
                        <a:t>Evitar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pt-BR" sz="1400">
                          <a:effectLst/>
                        </a:rPr>
                        <a:t>Um risco normalmente é evitado quando é classificado como “Alto” ou “Extremo”, e a implementação de controles apresenta um custo muito elevado, inviabilizando sua mitigação, ou não há entidades dispostas a compartilhar o risco com a CGU. </a:t>
                      </a:r>
                    </a:p>
                    <a:p>
                      <a:r>
                        <a:rPr lang="pt-BR" sz="1400">
                          <a:effectLst/>
                        </a:rPr>
                        <a:t>Na CGU, evitar o risco significa encerrar o processo organizacional. Nesse caso, essa opção deve ser aprovada pelo Comitê de Governança Interna.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1528339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400">
                          <a:effectLst/>
                        </a:rPr>
                        <a:t>Aceitar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pt-BR" sz="1400">
                          <a:effectLst/>
                        </a:rPr>
                        <a:t>Um risco normalmente é aceito quando seu nível está nas faixas de apetite a risco. Nessa situação, nenhum novo controle precisa ser implementado para mitigar o risco.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681923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463078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5A3E4112-0071-4AF9-A6E0-AA21BC49FA62}"/>
              </a:ext>
            </a:extLst>
          </p:cNvPr>
          <p:cNvCxnSpPr/>
          <p:nvPr/>
        </p:nvCxnSpPr>
        <p:spPr>
          <a:xfrm>
            <a:off x="-583924" y="1599786"/>
            <a:ext cx="11014214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" name="Retângulo 3">
            <a:extLst>
              <a:ext uri="{FF2B5EF4-FFF2-40B4-BE49-F238E27FC236}">
                <a16:creationId xmlns:a16="http://schemas.microsoft.com/office/drawing/2014/main" id="{7E522ADB-571B-4719-BE70-3D8C717AAC5F}"/>
              </a:ext>
            </a:extLst>
          </p:cNvPr>
          <p:cNvSpPr/>
          <p:nvPr/>
        </p:nvSpPr>
        <p:spPr>
          <a:xfrm>
            <a:off x="393423" y="1602697"/>
            <a:ext cx="7965835" cy="523220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r>
              <a:rPr lang="pt-BR" sz="2800" b="1">
                <a:latin typeface="Calibri Light"/>
                <a:cs typeface="Calibri Light"/>
              </a:rPr>
              <a:t>Riscos extremos e riscos selecionados pelo NGRI e GGP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A4E4B302-082C-4E39-A83D-723CE258D4A1}"/>
              </a:ext>
            </a:extLst>
          </p:cNvPr>
          <p:cNvSpPr txBox="1"/>
          <p:nvPr/>
        </p:nvSpPr>
        <p:spPr>
          <a:xfrm>
            <a:off x="393424" y="1052577"/>
            <a:ext cx="9136960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pt-BR" sz="3200">
                <a:latin typeface="+mj-lt"/>
                <a:cs typeface="Calibri Light"/>
              </a:rPr>
              <a:t>DEFINIÇÃO DAS RESPOSTAS AOS RISCOS</a:t>
            </a:r>
            <a:endParaRPr lang="pt-BR"/>
          </a:p>
        </p:txBody>
      </p:sp>
      <p:pic>
        <p:nvPicPr>
          <p:cNvPr id="2" name="Imagem 5" descr="Uma imagem contendo relógio, placa, placar&#10;&#10;Descrição gerada com muito alta confiança">
            <a:extLst>
              <a:ext uri="{FF2B5EF4-FFF2-40B4-BE49-F238E27FC236}">
                <a16:creationId xmlns:a16="http://schemas.microsoft.com/office/drawing/2014/main" id="{F88F8493-878A-472D-B9D6-2024F8C9D1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3335" y="2252745"/>
            <a:ext cx="2768047" cy="1979793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ECC034BB-7AB8-4FF9-BDAF-3D2C24E7B922}"/>
              </a:ext>
            </a:extLst>
          </p:cNvPr>
          <p:cNvSpPr txBox="1"/>
          <p:nvPr/>
        </p:nvSpPr>
        <p:spPr>
          <a:xfrm>
            <a:off x="94422" y="4268857"/>
            <a:ext cx="9725439" cy="255454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/>
              <a:t>O Plano de Ação do ponto de vista do gerenciamento de riscos é um plano para a implementação das medidas de tratamento. Por isso, deve conter, pelo menos:</a:t>
            </a:r>
            <a:endParaRPr lang="en-US" sz="1600"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en-US" sz="1600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1600"/>
              <a:t>Medida(s) de tratamento contemplada(s)e o risco relacionado que deseja tratar;</a:t>
            </a:r>
            <a:endParaRPr lang="en-US" sz="1600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1600"/>
              <a:t>Objetivos/benefícios esperados por medida de tratamento;</a:t>
            </a:r>
            <a:endParaRPr lang="en-US" sz="1600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1600"/>
              <a:t>Responsável pela implementação;</a:t>
            </a:r>
            <a:endParaRPr lang="en-US" sz="1600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1600"/>
              <a:t>Breve descrição sobre a implementação;</a:t>
            </a:r>
            <a:endParaRPr lang="en-US" sz="1600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1600"/>
              <a:t>Custo estimado para implementação;</a:t>
            </a:r>
            <a:endParaRPr lang="en-US" sz="1600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1600"/>
              <a:t>Data prevista para início da implementação; e</a:t>
            </a:r>
            <a:endParaRPr lang="en-US" sz="1600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1600"/>
              <a:t>Data prevista para o término da implementação.</a:t>
            </a:r>
            <a:endParaRPr lang="en-US" sz="16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5785697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45B718E6-6184-4870-BE31-BA5F310BB517}"/>
              </a:ext>
            </a:extLst>
          </p:cNvPr>
          <p:cNvCxnSpPr/>
          <p:nvPr/>
        </p:nvCxnSpPr>
        <p:spPr>
          <a:xfrm>
            <a:off x="-509380" y="1516960"/>
            <a:ext cx="11163300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" name="Imagem 2" descr="Uma imagem contendo texto&#10;&#10;Descrição gerada com alta confiança">
            <a:extLst>
              <a:ext uri="{FF2B5EF4-FFF2-40B4-BE49-F238E27FC236}">
                <a16:creationId xmlns:a16="http://schemas.microsoft.com/office/drawing/2014/main" id="{DEC1FEA2-97AB-4676-81B3-A6F145DAED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1198" y="2001337"/>
            <a:ext cx="3550258" cy="4044967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FA88C46F-B54F-4233-9F38-EE4463EB7504}"/>
              </a:ext>
            </a:extLst>
          </p:cNvPr>
          <p:cNvSpPr txBox="1"/>
          <p:nvPr/>
        </p:nvSpPr>
        <p:spPr>
          <a:xfrm>
            <a:off x="501095" y="1127485"/>
            <a:ext cx="11439525" cy="43088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pt-BR" sz="2200">
                <a:latin typeface="+mj-lt"/>
              </a:rPr>
              <a:t>VALIDAÇÃO DOS RESULTADOS </a:t>
            </a:r>
          </a:p>
        </p:txBody>
      </p:sp>
    </p:spTree>
    <p:extLst>
      <p:ext uri="{BB962C8B-B14F-4D97-AF65-F5344CB8AC3E}">
        <p14:creationId xmlns:p14="http://schemas.microsoft.com/office/powerpoint/2010/main" val="66158750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45B718E6-6184-4870-BE31-BA5F310BB517}"/>
              </a:ext>
            </a:extLst>
          </p:cNvPr>
          <p:cNvCxnSpPr/>
          <p:nvPr/>
        </p:nvCxnSpPr>
        <p:spPr>
          <a:xfrm>
            <a:off x="-509380" y="1516960"/>
            <a:ext cx="11163300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CaixaDeTexto 4">
            <a:extLst>
              <a:ext uri="{FF2B5EF4-FFF2-40B4-BE49-F238E27FC236}">
                <a16:creationId xmlns:a16="http://schemas.microsoft.com/office/drawing/2014/main" id="{FA88C46F-B54F-4233-9F38-EE4463EB7504}"/>
              </a:ext>
            </a:extLst>
          </p:cNvPr>
          <p:cNvSpPr txBox="1"/>
          <p:nvPr/>
        </p:nvSpPr>
        <p:spPr>
          <a:xfrm>
            <a:off x="501095" y="1127485"/>
            <a:ext cx="11439525" cy="43088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pt-BR" sz="2200">
                <a:latin typeface="+mj-lt"/>
              </a:rPr>
              <a:t>VALIDAÇÃO DOS RESULTADOS 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1DD7C52-87CF-45FF-879A-0AB6B113E469}"/>
              </a:ext>
            </a:extLst>
          </p:cNvPr>
          <p:cNvSpPr txBox="1"/>
          <p:nvPr/>
        </p:nvSpPr>
        <p:spPr>
          <a:xfrm>
            <a:off x="500270" y="1767509"/>
            <a:ext cx="8946873" cy="13849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err="1"/>
              <a:t>Os</a:t>
            </a:r>
            <a:r>
              <a:rPr lang="en-US" sz="1400"/>
              <a:t> </a:t>
            </a:r>
            <a:r>
              <a:rPr lang="en-US" sz="1400" err="1"/>
              <a:t>resultados</a:t>
            </a:r>
            <a:r>
              <a:rPr lang="en-US" sz="1400"/>
              <a:t> das </a:t>
            </a:r>
            <a:r>
              <a:rPr lang="en-US" sz="1400" err="1"/>
              <a:t>etapas</a:t>
            </a:r>
            <a:r>
              <a:rPr lang="en-US" sz="1400"/>
              <a:t> </a:t>
            </a:r>
            <a:r>
              <a:rPr lang="en-US" sz="1400" err="1"/>
              <a:t>anteriores</a:t>
            </a:r>
            <a:r>
              <a:rPr lang="en-US" sz="1400"/>
              <a:t> e o Plano de </a:t>
            </a:r>
            <a:r>
              <a:rPr lang="en-US" sz="1400" err="1"/>
              <a:t>Ação</a:t>
            </a:r>
            <a:r>
              <a:rPr lang="en-US" sz="1400"/>
              <a:t> </a:t>
            </a:r>
            <a:r>
              <a:rPr lang="en-US" sz="1400" err="1"/>
              <a:t>devem</a:t>
            </a:r>
            <a:r>
              <a:rPr lang="en-US" sz="1400"/>
              <a:t> ser </a:t>
            </a:r>
            <a:r>
              <a:rPr lang="en-US" sz="1400" err="1"/>
              <a:t>aprovados</a:t>
            </a:r>
            <a:r>
              <a:rPr lang="en-US" sz="1400"/>
              <a:t> </a:t>
            </a:r>
            <a:r>
              <a:rPr lang="en-US" sz="1400" err="1"/>
              <a:t>pelo</a:t>
            </a:r>
            <a:r>
              <a:rPr lang="en-US" sz="1400"/>
              <a:t> </a:t>
            </a:r>
            <a:r>
              <a:rPr lang="en-US" sz="1400" b="1" err="1"/>
              <a:t>dirigente</a:t>
            </a:r>
            <a:r>
              <a:rPr lang="en-US" sz="1400" b="1"/>
              <a:t> </a:t>
            </a:r>
            <a:r>
              <a:rPr lang="en-US" sz="1400" b="1" err="1"/>
              <a:t>máximo</a:t>
            </a:r>
            <a:r>
              <a:rPr lang="en-US" sz="1400" b="1"/>
              <a:t> da </a:t>
            </a:r>
            <a:r>
              <a:rPr lang="en-US" sz="1400" b="1" err="1"/>
              <a:t>unidade</a:t>
            </a:r>
            <a:r>
              <a:rPr lang="en-US" sz="1400" b="1"/>
              <a:t>.</a:t>
            </a:r>
            <a:endParaRPr lang="en-US" sz="1400" b="1">
              <a:cs typeface="Calibri"/>
            </a:endParaRPr>
          </a:p>
          <a:p>
            <a:endParaRPr lang="en-US" sz="1400">
              <a:cs typeface="Calibri"/>
            </a:endParaRPr>
          </a:p>
          <a:p>
            <a:r>
              <a:rPr lang="en-US" sz="1400" err="1"/>
              <a:t>Após</a:t>
            </a:r>
            <a:r>
              <a:rPr lang="en-US" sz="1400"/>
              <a:t> a </a:t>
            </a:r>
            <a:r>
              <a:rPr lang="en-US" sz="1400" err="1"/>
              <a:t>validação</a:t>
            </a:r>
            <a:r>
              <a:rPr lang="en-US" sz="1400"/>
              <a:t> a </a:t>
            </a:r>
            <a:r>
              <a:rPr lang="en-US" sz="1400" err="1"/>
              <a:t>unidade</a:t>
            </a:r>
            <a:r>
              <a:rPr lang="en-US" sz="1400"/>
              <a:t> </a:t>
            </a:r>
            <a:r>
              <a:rPr lang="en-US" sz="1400" err="1"/>
              <a:t>deve</a:t>
            </a:r>
            <a:r>
              <a:rPr lang="en-US" sz="1400"/>
              <a:t> </a:t>
            </a:r>
            <a:r>
              <a:rPr lang="en-US" sz="1400" err="1"/>
              <a:t>incluir</a:t>
            </a:r>
            <a:r>
              <a:rPr lang="en-US" sz="1400"/>
              <a:t> </a:t>
            </a:r>
            <a:r>
              <a:rPr lang="en-US" sz="1400" err="1"/>
              <a:t>tais</a:t>
            </a:r>
            <a:r>
              <a:rPr lang="en-US" sz="1400"/>
              <a:t> </a:t>
            </a:r>
            <a:r>
              <a:rPr lang="en-US" sz="1400" err="1"/>
              <a:t>ações</a:t>
            </a:r>
            <a:r>
              <a:rPr lang="en-US" sz="1400"/>
              <a:t> </a:t>
            </a:r>
            <a:r>
              <a:rPr lang="en-US" sz="1400" err="1"/>
              <a:t>em</a:t>
            </a:r>
            <a:r>
              <a:rPr lang="en-US" sz="1400"/>
              <a:t> </a:t>
            </a:r>
            <a:r>
              <a:rPr lang="en-US" sz="1400" err="1"/>
              <a:t>seu</a:t>
            </a:r>
            <a:r>
              <a:rPr lang="en-US" sz="1400"/>
              <a:t> </a:t>
            </a:r>
            <a:r>
              <a:rPr lang="en-US" sz="1400" b="1"/>
              <a:t>Plano </a:t>
            </a:r>
            <a:r>
              <a:rPr lang="en-US" sz="1400" b="1" err="1"/>
              <a:t>Operacional</a:t>
            </a:r>
            <a:r>
              <a:rPr lang="en-US" sz="1400" b="1"/>
              <a:t>.</a:t>
            </a:r>
            <a:endParaRPr lang="en-US" sz="1400" b="1">
              <a:cs typeface="Calibri"/>
            </a:endParaRPr>
          </a:p>
          <a:p>
            <a:endParaRPr lang="en-US" sz="1400">
              <a:cs typeface="Calibri"/>
            </a:endParaRPr>
          </a:p>
          <a:p>
            <a:r>
              <a:rPr lang="en-US" sz="1400" err="1"/>
              <a:t>Em</a:t>
            </a:r>
            <a:r>
              <a:rPr lang="en-US" sz="1400"/>
              <a:t> </a:t>
            </a:r>
            <a:r>
              <a:rPr lang="en-US" sz="1400" err="1"/>
              <a:t>caso</a:t>
            </a:r>
            <a:r>
              <a:rPr lang="en-US" sz="1400"/>
              <a:t> de </a:t>
            </a:r>
            <a:r>
              <a:rPr lang="en-US" sz="1400" err="1"/>
              <a:t>envolvimento</a:t>
            </a:r>
            <a:r>
              <a:rPr lang="en-US" sz="1400"/>
              <a:t> de </a:t>
            </a:r>
            <a:r>
              <a:rPr lang="en-US" sz="1400" err="1"/>
              <a:t>outras</a:t>
            </a:r>
            <a:r>
              <a:rPr lang="en-US" sz="1400"/>
              <a:t> </a:t>
            </a:r>
            <a:r>
              <a:rPr lang="en-US" sz="1400" err="1"/>
              <a:t>unidades</a:t>
            </a:r>
            <a:r>
              <a:rPr lang="en-US" sz="1400"/>
              <a:t> para </a:t>
            </a:r>
            <a:r>
              <a:rPr lang="en-US" sz="1400" err="1"/>
              <a:t>implementação</a:t>
            </a:r>
            <a:r>
              <a:rPr lang="en-US" sz="1400"/>
              <a:t> do </a:t>
            </a:r>
            <a:r>
              <a:rPr lang="en-US" sz="1400" err="1"/>
              <a:t>plano</a:t>
            </a:r>
            <a:r>
              <a:rPr lang="en-US" sz="1400"/>
              <a:t> de </a:t>
            </a:r>
            <a:r>
              <a:rPr lang="en-US" sz="1400" err="1"/>
              <a:t>ação</a:t>
            </a:r>
            <a:r>
              <a:rPr lang="en-US" sz="1400"/>
              <a:t> </a:t>
            </a:r>
            <a:r>
              <a:rPr lang="en-US" sz="1400" err="1"/>
              <a:t>essa</a:t>
            </a:r>
            <a:r>
              <a:rPr lang="en-US" sz="1400"/>
              <a:t> </a:t>
            </a:r>
            <a:r>
              <a:rPr lang="en-US" sz="1400" err="1"/>
              <a:t>negociação</a:t>
            </a:r>
            <a:r>
              <a:rPr lang="en-US" sz="1400"/>
              <a:t> entre </a:t>
            </a:r>
            <a:r>
              <a:rPr lang="en-US" sz="1400" err="1"/>
              <a:t>unidades</a:t>
            </a:r>
            <a:r>
              <a:rPr lang="en-US" sz="1400"/>
              <a:t> </a:t>
            </a:r>
            <a:r>
              <a:rPr lang="en-US" sz="1400" err="1"/>
              <a:t>deve</a:t>
            </a:r>
            <a:r>
              <a:rPr lang="en-US" sz="1400"/>
              <a:t> ser </a:t>
            </a:r>
            <a:r>
              <a:rPr lang="en-US" sz="1400" err="1"/>
              <a:t>feita</a:t>
            </a:r>
            <a:r>
              <a:rPr lang="en-US" sz="1400"/>
              <a:t> </a:t>
            </a:r>
            <a:r>
              <a:rPr lang="en-US" sz="1400" b="1"/>
              <a:t>antes</a:t>
            </a:r>
            <a:r>
              <a:rPr lang="en-US" sz="1400"/>
              <a:t> da </a:t>
            </a:r>
            <a:r>
              <a:rPr lang="en-US" sz="1400" err="1"/>
              <a:t>aprovação</a:t>
            </a:r>
            <a:r>
              <a:rPr lang="en-US" sz="1400"/>
              <a:t> do Plano de </a:t>
            </a:r>
            <a:r>
              <a:rPr lang="en-US" sz="1400" err="1"/>
              <a:t>Ação</a:t>
            </a:r>
            <a:r>
              <a:rPr lang="en-US" sz="1400"/>
              <a:t>.</a:t>
            </a:r>
            <a:endParaRPr lang="en-US" sz="1400">
              <a:cs typeface="Calibri"/>
            </a:endParaRPr>
          </a:p>
        </p:txBody>
      </p:sp>
      <p:pic>
        <p:nvPicPr>
          <p:cNvPr id="4" name="Imagem 6" descr="Tela de celular com texto preto sobre fundo branco&#10;&#10;Descrição gerada com alta confiança">
            <a:extLst>
              <a:ext uri="{FF2B5EF4-FFF2-40B4-BE49-F238E27FC236}">
                <a16:creationId xmlns:a16="http://schemas.microsoft.com/office/drawing/2014/main" id="{2B259BDE-A14A-4E16-82A6-524524E3C3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270" y="3145631"/>
            <a:ext cx="8474764" cy="3712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22495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B41A17F9-24DA-4A84-A477-B3F288390853}"/>
              </a:ext>
            </a:extLst>
          </p:cNvPr>
          <p:cNvSpPr txBox="1"/>
          <p:nvPr/>
        </p:nvSpPr>
        <p:spPr>
          <a:xfrm>
            <a:off x="476250" y="1004984"/>
            <a:ext cx="11439525" cy="9233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pt-BR" sz="3200">
                <a:latin typeface="+mj-lt"/>
              </a:rPr>
              <a:t>IMPLEMENTAÇÃO DO PLANO DE TRATAMENTO</a:t>
            </a:r>
          </a:p>
          <a:p>
            <a:endParaRPr lang="pt-BR" sz="2200">
              <a:latin typeface="+mj-lt"/>
            </a:endParaRPr>
          </a:p>
        </p:txBody>
      </p:sp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45B718E6-6184-4870-BE31-BA5F310BB517}"/>
              </a:ext>
            </a:extLst>
          </p:cNvPr>
          <p:cNvCxnSpPr/>
          <p:nvPr/>
        </p:nvCxnSpPr>
        <p:spPr>
          <a:xfrm>
            <a:off x="-575641" y="1508678"/>
            <a:ext cx="11163300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" name="Imagem 2">
            <a:extLst>
              <a:ext uri="{FF2B5EF4-FFF2-40B4-BE49-F238E27FC236}">
                <a16:creationId xmlns:a16="http://schemas.microsoft.com/office/drawing/2014/main" id="{366B0EDE-3531-4AEA-BD09-4DA1BAB8BF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7583" y="2620945"/>
            <a:ext cx="3850349" cy="2807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1813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9">
            <a:extLst>
              <a:ext uri="{FF2B5EF4-FFF2-40B4-BE49-F238E27FC236}">
                <a16:creationId xmlns:a16="http://schemas.microsoft.com/office/drawing/2014/main" id="{59C219CA-E6FA-492F-896A-D8F4010AD5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84876" y="5577578"/>
            <a:ext cx="1307124" cy="1176663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0F63CAC1-707E-4DFF-87B5-09E31DB522E0}"/>
              </a:ext>
            </a:extLst>
          </p:cNvPr>
          <p:cNvSpPr txBox="1"/>
          <p:nvPr/>
        </p:nvSpPr>
        <p:spPr>
          <a:xfrm>
            <a:off x="222252" y="5253704"/>
            <a:ext cx="10958146" cy="193899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endParaRPr lang="pt-BR" sz="2400">
              <a:cs typeface="Calibri"/>
            </a:endParaRPr>
          </a:p>
          <a:p>
            <a:endParaRPr lang="pt-BR" sz="2400">
              <a:cs typeface="Calibri"/>
            </a:endParaRPr>
          </a:p>
          <a:p>
            <a:endParaRPr lang="pt-BR" sz="2400">
              <a:cs typeface="Calibri"/>
            </a:endParaRPr>
          </a:p>
          <a:p>
            <a:endParaRPr lang="pt-BR" sz="2400">
              <a:cs typeface="Calibri"/>
            </a:endParaRPr>
          </a:p>
          <a:p>
            <a:endParaRPr lang="pt-BR" sz="2400" b="1">
              <a:cs typeface="Calibri"/>
            </a:endParaRPr>
          </a:p>
        </p:txBody>
      </p:sp>
      <p:pic>
        <p:nvPicPr>
          <p:cNvPr id="2" name="Imagem 2" descr="Uma imagem contendo objeto, relógio&#10;&#10;Descrição gerada com alta confiança">
            <a:extLst>
              <a:ext uri="{FF2B5EF4-FFF2-40B4-BE49-F238E27FC236}">
                <a16:creationId xmlns:a16="http://schemas.microsoft.com/office/drawing/2014/main" id="{344C30F3-9C5A-43E6-B950-2FFA5CE49D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1669" y="1961439"/>
            <a:ext cx="2912737" cy="2989342"/>
          </a:xfrm>
          <a:prstGeom prst="rect">
            <a:avLst/>
          </a:prstGeom>
        </p:spPr>
      </p:pic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C207842E-853D-4B58-8F6C-11CA3ED58DD2}"/>
              </a:ext>
            </a:extLst>
          </p:cNvPr>
          <p:cNvSpPr/>
          <p:nvPr/>
        </p:nvSpPr>
        <p:spPr>
          <a:xfrm>
            <a:off x="1580225" y="5119862"/>
            <a:ext cx="8735627" cy="1616536"/>
          </a:xfrm>
          <a:prstGeom prst="round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sz="2400">
              <a:solidFill>
                <a:schemeClr val="tx1"/>
              </a:solidFill>
            </a:endParaRPr>
          </a:p>
          <a:p>
            <a:pPr algn="ctr"/>
            <a:r>
              <a:rPr lang="pt-BR" sz="2000" b="1">
                <a:solidFill>
                  <a:schemeClr val="tx1"/>
                </a:solidFill>
                <a:cs typeface="Calibri"/>
              </a:rPr>
              <a:t>MEDIDA DE CONTROLE </a:t>
            </a:r>
          </a:p>
          <a:p>
            <a:pPr algn="ctr"/>
            <a:r>
              <a:rPr lang="pt-BR" sz="2000">
                <a:solidFill>
                  <a:schemeClr val="tx1"/>
                </a:solidFill>
                <a:cs typeface="Calibri"/>
              </a:rPr>
              <a:t>Medida aplicada pela organização para tratar os riscos, aumentando a probabilidade de que os objetivos e as metas organizacionais estabelecidos sejam alcançados. </a:t>
            </a:r>
          </a:p>
          <a:p>
            <a:pPr algn="ctr"/>
            <a:r>
              <a:rPr lang="pt-BR" sz="1400" i="1">
                <a:solidFill>
                  <a:schemeClr val="tx1"/>
                </a:solidFill>
                <a:cs typeface="Calibri"/>
              </a:rPr>
              <a:t>Política de Gestão de Riscos da CGU – Portaria nº 915/2017, art. 2º, XI</a:t>
            </a:r>
          </a:p>
          <a:p>
            <a:endParaRPr lang="pt-BR" sz="2000" b="1">
              <a:solidFill>
                <a:schemeClr val="tx1"/>
              </a:solidFill>
              <a:cs typeface="Calibri"/>
            </a:endParaRPr>
          </a:p>
        </p:txBody>
      </p:sp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198FAC44-62E5-447A-AFE9-CAD798CDDF7C}"/>
              </a:ext>
            </a:extLst>
          </p:cNvPr>
          <p:cNvSpPr/>
          <p:nvPr/>
        </p:nvSpPr>
        <p:spPr>
          <a:xfrm>
            <a:off x="10780100" y="6467475"/>
            <a:ext cx="1411899" cy="952500"/>
          </a:xfrm>
          <a:prstGeom prst="roundRect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>
                <a:solidFill>
                  <a:schemeClr val="tx1"/>
                </a:solidFill>
                <a:cs typeface="Calibri"/>
              </a:rPr>
              <a:t>https://www.youtube.com/watch?v=bTbonpb6hZE</a:t>
            </a:r>
          </a:p>
        </p:txBody>
      </p: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5EACAF60-44A5-4BDF-ADF3-2CDFD300D5BD}"/>
              </a:ext>
            </a:extLst>
          </p:cNvPr>
          <p:cNvCxnSpPr/>
          <p:nvPr/>
        </p:nvCxnSpPr>
        <p:spPr>
          <a:xfrm>
            <a:off x="476250" y="1533525"/>
            <a:ext cx="11163300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CaixaDeTexto 9">
            <a:extLst>
              <a:ext uri="{FF2B5EF4-FFF2-40B4-BE49-F238E27FC236}">
                <a16:creationId xmlns:a16="http://schemas.microsoft.com/office/drawing/2014/main" id="{163CE637-26AD-4846-B0BE-FFF18218217F}"/>
              </a:ext>
            </a:extLst>
          </p:cNvPr>
          <p:cNvSpPr txBox="1"/>
          <p:nvPr/>
        </p:nvSpPr>
        <p:spPr>
          <a:xfrm>
            <a:off x="476250" y="1033217"/>
            <a:ext cx="11439525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pt-BR" sz="3200" dirty="0">
                <a:latin typeface="+mj-lt"/>
              </a:rPr>
              <a:t>Conceitos fundamentais</a:t>
            </a:r>
          </a:p>
        </p:txBody>
      </p:sp>
    </p:spTree>
    <p:extLst>
      <p:ext uri="{BB962C8B-B14F-4D97-AF65-F5344CB8AC3E}">
        <p14:creationId xmlns:p14="http://schemas.microsoft.com/office/powerpoint/2010/main" val="50378227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45B718E6-6184-4870-BE31-BA5F310BB517}"/>
              </a:ext>
            </a:extLst>
          </p:cNvPr>
          <p:cNvCxnSpPr/>
          <p:nvPr/>
        </p:nvCxnSpPr>
        <p:spPr>
          <a:xfrm>
            <a:off x="-352011" y="1632916"/>
            <a:ext cx="11163300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" name="Imagem 2">
            <a:extLst>
              <a:ext uri="{FF2B5EF4-FFF2-40B4-BE49-F238E27FC236}">
                <a16:creationId xmlns:a16="http://schemas.microsoft.com/office/drawing/2014/main" id="{C26FA56A-2169-4411-AF5C-274744BF31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9092" y="1916879"/>
            <a:ext cx="4765430" cy="4587318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A43EE9A5-C031-4849-BAD8-994DF5CE7B94}"/>
              </a:ext>
            </a:extLst>
          </p:cNvPr>
          <p:cNvSpPr txBox="1"/>
          <p:nvPr/>
        </p:nvSpPr>
        <p:spPr>
          <a:xfrm>
            <a:off x="666750" y="1129223"/>
            <a:ext cx="11439525" cy="9233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pt-BR" sz="3200">
                <a:latin typeface="+mj-lt"/>
              </a:rPr>
              <a:t>COMUNICAÇÃO E MONITORAMENTO</a:t>
            </a:r>
          </a:p>
          <a:p>
            <a:endParaRPr lang="pt-BR" sz="220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4970288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45B718E6-6184-4870-BE31-BA5F310BB517}"/>
              </a:ext>
            </a:extLst>
          </p:cNvPr>
          <p:cNvCxnSpPr/>
          <p:nvPr/>
        </p:nvCxnSpPr>
        <p:spPr>
          <a:xfrm>
            <a:off x="-352011" y="1632916"/>
            <a:ext cx="11163300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CaixaDeTexto 4">
            <a:extLst>
              <a:ext uri="{FF2B5EF4-FFF2-40B4-BE49-F238E27FC236}">
                <a16:creationId xmlns:a16="http://schemas.microsoft.com/office/drawing/2014/main" id="{A43EE9A5-C031-4849-BAD8-994DF5CE7B94}"/>
              </a:ext>
            </a:extLst>
          </p:cNvPr>
          <p:cNvSpPr txBox="1"/>
          <p:nvPr/>
        </p:nvSpPr>
        <p:spPr>
          <a:xfrm>
            <a:off x="666750" y="1129223"/>
            <a:ext cx="11439525" cy="9233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pt-BR" sz="3200">
                <a:latin typeface="+mj-lt"/>
              </a:rPr>
              <a:t>COMUNICAÇÃO E MONITORAMENTO</a:t>
            </a:r>
          </a:p>
          <a:p>
            <a:endParaRPr lang="pt-BR" sz="2200">
              <a:latin typeface="+mj-lt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D9732DF-D401-4F0D-ADEF-EB00E2F0B725}"/>
              </a:ext>
            </a:extLst>
          </p:cNvPr>
          <p:cNvSpPr txBox="1"/>
          <p:nvPr/>
        </p:nvSpPr>
        <p:spPr>
          <a:xfrm>
            <a:off x="806727" y="1817205"/>
            <a:ext cx="779559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err="1"/>
              <a:t>Após</a:t>
            </a:r>
            <a:r>
              <a:rPr lang="en-US"/>
              <a:t> </a:t>
            </a:r>
            <a:r>
              <a:rPr lang="en-US" err="1"/>
              <a:t>elaboração</a:t>
            </a:r>
            <a:r>
              <a:rPr lang="en-US"/>
              <a:t> do Plano de </a:t>
            </a:r>
            <a:r>
              <a:rPr lang="en-US" err="1"/>
              <a:t>Ação</a:t>
            </a:r>
            <a:r>
              <a:rPr lang="en-US"/>
              <a:t>, o NGRI </a:t>
            </a:r>
            <a:r>
              <a:rPr lang="en-US" err="1"/>
              <a:t>irá</a:t>
            </a:r>
            <a:r>
              <a:rPr lang="en-US"/>
              <a:t> </a:t>
            </a:r>
            <a:r>
              <a:rPr lang="en-US" err="1"/>
              <a:t>monitorar</a:t>
            </a:r>
            <a:r>
              <a:rPr lang="en-US"/>
              <a:t> </a:t>
            </a:r>
            <a:r>
              <a:rPr lang="en-US" err="1"/>
              <a:t>sua</a:t>
            </a:r>
            <a:r>
              <a:rPr lang="en-US"/>
              <a:t> </a:t>
            </a:r>
            <a:r>
              <a:rPr lang="en-US" err="1"/>
              <a:t>implementação</a:t>
            </a:r>
            <a:r>
              <a:rPr lang="en-US"/>
              <a:t>: </a:t>
            </a:r>
            <a:endParaRPr lang="en-US">
              <a:cs typeface="Calibri"/>
            </a:endParaRPr>
          </a:p>
        </p:txBody>
      </p:sp>
      <p:pic>
        <p:nvPicPr>
          <p:cNvPr id="7" name="Imagem 7" descr="Uma imagem contendo screenshot, mapa&#10;&#10;Descrição gerada com muito alta confiança">
            <a:extLst>
              <a:ext uri="{FF2B5EF4-FFF2-40B4-BE49-F238E27FC236}">
                <a16:creationId xmlns:a16="http://schemas.microsoft.com/office/drawing/2014/main" id="{CE6DE782-791D-4EF0-9F8F-283A30DC8C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269" y="2651672"/>
            <a:ext cx="4689613" cy="3732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19574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8D55A539-3B42-4BFB-8C79-EC1F52DBFD33}"/>
              </a:ext>
            </a:extLst>
          </p:cNvPr>
          <p:cNvSpPr txBox="1"/>
          <p:nvPr/>
        </p:nvSpPr>
        <p:spPr>
          <a:xfrm>
            <a:off x="3434610" y="2347415"/>
            <a:ext cx="5199797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/>
              <a:t>Obrigado!</a:t>
            </a:r>
          </a:p>
          <a:p>
            <a:pPr algn="ctr"/>
            <a:endParaRPr lang="pt-BR" sz="3200" b="1"/>
          </a:p>
          <a:p>
            <a:pPr algn="ctr"/>
            <a:r>
              <a:rPr lang="pt-BR" sz="2800"/>
              <a:t>ngri@cgu.gov.br</a:t>
            </a:r>
          </a:p>
        </p:txBody>
      </p:sp>
    </p:spTree>
    <p:extLst>
      <p:ext uri="{BB962C8B-B14F-4D97-AF65-F5344CB8AC3E}">
        <p14:creationId xmlns:p14="http://schemas.microsoft.com/office/powerpoint/2010/main" val="41110452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4"/>
          <p:cNvSpPr txBox="1">
            <a:spLocks/>
          </p:cNvSpPr>
          <p:nvPr/>
        </p:nvSpPr>
        <p:spPr>
          <a:xfrm>
            <a:off x="561975" y="3308041"/>
            <a:ext cx="11163300" cy="66131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200">
                <a:cs typeface="Aharoni" panose="02010803020104030203" pitchFamily="2" charset="-79"/>
              </a:rPr>
              <a:t>PROCESSO DE NEGÓCIO X INSTÂNCIA DE PROCESSO</a:t>
            </a:r>
          </a:p>
          <a:p>
            <a:pPr algn="ctr"/>
            <a:endParaRPr lang="pt-BR" sz="2000"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561975" y="3771900"/>
            <a:ext cx="11163300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8352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7E689621-6F07-4CC7-83A8-9F697F966D97}"/>
              </a:ext>
            </a:extLst>
          </p:cNvPr>
          <p:cNvGraphicFramePr/>
          <p:nvPr/>
        </p:nvGraphicFramePr>
        <p:xfrm>
          <a:off x="476250" y="1785945"/>
          <a:ext cx="11163300" cy="2178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45B718E6-6184-4870-BE31-BA5F310BB517}"/>
              </a:ext>
            </a:extLst>
          </p:cNvPr>
          <p:cNvCxnSpPr/>
          <p:nvPr/>
        </p:nvCxnSpPr>
        <p:spPr>
          <a:xfrm>
            <a:off x="476250" y="1533525"/>
            <a:ext cx="11163300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CaixaDeTexto 6">
            <a:extLst>
              <a:ext uri="{FF2B5EF4-FFF2-40B4-BE49-F238E27FC236}">
                <a16:creationId xmlns:a16="http://schemas.microsoft.com/office/drawing/2014/main" id="{BD4C87C6-468B-4EC4-BBFD-9459EB5EB243}"/>
              </a:ext>
            </a:extLst>
          </p:cNvPr>
          <p:cNvSpPr txBox="1"/>
          <p:nvPr/>
        </p:nvSpPr>
        <p:spPr>
          <a:xfrm>
            <a:off x="476250" y="994832"/>
            <a:ext cx="114395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>
                <a:latin typeface="+mj-lt"/>
              </a:rPr>
              <a:t>PROCESSO DE NEGÓCIO X INSTÂNCIA DE PROCESSO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58E6F4A6-8778-4F5C-AE40-7F01AD5FB35C}"/>
              </a:ext>
            </a:extLst>
          </p:cNvPr>
          <p:cNvSpPr/>
          <p:nvPr/>
        </p:nvSpPr>
        <p:spPr>
          <a:xfrm>
            <a:off x="3550238" y="6455946"/>
            <a:ext cx="3585108" cy="402054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/>
              <a:t>PREPARAR CAFÉ</a:t>
            </a:r>
          </a:p>
        </p:txBody>
      </p:sp>
      <p:grpSp>
        <p:nvGrpSpPr>
          <p:cNvPr id="16" name="Agrupar 15">
            <a:extLst>
              <a:ext uri="{FF2B5EF4-FFF2-40B4-BE49-F238E27FC236}">
                <a16:creationId xmlns:a16="http://schemas.microsoft.com/office/drawing/2014/main" id="{715D1A01-99C2-46EA-99BD-94263D2EBD03}"/>
              </a:ext>
            </a:extLst>
          </p:cNvPr>
          <p:cNvGrpSpPr/>
          <p:nvPr/>
        </p:nvGrpSpPr>
        <p:grpSpPr>
          <a:xfrm>
            <a:off x="1312681" y="4741423"/>
            <a:ext cx="1941408" cy="1733898"/>
            <a:chOff x="1761811" y="3533422"/>
            <a:chExt cx="1941408" cy="1733898"/>
          </a:xfrm>
        </p:grpSpPr>
        <p:cxnSp>
          <p:nvCxnSpPr>
            <p:cNvPr id="5" name="Conector de Seta Reta 4">
              <a:extLst>
                <a:ext uri="{FF2B5EF4-FFF2-40B4-BE49-F238E27FC236}">
                  <a16:creationId xmlns:a16="http://schemas.microsoft.com/office/drawing/2014/main" id="{ECEE9898-91E3-486F-8F05-8E24601C6E7F}"/>
                </a:ext>
              </a:extLst>
            </p:cNvPr>
            <p:cNvCxnSpPr/>
            <p:nvPr/>
          </p:nvCxnSpPr>
          <p:spPr>
            <a:xfrm>
              <a:off x="1794933" y="3883378"/>
              <a:ext cx="188524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CaixaDeTexto 7">
              <a:extLst>
                <a:ext uri="{FF2B5EF4-FFF2-40B4-BE49-F238E27FC236}">
                  <a16:creationId xmlns:a16="http://schemas.microsoft.com/office/drawing/2014/main" id="{66215AC5-77D6-4743-B763-85844D3D0C65}"/>
                </a:ext>
              </a:extLst>
            </p:cNvPr>
            <p:cNvSpPr txBox="1"/>
            <p:nvPr/>
          </p:nvSpPr>
          <p:spPr>
            <a:xfrm>
              <a:off x="2332700" y="3533422"/>
              <a:ext cx="818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i="1"/>
                <a:t>Panela</a:t>
              </a:r>
            </a:p>
          </p:txBody>
        </p:sp>
        <p:cxnSp>
          <p:nvCxnSpPr>
            <p:cNvPr id="9" name="Conector de Seta Reta 8">
              <a:extLst>
                <a:ext uri="{FF2B5EF4-FFF2-40B4-BE49-F238E27FC236}">
                  <a16:creationId xmlns:a16="http://schemas.microsoft.com/office/drawing/2014/main" id="{E9C65843-C8AE-41A9-B3F0-E9AD3D221C72}"/>
                </a:ext>
              </a:extLst>
            </p:cNvPr>
            <p:cNvCxnSpPr/>
            <p:nvPr/>
          </p:nvCxnSpPr>
          <p:spPr>
            <a:xfrm>
              <a:off x="1807768" y="4331085"/>
              <a:ext cx="188524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CaixaDeTexto 9">
              <a:extLst>
                <a:ext uri="{FF2B5EF4-FFF2-40B4-BE49-F238E27FC236}">
                  <a16:creationId xmlns:a16="http://schemas.microsoft.com/office/drawing/2014/main" id="{75869D5C-2C55-4866-9FEA-188F62F5E951}"/>
                </a:ext>
              </a:extLst>
            </p:cNvPr>
            <p:cNvSpPr txBox="1"/>
            <p:nvPr/>
          </p:nvSpPr>
          <p:spPr>
            <a:xfrm>
              <a:off x="2158094" y="3960023"/>
              <a:ext cx="11488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i="1"/>
                <a:t>Pó de café</a:t>
              </a:r>
            </a:p>
          </p:txBody>
        </p:sp>
        <p:cxnSp>
          <p:nvCxnSpPr>
            <p:cNvPr id="11" name="Conector de Seta Reta 10">
              <a:extLst>
                <a:ext uri="{FF2B5EF4-FFF2-40B4-BE49-F238E27FC236}">
                  <a16:creationId xmlns:a16="http://schemas.microsoft.com/office/drawing/2014/main" id="{6087DA11-8985-4F06-83F5-55FEEF2035E2}"/>
                </a:ext>
              </a:extLst>
            </p:cNvPr>
            <p:cNvCxnSpPr/>
            <p:nvPr/>
          </p:nvCxnSpPr>
          <p:spPr>
            <a:xfrm>
              <a:off x="1814185" y="4779827"/>
              <a:ext cx="188524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CaixaDeTexto 11">
              <a:extLst>
                <a:ext uri="{FF2B5EF4-FFF2-40B4-BE49-F238E27FC236}">
                  <a16:creationId xmlns:a16="http://schemas.microsoft.com/office/drawing/2014/main" id="{7B45DE46-4FFC-4243-8D1F-81F924C27642}"/>
                </a:ext>
              </a:extLst>
            </p:cNvPr>
            <p:cNvSpPr txBox="1"/>
            <p:nvPr/>
          </p:nvSpPr>
          <p:spPr>
            <a:xfrm>
              <a:off x="2351952" y="4429871"/>
              <a:ext cx="6735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i="1"/>
                <a:t>Água</a:t>
              </a:r>
            </a:p>
          </p:txBody>
        </p:sp>
        <p:cxnSp>
          <p:nvCxnSpPr>
            <p:cNvPr id="13" name="Conector de Seta Reta 12">
              <a:extLst>
                <a:ext uri="{FF2B5EF4-FFF2-40B4-BE49-F238E27FC236}">
                  <a16:creationId xmlns:a16="http://schemas.microsoft.com/office/drawing/2014/main" id="{CD4F02FB-0F13-463F-80C7-4D51C4F57A6B}"/>
                </a:ext>
              </a:extLst>
            </p:cNvPr>
            <p:cNvCxnSpPr>
              <a:cxnSpLocks/>
            </p:cNvCxnSpPr>
            <p:nvPr/>
          </p:nvCxnSpPr>
          <p:spPr>
            <a:xfrm>
              <a:off x="1761811" y="5247944"/>
              <a:ext cx="194140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CaixaDeTexto 13">
              <a:extLst>
                <a:ext uri="{FF2B5EF4-FFF2-40B4-BE49-F238E27FC236}">
                  <a16:creationId xmlns:a16="http://schemas.microsoft.com/office/drawing/2014/main" id="{A49FE00B-E7DB-4673-ACA6-B93093AE64FF}"/>
                </a:ext>
              </a:extLst>
            </p:cNvPr>
            <p:cNvSpPr txBox="1"/>
            <p:nvPr/>
          </p:nvSpPr>
          <p:spPr>
            <a:xfrm>
              <a:off x="1975557" y="4897988"/>
              <a:ext cx="1625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i="1"/>
                <a:t>Coador de café</a:t>
              </a:r>
            </a:p>
          </p:txBody>
        </p:sp>
      </p:grpSp>
      <p:cxnSp>
        <p:nvCxnSpPr>
          <p:cNvPr id="18" name="Conector de Seta Reta 17">
            <a:extLst>
              <a:ext uri="{FF2B5EF4-FFF2-40B4-BE49-F238E27FC236}">
                <a16:creationId xmlns:a16="http://schemas.microsoft.com/office/drawing/2014/main" id="{CD921A15-AF47-46CC-BA6E-1A03B17CEA72}"/>
              </a:ext>
            </a:extLst>
          </p:cNvPr>
          <p:cNvCxnSpPr/>
          <p:nvPr/>
        </p:nvCxnSpPr>
        <p:spPr>
          <a:xfrm>
            <a:off x="7189222" y="5637872"/>
            <a:ext cx="130951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EF3462D3-7FD8-4D59-9E4E-000FF50D0262}"/>
              </a:ext>
            </a:extLst>
          </p:cNvPr>
          <p:cNvSpPr txBox="1"/>
          <p:nvPr/>
        </p:nvSpPr>
        <p:spPr>
          <a:xfrm>
            <a:off x="7467986" y="5257129"/>
            <a:ext cx="597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i="1"/>
              <a:t>Café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EC3ED9A7-2875-4640-87EE-51CBC1E778E3}"/>
              </a:ext>
            </a:extLst>
          </p:cNvPr>
          <p:cNvSpPr txBox="1"/>
          <p:nvPr/>
        </p:nvSpPr>
        <p:spPr>
          <a:xfrm>
            <a:off x="1365055" y="4302806"/>
            <a:ext cx="1852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/>
              <a:t>ENTRADAS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5DA5AC79-2C90-4344-A05B-A7B780EDBA4A}"/>
              </a:ext>
            </a:extLst>
          </p:cNvPr>
          <p:cNvSpPr txBox="1"/>
          <p:nvPr/>
        </p:nvSpPr>
        <p:spPr>
          <a:xfrm>
            <a:off x="7381167" y="4302806"/>
            <a:ext cx="771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/>
              <a:t>SAÍDA</a:t>
            </a:r>
          </a:p>
        </p:txBody>
      </p:sp>
      <p:pic>
        <p:nvPicPr>
          <p:cNvPr id="2052" name="Picture 4" descr="Resultado de imagem para coffee">
            <a:extLst>
              <a:ext uri="{FF2B5EF4-FFF2-40B4-BE49-F238E27FC236}">
                <a16:creationId xmlns:a16="http://schemas.microsoft.com/office/drawing/2014/main" id="{600E1CD7-F61D-470A-AE08-4E91E3C05D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2609" y="4766152"/>
            <a:ext cx="2543604" cy="1430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Resultado de imagem para making coffee">
            <a:extLst>
              <a:ext uri="{FF2B5EF4-FFF2-40B4-BE49-F238E27FC236}">
                <a16:creationId xmlns:a16="http://schemas.microsoft.com/office/drawing/2014/main" id="{95650514-EFE1-4188-8678-69E5FA9368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0238" y="4070712"/>
            <a:ext cx="3585108" cy="2387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23417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áfico 1">
            <a:extLst>
              <a:ext uri="{FF2B5EF4-FFF2-40B4-BE49-F238E27FC236}">
                <a16:creationId xmlns:a16="http://schemas.microsoft.com/office/drawing/2014/main" id="{1C56B681-E40D-40BD-B8CD-5A5F80403BC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22267" b="40762"/>
          <a:stretch/>
        </p:blipFill>
        <p:spPr>
          <a:xfrm>
            <a:off x="-215900" y="1904794"/>
            <a:ext cx="12407900" cy="2300632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715BBFDB-F7B6-456C-97BE-61FEB0045513}"/>
              </a:ext>
            </a:extLst>
          </p:cNvPr>
          <p:cNvSpPr txBox="1"/>
          <p:nvPr/>
        </p:nvSpPr>
        <p:spPr>
          <a:xfrm>
            <a:off x="2340608" y="4320064"/>
            <a:ext cx="16628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/>
              <a:t>Não estar pronto na hora em que o Uber chegar </a:t>
            </a:r>
            <a:r>
              <a:rPr lang="pt-BR" sz="1600" i="1"/>
              <a:t>(alarme falhou)</a:t>
            </a:r>
            <a:r>
              <a:rPr lang="pt-BR" sz="1600"/>
              <a:t> e atrasar o início da apresentação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6F93A06B-10D1-48A0-97AF-C7BE6F16AF7B}"/>
              </a:ext>
            </a:extLst>
          </p:cNvPr>
          <p:cNvSpPr/>
          <p:nvPr/>
        </p:nvSpPr>
        <p:spPr>
          <a:xfrm>
            <a:off x="4475379" y="5361126"/>
            <a:ext cx="170290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400"/>
              <a:t>Perder o horário do próximo metrô </a:t>
            </a:r>
            <a:r>
              <a:rPr lang="pt-BR" sz="1400" i="1"/>
              <a:t>(manifestação dos taxistas contra o Uber) </a:t>
            </a:r>
            <a:r>
              <a:rPr lang="pt-BR" sz="1400"/>
              <a:t>e atrasar o início da apresentação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E8A9DCF2-C1CA-46B7-A27E-E91506454A8D}"/>
              </a:ext>
            </a:extLst>
          </p:cNvPr>
          <p:cNvSpPr/>
          <p:nvPr/>
        </p:nvSpPr>
        <p:spPr>
          <a:xfrm>
            <a:off x="6653087" y="4944013"/>
            <a:ext cx="16001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/>
              <a:t>Não chegar na estação final a tempo </a:t>
            </a:r>
            <a:r>
              <a:rPr lang="pt-BR" sz="1600" i="1"/>
              <a:t>(furto de cabos) </a:t>
            </a:r>
            <a:r>
              <a:rPr lang="pt-BR" sz="1600"/>
              <a:t>e atrasar o início da apresentação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EDB8C7AB-96D7-418C-943F-0D991CCCEFBA}"/>
              </a:ext>
            </a:extLst>
          </p:cNvPr>
          <p:cNvSpPr/>
          <p:nvPr/>
        </p:nvSpPr>
        <p:spPr>
          <a:xfrm>
            <a:off x="8718131" y="3620651"/>
            <a:ext cx="156886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BR" b="1">
                <a:solidFill>
                  <a:srgbClr val="FF0000"/>
                </a:solidFill>
              </a:rPr>
              <a:t>Ocorrer manifestação próxima à CGU</a:t>
            </a:r>
          </a:p>
        </p:txBody>
      </p:sp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259A2CA3-3CC2-40DE-8529-462DDEF3FC4D}"/>
              </a:ext>
            </a:extLst>
          </p:cNvPr>
          <p:cNvSpPr/>
          <p:nvPr/>
        </p:nvSpPr>
        <p:spPr>
          <a:xfrm>
            <a:off x="1724683" y="1172692"/>
            <a:ext cx="8735627" cy="986307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b="1" dirty="0">
                <a:solidFill>
                  <a:schemeClr val="bg1"/>
                </a:solidFill>
              </a:rPr>
              <a:t>OBJETIVO</a:t>
            </a:r>
          </a:p>
          <a:p>
            <a:pPr algn="ctr"/>
            <a:r>
              <a:rPr lang="pt-BR" sz="2200" dirty="0">
                <a:solidFill>
                  <a:schemeClr val="bg1"/>
                </a:solidFill>
              </a:rPr>
              <a:t>Realizar uma apresentação no Desenvolvimento de Líderes da CGU no dia 15/12, às 10h da manhã,</a:t>
            </a:r>
            <a:r>
              <a:rPr lang="pt-BR" sz="2200" dirty="0">
                <a:solidFill>
                  <a:schemeClr val="bg1"/>
                </a:solidFill>
                <a:cs typeface="Calibri"/>
              </a:rPr>
              <a:t> pontualmente</a:t>
            </a:r>
            <a:endParaRPr lang="pt-BR" sz="2200" dirty="0">
              <a:solidFill>
                <a:schemeClr val="bg1"/>
              </a:solidFill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4E595411-114D-49DA-889A-D429BC78957E}"/>
              </a:ext>
            </a:extLst>
          </p:cNvPr>
          <p:cNvSpPr txBox="1"/>
          <p:nvPr/>
        </p:nvSpPr>
        <p:spPr>
          <a:xfrm>
            <a:off x="2394104" y="3581400"/>
            <a:ext cx="1555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>
                <a:solidFill>
                  <a:srgbClr val="FF0000"/>
                </a:solidFill>
              </a:rPr>
              <a:t>Acordar tarde </a:t>
            </a:r>
          </a:p>
        </p:txBody>
      </p:sp>
      <p:sp>
        <p:nvSpPr>
          <p:cNvPr id="10" name="Seta: para Baixo 9">
            <a:extLst>
              <a:ext uri="{FF2B5EF4-FFF2-40B4-BE49-F238E27FC236}">
                <a16:creationId xmlns:a16="http://schemas.microsoft.com/office/drawing/2014/main" id="{B5D5E361-9D15-48F8-A4A9-004787872422}"/>
              </a:ext>
            </a:extLst>
          </p:cNvPr>
          <p:cNvSpPr/>
          <p:nvPr/>
        </p:nvSpPr>
        <p:spPr>
          <a:xfrm>
            <a:off x="3147033" y="3950732"/>
            <a:ext cx="175408" cy="374521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ABEF3ED0-F5CA-4658-8310-A1E640A7410A}"/>
              </a:ext>
            </a:extLst>
          </p:cNvPr>
          <p:cNvSpPr txBox="1"/>
          <p:nvPr/>
        </p:nvSpPr>
        <p:spPr>
          <a:xfrm>
            <a:off x="4475379" y="3581400"/>
            <a:ext cx="170290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>
                <a:solidFill>
                  <a:srgbClr val="FF0000"/>
                </a:solidFill>
              </a:rPr>
              <a:t>Ocorrer manifestação próxima à estação de metrô</a:t>
            </a:r>
          </a:p>
          <a:p>
            <a:pPr algn="ctr"/>
            <a:endParaRPr lang="pt-BR"/>
          </a:p>
        </p:txBody>
      </p:sp>
      <p:sp>
        <p:nvSpPr>
          <p:cNvPr id="12" name="Seta: para Baixo 11">
            <a:extLst>
              <a:ext uri="{FF2B5EF4-FFF2-40B4-BE49-F238E27FC236}">
                <a16:creationId xmlns:a16="http://schemas.microsoft.com/office/drawing/2014/main" id="{9809A8F5-5BDE-4A62-ACDE-FEBBD6FB231A}"/>
              </a:ext>
            </a:extLst>
          </p:cNvPr>
          <p:cNvSpPr/>
          <p:nvPr/>
        </p:nvSpPr>
        <p:spPr>
          <a:xfrm>
            <a:off x="5239126" y="4986842"/>
            <a:ext cx="175408" cy="374521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98BAEB91-BB1D-4737-A0BA-7F28CF8BA466}"/>
              </a:ext>
            </a:extLst>
          </p:cNvPr>
          <p:cNvSpPr txBox="1"/>
          <p:nvPr/>
        </p:nvSpPr>
        <p:spPr>
          <a:xfrm>
            <a:off x="6596755" y="3581400"/>
            <a:ext cx="17029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>
                <a:solidFill>
                  <a:srgbClr val="FF0000"/>
                </a:solidFill>
              </a:rPr>
              <a:t>Interromper o funcionamento do metrô</a:t>
            </a:r>
          </a:p>
        </p:txBody>
      </p:sp>
      <p:sp>
        <p:nvSpPr>
          <p:cNvPr id="14" name="Seta: para Baixo 13">
            <a:extLst>
              <a:ext uri="{FF2B5EF4-FFF2-40B4-BE49-F238E27FC236}">
                <a16:creationId xmlns:a16="http://schemas.microsoft.com/office/drawing/2014/main" id="{2F0FF787-D178-47DD-AC9E-4A9CF5A83F80}"/>
              </a:ext>
            </a:extLst>
          </p:cNvPr>
          <p:cNvSpPr/>
          <p:nvPr/>
        </p:nvSpPr>
        <p:spPr>
          <a:xfrm>
            <a:off x="7360502" y="4537111"/>
            <a:ext cx="175408" cy="374521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728A712B-E564-44DD-98CC-784C03516D83}"/>
              </a:ext>
            </a:extLst>
          </p:cNvPr>
          <p:cNvSpPr/>
          <p:nvPr/>
        </p:nvSpPr>
        <p:spPr>
          <a:xfrm>
            <a:off x="8707349" y="5231505"/>
            <a:ext cx="156886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/>
              <a:t>Não conseguir pegar caminho habitual para chegar à CGU e atrasar o início da apresentação</a:t>
            </a:r>
          </a:p>
        </p:txBody>
      </p:sp>
      <p:sp>
        <p:nvSpPr>
          <p:cNvPr id="16" name="Seta: para Baixo 15">
            <a:extLst>
              <a:ext uri="{FF2B5EF4-FFF2-40B4-BE49-F238E27FC236}">
                <a16:creationId xmlns:a16="http://schemas.microsoft.com/office/drawing/2014/main" id="{DCC69B06-D696-4652-882E-C4540841662F}"/>
              </a:ext>
            </a:extLst>
          </p:cNvPr>
          <p:cNvSpPr/>
          <p:nvPr/>
        </p:nvSpPr>
        <p:spPr>
          <a:xfrm>
            <a:off x="9414861" y="4868512"/>
            <a:ext cx="175408" cy="374521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524924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Verde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ampo2 xmlns="93d72014-7836-4b73-8639-3bf39feb55bb" xsi:nil="true"/>
    <Campo1 xmlns="93d72014-7836-4b73-8639-3bf39feb55bb" xsi:nil="true"/>
    <Data_x0020_e_x0020_hora xmlns="93d72014-7836-4b73-8639-3bf39feb55bb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1E465DB345C3DD4EAF4B67B8D324887D" ma:contentTypeVersion="15" ma:contentTypeDescription="Crie um novo documento." ma:contentTypeScope="" ma:versionID="9aac5db67f0dc399cae6b189a8662984">
  <xsd:schema xmlns:xsd="http://www.w3.org/2001/XMLSchema" xmlns:xs="http://www.w3.org/2001/XMLSchema" xmlns:p="http://schemas.microsoft.com/office/2006/metadata/properties" xmlns:ns2="93d72014-7836-4b73-8639-3bf39feb55bb" xmlns:ns3="67d0ff93-9992-4754-ba7a-dbbf76807a01" targetNamespace="http://schemas.microsoft.com/office/2006/metadata/properties" ma:root="true" ma:fieldsID="318d2e87c8353d29105c4ea3e3e26484" ns2:_="" ns3:_="">
    <xsd:import namespace="93d72014-7836-4b73-8639-3bf39feb55bb"/>
    <xsd:import namespace="67d0ff93-9992-4754-ba7a-dbbf76807a0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EventHashCode" minOccurs="0"/>
                <xsd:element ref="ns2:MediaServiceGenerationTime" minOccurs="0"/>
                <xsd:element ref="ns2:MediaServiceLocation" minOccurs="0"/>
                <xsd:element ref="ns2:Data_x0020_e_x0020_hora" minOccurs="0"/>
                <xsd:element ref="ns2:MediaServiceAutoKeyPoints" minOccurs="0"/>
                <xsd:element ref="ns2:MediaServiceKeyPoints" minOccurs="0"/>
                <xsd:element ref="ns2:Campo1" minOccurs="0"/>
                <xsd:element ref="ns2:Campo2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d72014-7836-4b73-8639-3bf39feb55b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OCR" ma:index="13" nillable="true" ma:displayName="MediaServiceOCR" ma:description="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Data_x0020_e_x0020_hora" ma:index="18" nillable="true" ma:displayName="Data e hora" ma:format="DateTime" ma:internalName="Data_x0020_e_x0020_hora">
      <xsd:simpleType>
        <xsd:restriction base="dms:DateTime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description="" ma:internalName="MediaServiceKeyPoints" ma:readOnly="true">
      <xsd:simpleType>
        <xsd:restriction base="dms:Note">
          <xsd:maxLength value="255"/>
        </xsd:restriction>
      </xsd:simpleType>
    </xsd:element>
    <xsd:element name="Campo1" ma:index="21" nillable="true" ma:displayName="Campo1" ma:internalName="Campo1">
      <xsd:simpleType>
        <xsd:restriction base="dms:Note">
          <xsd:maxLength value="255"/>
        </xsd:restriction>
      </xsd:simpleType>
    </xsd:element>
    <xsd:element name="Campo2" ma:index="22" nillable="true" ma:displayName="Campo2" ma:list="{93D72014-7836-4B73-8639-3BF39FEB55BB}" ma:internalName="Campo2" ma:showField="Titl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d0ff93-9992-4754-ba7a-dbbf76807a0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hes de Compartilhado Com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94E0284-53BD-4C44-8D19-CA555B186B9F}">
  <ds:schemaRefs>
    <ds:schemaRef ds:uri="93d72014-7836-4b73-8639-3bf39feb55bb"/>
    <ds:schemaRef ds:uri="http://www.w3.org/XML/1998/namespace"/>
    <ds:schemaRef ds:uri="http://schemas.microsoft.com/office/2006/documentManagement/types"/>
    <ds:schemaRef ds:uri="http://purl.org/dc/dcmitype/"/>
    <ds:schemaRef ds:uri="http://purl.org/dc/elements/1.1/"/>
    <ds:schemaRef ds:uri="67d0ff93-9992-4754-ba7a-dbbf76807a01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E9E0D4B5-F528-4E83-A259-B69FE921B65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3d72014-7836-4b73-8639-3bf39feb55bb"/>
    <ds:schemaRef ds:uri="67d0ff93-9992-4754-ba7a-dbbf76807a0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6EB0DB3-BA18-4775-BCBA-41BE0B3110C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1295</TotalTime>
  <Words>6093</Words>
  <Application>Microsoft Office PowerPoint</Application>
  <PresentationFormat>Widescreen</PresentationFormat>
  <Paragraphs>821</Paragraphs>
  <Slides>62</Slides>
  <Notes>59</Notes>
  <HiddenSlides>0</HiddenSlides>
  <MMClips>0</MMClips>
  <ScaleCrop>false</ScaleCrop>
  <HeadingPairs>
    <vt:vector size="8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62</vt:i4>
      </vt:variant>
    </vt:vector>
  </HeadingPairs>
  <TitlesOfParts>
    <vt:vector size="72" baseType="lpstr">
      <vt:lpstr>Aharoni</vt:lpstr>
      <vt:lpstr>Arial</vt:lpstr>
      <vt:lpstr>Arial Black</vt:lpstr>
      <vt:lpstr>Calibri</vt:lpstr>
      <vt:lpstr>Calibri Light</vt:lpstr>
      <vt:lpstr>Segoe UI</vt:lpstr>
      <vt:lpstr>Times New Roman</vt:lpstr>
      <vt:lpstr>Wingdings</vt:lpstr>
      <vt:lpstr>Tema do Office</vt:lpstr>
      <vt:lpstr>Document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Luis Claudio Aguiar Fonseca</dc:creator>
  <cp:lastModifiedBy>Gustavo Rezende Soares</cp:lastModifiedBy>
  <cp:revision>11</cp:revision>
  <dcterms:created xsi:type="dcterms:W3CDTF">2019-02-15T01:38:09Z</dcterms:created>
  <dcterms:modified xsi:type="dcterms:W3CDTF">2021-12-02T16:45:55Z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0x0101001E465DB345C3DD4EAF4B67B8D324887D</vt:lpwstr>
  </property>
</Properties>
</file>