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332" r:id="rId5"/>
    <p:sldId id="333" r:id="rId6"/>
    <p:sldId id="334" r:id="rId7"/>
    <p:sldId id="337" r:id="rId8"/>
    <p:sldId id="336" r:id="rId9"/>
    <p:sldId id="338" r:id="rId10"/>
    <p:sldId id="335" r:id="rId11"/>
    <p:sldId id="339" r:id="rId12"/>
    <p:sldId id="340" r:id="rId13"/>
    <p:sldId id="352" r:id="rId14"/>
    <p:sldId id="341" r:id="rId15"/>
    <p:sldId id="342" r:id="rId16"/>
    <p:sldId id="343" r:id="rId17"/>
    <p:sldId id="344" r:id="rId18"/>
    <p:sldId id="346" r:id="rId19"/>
    <p:sldId id="345" r:id="rId20"/>
    <p:sldId id="347" r:id="rId21"/>
    <p:sldId id="349" r:id="rId22"/>
    <p:sldId id="348" r:id="rId23"/>
    <p:sldId id="350" r:id="rId24"/>
    <p:sldId id="354" r:id="rId25"/>
    <p:sldId id="351" r:id="rId26"/>
    <p:sldId id="353" r:id="rId27"/>
    <p:sldId id="355" r:id="rId28"/>
    <p:sldId id="356" r:id="rId29"/>
    <p:sldId id="357" r:id="rId30"/>
    <p:sldId id="358" r:id="rId31"/>
    <p:sldId id="257" r:id="rId32"/>
    <p:sldId id="258" r:id="rId33"/>
    <p:sldId id="259" r:id="rId34"/>
    <p:sldId id="260" r:id="rId35"/>
    <p:sldId id="264" r:id="rId3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BC"/>
    <a:srgbClr val="2B6CA7"/>
    <a:srgbClr val="684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F96AF-7713-4365-5D75-53CAD206DCB5}" v="2" dt="2022-02-28T23:14:43.653"/>
    <p1510:client id="{73095AAC-958E-2E35-28AC-F6923B3289C2}" v="16" dt="2021-01-27T14:41:24.027"/>
    <p1510:client id="{953618D9-1113-4038-8A50-57B5203F4F59}" v="4" dt="2020-10-19T17:38:07.169"/>
    <p1510:client id="{E57BB731-7F50-1F11-8250-40AD66A6BBDA}" v="2" dt="2020-12-16T01:34:23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Eduarda Pacheco da Silva Olcha" userId="S::maria.olcha@cgu.gov.br::23807cf3-1b40-42de-82a4-3ed8116f5991" providerId="AD" clId="Web-{6C4F96AF-7713-4365-5D75-53CAD206DCB5}"/>
    <pc:docChg chg="sldOrd">
      <pc:chgData name="Maria Eduarda Pacheco da Silva Olcha" userId="S::maria.olcha@cgu.gov.br::23807cf3-1b40-42de-82a4-3ed8116f5991" providerId="AD" clId="Web-{6C4F96AF-7713-4365-5D75-53CAD206DCB5}" dt="2022-02-28T23:14:43.653" v="1"/>
      <pc:docMkLst>
        <pc:docMk/>
      </pc:docMkLst>
      <pc:sldChg chg="ord">
        <pc:chgData name="Maria Eduarda Pacheco da Silva Olcha" userId="S::maria.olcha@cgu.gov.br::23807cf3-1b40-42de-82a4-3ed8116f5991" providerId="AD" clId="Web-{6C4F96AF-7713-4365-5D75-53CAD206DCB5}" dt="2022-02-28T23:14:43.653" v="1"/>
        <pc:sldMkLst>
          <pc:docMk/>
          <pc:sldMk cId="4209303912" sldId="349"/>
        </pc:sldMkLst>
      </pc:sldChg>
    </pc:docChg>
  </pc:docChgLst>
  <pc:docChgLst>
    <pc:chgData name="Gustavo Rezende Soares" userId="9b201b2a-f096-4e04-bef5-dd08eab92dc3" providerId="ADAL" clId="{953618D9-1113-4038-8A50-57B5203F4F59}"/>
    <pc:docChg chg="modSld">
      <pc:chgData name="Gustavo Rezende Soares" userId="9b201b2a-f096-4e04-bef5-dd08eab92dc3" providerId="ADAL" clId="{953618D9-1113-4038-8A50-57B5203F4F59}" dt="2020-10-19T17:38:07.169" v="4"/>
      <pc:docMkLst>
        <pc:docMk/>
      </pc:docMkLst>
      <pc:sldChg chg="modSp">
        <pc:chgData name="Gustavo Rezende Soares" userId="9b201b2a-f096-4e04-bef5-dd08eab92dc3" providerId="ADAL" clId="{953618D9-1113-4038-8A50-57B5203F4F59}" dt="2020-10-15T13:14:43.499" v="0" actId="1036"/>
        <pc:sldMkLst>
          <pc:docMk/>
          <pc:sldMk cId="1243370140" sldId="332"/>
        </pc:sldMkLst>
        <pc:picChg chg="mod">
          <ac:chgData name="Gustavo Rezende Soares" userId="9b201b2a-f096-4e04-bef5-dd08eab92dc3" providerId="ADAL" clId="{953618D9-1113-4038-8A50-57B5203F4F59}" dt="2020-10-15T13:14:43.499" v="0" actId="1036"/>
          <ac:picMkLst>
            <pc:docMk/>
            <pc:sldMk cId="1243370140" sldId="332"/>
            <ac:picMk id="4" creationId="{557502C6-9EF7-4061-AD72-E8E3B42961A7}"/>
          </ac:picMkLst>
        </pc:picChg>
      </pc:sldChg>
      <pc:sldChg chg="modTransition">
        <pc:chgData name="Gustavo Rezende Soares" userId="9b201b2a-f096-4e04-bef5-dd08eab92dc3" providerId="ADAL" clId="{953618D9-1113-4038-8A50-57B5203F4F59}" dt="2020-10-19T17:30:54.258" v="2"/>
        <pc:sldMkLst>
          <pc:docMk/>
          <pc:sldMk cId="1193277788" sldId="335"/>
        </pc:sldMkLst>
      </pc:sldChg>
      <pc:sldChg chg="modTransition">
        <pc:chgData name="Gustavo Rezende Soares" userId="9b201b2a-f096-4e04-bef5-dd08eab92dc3" providerId="ADAL" clId="{953618D9-1113-4038-8A50-57B5203F4F59}" dt="2020-10-19T17:30:25.602" v="1"/>
        <pc:sldMkLst>
          <pc:docMk/>
          <pc:sldMk cId="1452458175" sldId="340"/>
        </pc:sldMkLst>
      </pc:sldChg>
      <pc:sldChg chg="modTransition">
        <pc:chgData name="Gustavo Rezende Soares" userId="9b201b2a-f096-4e04-bef5-dd08eab92dc3" providerId="ADAL" clId="{953618D9-1113-4038-8A50-57B5203F4F59}" dt="2020-10-19T17:38:07.169" v="4"/>
        <pc:sldMkLst>
          <pc:docMk/>
          <pc:sldMk cId="3905798467" sldId="344"/>
        </pc:sldMkLst>
      </pc:sldChg>
      <pc:sldChg chg="modTransition">
        <pc:chgData name="Gustavo Rezende Soares" userId="9b201b2a-f096-4e04-bef5-dd08eab92dc3" providerId="ADAL" clId="{953618D9-1113-4038-8A50-57B5203F4F59}" dt="2020-10-19T17:30:59.588" v="3"/>
        <pc:sldMkLst>
          <pc:docMk/>
          <pc:sldMk cId="228156772" sldId="352"/>
        </pc:sldMkLst>
      </pc:sldChg>
    </pc:docChg>
  </pc:docChgLst>
  <pc:docChgLst>
    <pc:chgData name="Raquel Aparecida Pereira" userId="S::raquel.pereira@cgu.gov.br::0ef6a8eb-239b-419e-b091-b959e7e44d59" providerId="AD" clId="Web-{E57BB731-7F50-1F11-8250-40AD66A6BBDA}"/>
    <pc:docChg chg="modSld">
      <pc:chgData name="Raquel Aparecida Pereira" userId="S::raquel.pereira@cgu.gov.br::0ef6a8eb-239b-419e-b091-b959e7e44d59" providerId="AD" clId="Web-{E57BB731-7F50-1F11-8250-40AD66A6BBDA}" dt="2020-12-16T01:34:23.582" v="1" actId="1076"/>
      <pc:docMkLst>
        <pc:docMk/>
      </pc:docMkLst>
      <pc:sldChg chg="modSp">
        <pc:chgData name="Raquel Aparecida Pereira" userId="S::raquel.pereira@cgu.gov.br::0ef6a8eb-239b-419e-b091-b959e7e44d59" providerId="AD" clId="Web-{E57BB731-7F50-1F11-8250-40AD66A6BBDA}" dt="2020-12-16T01:34:23.582" v="1" actId="1076"/>
        <pc:sldMkLst>
          <pc:docMk/>
          <pc:sldMk cId="3861458849" sldId="342"/>
        </pc:sldMkLst>
        <pc:spChg chg="mod">
          <ac:chgData name="Raquel Aparecida Pereira" userId="S::raquel.pereira@cgu.gov.br::0ef6a8eb-239b-419e-b091-b959e7e44d59" providerId="AD" clId="Web-{E57BB731-7F50-1F11-8250-40AD66A6BBDA}" dt="2020-12-16T01:34:23.582" v="1" actId="1076"/>
          <ac:spMkLst>
            <pc:docMk/>
            <pc:sldMk cId="3861458849" sldId="342"/>
            <ac:spMk id="5" creationId="{74C17DF6-CB15-4006-B36A-AA77F87C2717}"/>
          </ac:spMkLst>
        </pc:spChg>
      </pc:sldChg>
    </pc:docChg>
  </pc:docChgLst>
  <pc:docChgLst>
    <pc:chgData name="Elga Pedreira Mendes" userId="S::elga.mendes@cgu.gov.br::7125e8cb-0ec7-4093-a0ba-09083a4fabc3" providerId="AD" clId="Web-{7F84445E-090F-B1A1-654E-4111401DB719}"/>
    <pc:docChg chg="modSld">
      <pc:chgData name="Elga Pedreira Mendes" userId="S::elga.mendes@cgu.gov.br::7125e8cb-0ec7-4093-a0ba-09083a4fabc3" providerId="AD" clId="Web-{7F84445E-090F-B1A1-654E-4111401DB719}" dt="2020-04-27T12:49:09.291" v="106" actId="20577"/>
      <pc:docMkLst>
        <pc:docMk/>
      </pc:docMkLst>
      <pc:sldChg chg="modSp">
        <pc:chgData name="Elga Pedreira Mendes" userId="S::elga.mendes@cgu.gov.br::7125e8cb-0ec7-4093-a0ba-09083a4fabc3" providerId="AD" clId="Web-{7F84445E-090F-B1A1-654E-4111401DB719}" dt="2020-04-27T12:43:05.029" v="0" actId="20577"/>
        <pc:sldMkLst>
          <pc:docMk/>
          <pc:sldMk cId="1243370140" sldId="332"/>
        </pc:sldMkLst>
        <pc:spChg chg="mod">
          <ac:chgData name="Elga Pedreira Mendes" userId="S::elga.mendes@cgu.gov.br::7125e8cb-0ec7-4093-a0ba-09083a4fabc3" providerId="AD" clId="Web-{7F84445E-090F-B1A1-654E-4111401DB719}" dt="2020-04-27T12:43:05.029" v="0" actId="20577"/>
          <ac:spMkLst>
            <pc:docMk/>
            <pc:sldMk cId="1243370140" sldId="332"/>
            <ac:spMk id="2" creationId="{B9744DC8-738E-4063-B0FA-70A834E820B9}"/>
          </ac:spMkLst>
        </pc:spChg>
      </pc:sldChg>
      <pc:sldChg chg="modSp">
        <pc:chgData name="Elga Pedreira Mendes" userId="S::elga.mendes@cgu.gov.br::7125e8cb-0ec7-4093-a0ba-09083a4fabc3" providerId="AD" clId="Web-{7F84445E-090F-B1A1-654E-4111401DB719}" dt="2020-04-27T12:49:09.260" v="105" actId="20577"/>
        <pc:sldMkLst>
          <pc:docMk/>
          <pc:sldMk cId="3861458849" sldId="342"/>
        </pc:sldMkLst>
        <pc:spChg chg="mod">
          <ac:chgData name="Elga Pedreira Mendes" userId="S::elga.mendes@cgu.gov.br::7125e8cb-0ec7-4093-a0ba-09083a4fabc3" providerId="AD" clId="Web-{7F84445E-090F-B1A1-654E-4111401DB719}" dt="2020-04-27T12:49:09.260" v="105" actId="20577"/>
          <ac:spMkLst>
            <pc:docMk/>
            <pc:sldMk cId="3861458849" sldId="342"/>
            <ac:spMk id="3" creationId="{00C3D933-0430-4734-8BD0-A71C6ED0231B}"/>
          </ac:spMkLst>
        </pc:spChg>
      </pc:sldChg>
      <pc:sldChg chg="modSp">
        <pc:chgData name="Elga Pedreira Mendes" userId="S::elga.mendes@cgu.gov.br::7125e8cb-0ec7-4093-a0ba-09083a4fabc3" providerId="AD" clId="Web-{7F84445E-090F-B1A1-654E-4111401DB719}" dt="2020-04-27T12:45:32.613" v="11" actId="20577"/>
        <pc:sldMkLst>
          <pc:docMk/>
          <pc:sldMk cId="228156772" sldId="352"/>
        </pc:sldMkLst>
        <pc:spChg chg="mod">
          <ac:chgData name="Elga Pedreira Mendes" userId="S::elga.mendes@cgu.gov.br::7125e8cb-0ec7-4093-a0ba-09083a4fabc3" providerId="AD" clId="Web-{7F84445E-090F-B1A1-654E-4111401DB719}" dt="2020-04-27T12:45:32.613" v="11" actId="20577"/>
          <ac:spMkLst>
            <pc:docMk/>
            <pc:sldMk cId="228156772" sldId="352"/>
            <ac:spMk id="3" creationId="{77952AAB-3069-4EB7-B4ED-C3287530378C}"/>
          </ac:spMkLst>
        </pc:spChg>
      </pc:sldChg>
    </pc:docChg>
  </pc:docChgLst>
  <pc:docChgLst>
    <pc:chgData name="Elga Pedreira Mendes" userId="7125e8cb-0ec7-4093-a0ba-09083a4fabc3" providerId="ADAL" clId="{0318B05A-B236-4588-A571-E214D721F87B}"/>
    <pc:docChg chg="custSel delSld modSld">
      <pc:chgData name="Elga Pedreira Mendes" userId="7125e8cb-0ec7-4093-a0ba-09083a4fabc3" providerId="ADAL" clId="{0318B05A-B236-4588-A571-E214D721F87B}" dt="2020-04-27T13:05:03.154" v="37" actId="2696"/>
      <pc:docMkLst>
        <pc:docMk/>
      </pc:docMkLst>
      <pc:sldChg chg="addSp modSp">
        <pc:chgData name="Elga Pedreira Mendes" userId="7125e8cb-0ec7-4093-a0ba-09083a4fabc3" providerId="ADAL" clId="{0318B05A-B236-4588-A571-E214D721F87B}" dt="2020-04-27T13:03:56.677" v="36"/>
        <pc:sldMkLst>
          <pc:docMk/>
          <pc:sldMk cId="506690857" sldId="260"/>
        </pc:sldMkLst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23" creationId="{41CE09C2-4C99-4D7B-8BBA-2D4908BD2DCB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24" creationId="{F028CAFC-93F0-45C2-80D1-8070A4B75B79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26" creationId="{E85461E0-5EE1-47DA-8900-9AA5F365C721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27" creationId="{F1D0BCB5-053A-4D84-83B7-83031BCCDAC0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30" creationId="{CE3F4A57-C2F0-41CC-8DB7-1641DC395957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31" creationId="{6369ED6D-F59E-4FB5-8CFE-8CE9E2652ADB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32" creationId="{B6E3E1F8-89E2-4645-B78E-43E2B8F37AF6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35" creationId="{A32EC676-C985-4A49-B720-25F4C3DEAA60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36" creationId="{C97715CA-95D6-497C-BC77-84C9B1A44C4F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37" creationId="{A46A2B8A-050F-4719-9A34-E3C9C86DDE61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38" creationId="{279A4DA2-AA40-4B59-B104-1FA63B06CA23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39" creationId="{5CFB19E4-3A3A-44D8-AB5D-B34DDA806BE9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40" creationId="{CF9A41EB-4973-436D-8D51-C28FCD9281D9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43" creationId="{DE026C86-FDAC-450C-803C-0BB51768B55D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45" creationId="{032B1406-A6E0-4094-ABB1-A602F8C00270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47" creationId="{DCC4C00C-4041-407B-80F6-F2B34D85405C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55" creationId="{7FEF969A-3002-4ADC-B0A2-814ED961D2C2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57" creationId="{27315D34-E262-4242-BA2D-832183E9B578}"/>
          </ac:spMkLst>
        </pc:spChg>
        <pc:spChg chg="add">
          <ac:chgData name="Elga Pedreira Mendes" userId="7125e8cb-0ec7-4093-a0ba-09083a4fabc3" providerId="ADAL" clId="{0318B05A-B236-4588-A571-E214D721F87B}" dt="2020-04-27T13:03:14.412" v="34"/>
          <ac:spMkLst>
            <pc:docMk/>
            <pc:sldMk cId="506690857" sldId="260"/>
            <ac:spMk id="64" creationId="{21A4BE15-3D71-4290-93D3-15B380130E7D}"/>
          </ac:spMkLst>
        </pc:spChg>
        <pc:grpChg chg="add mod">
          <ac:chgData name="Elga Pedreira Mendes" userId="7125e8cb-0ec7-4093-a0ba-09083a4fabc3" providerId="ADAL" clId="{0318B05A-B236-4588-A571-E214D721F87B}" dt="2020-04-27T13:03:18.366" v="35"/>
          <ac:grpSpMkLst>
            <pc:docMk/>
            <pc:sldMk cId="506690857" sldId="260"/>
            <ac:grpSpMk id="22" creationId="{29557CE8-014B-4B63-853A-65330867E0DA}"/>
          </ac:grpSpMkLst>
        </pc:grpChg>
        <pc:grpChg chg="mod">
          <ac:chgData name="Elga Pedreira Mendes" userId="7125e8cb-0ec7-4093-a0ba-09083a4fabc3" providerId="ADAL" clId="{0318B05A-B236-4588-A571-E214D721F87B}" dt="2020-04-27T13:03:56.677" v="36"/>
          <ac:grpSpMkLst>
            <pc:docMk/>
            <pc:sldMk cId="506690857" sldId="260"/>
            <ac:grpSpMk id="65" creationId="{29557CE8-014B-4B63-853A-65330867E0DA}"/>
          </ac:grpSpMkLst>
        </pc:grpChg>
        <pc:cxnChg chg="add">
          <ac:chgData name="Elga Pedreira Mendes" userId="7125e8cb-0ec7-4093-a0ba-09083a4fabc3" providerId="ADAL" clId="{0318B05A-B236-4588-A571-E214D721F87B}" dt="2020-04-27T13:03:14.412" v="34"/>
          <ac:cxnSpMkLst>
            <pc:docMk/>
            <pc:sldMk cId="506690857" sldId="260"/>
            <ac:cxnSpMk id="41" creationId="{55CDD759-503A-46B6-B5A6-518C2D324FD6}"/>
          </ac:cxnSpMkLst>
        </pc:cxnChg>
        <pc:cxnChg chg="add">
          <ac:chgData name="Elga Pedreira Mendes" userId="7125e8cb-0ec7-4093-a0ba-09083a4fabc3" providerId="ADAL" clId="{0318B05A-B236-4588-A571-E214D721F87B}" dt="2020-04-27T13:03:14.412" v="34"/>
          <ac:cxnSpMkLst>
            <pc:docMk/>
            <pc:sldMk cId="506690857" sldId="260"/>
            <ac:cxnSpMk id="49" creationId="{7A30BA1E-ACDA-4357-BCCC-31594BA58B67}"/>
          </ac:cxnSpMkLst>
        </pc:cxnChg>
        <pc:cxnChg chg="add">
          <ac:chgData name="Elga Pedreira Mendes" userId="7125e8cb-0ec7-4093-a0ba-09083a4fabc3" providerId="ADAL" clId="{0318B05A-B236-4588-A571-E214D721F87B}" dt="2020-04-27T13:03:14.412" v="34"/>
          <ac:cxnSpMkLst>
            <pc:docMk/>
            <pc:sldMk cId="506690857" sldId="260"/>
            <ac:cxnSpMk id="50" creationId="{1E5C47D4-AE57-4665-BA41-C6C7350DFC97}"/>
          </ac:cxnSpMkLst>
        </pc:cxnChg>
        <pc:cxnChg chg="add">
          <ac:chgData name="Elga Pedreira Mendes" userId="7125e8cb-0ec7-4093-a0ba-09083a4fabc3" providerId="ADAL" clId="{0318B05A-B236-4588-A571-E214D721F87B}" dt="2020-04-27T13:03:14.412" v="34"/>
          <ac:cxnSpMkLst>
            <pc:docMk/>
            <pc:sldMk cId="506690857" sldId="260"/>
            <ac:cxnSpMk id="51" creationId="{7AA9CB27-6EA1-4F9C-904A-9FF834CAD985}"/>
          </ac:cxnSpMkLst>
        </pc:cxnChg>
        <pc:cxnChg chg="add">
          <ac:chgData name="Elga Pedreira Mendes" userId="7125e8cb-0ec7-4093-a0ba-09083a4fabc3" providerId="ADAL" clId="{0318B05A-B236-4588-A571-E214D721F87B}" dt="2020-04-27T13:03:14.412" v="34"/>
          <ac:cxnSpMkLst>
            <pc:docMk/>
            <pc:sldMk cId="506690857" sldId="260"/>
            <ac:cxnSpMk id="52" creationId="{4E6873EE-0472-4BBA-B767-067D5F6BD8AC}"/>
          </ac:cxnSpMkLst>
        </pc:cxnChg>
        <pc:cxnChg chg="add">
          <ac:chgData name="Elga Pedreira Mendes" userId="7125e8cb-0ec7-4093-a0ba-09083a4fabc3" providerId="ADAL" clId="{0318B05A-B236-4588-A571-E214D721F87B}" dt="2020-04-27T13:03:14.412" v="34"/>
          <ac:cxnSpMkLst>
            <pc:docMk/>
            <pc:sldMk cId="506690857" sldId="260"/>
            <ac:cxnSpMk id="53" creationId="{7B562EF2-86BD-46A0-A74A-C54641FCC7F0}"/>
          </ac:cxnSpMkLst>
        </pc:cxnChg>
        <pc:cxnChg chg="add">
          <ac:chgData name="Elga Pedreira Mendes" userId="7125e8cb-0ec7-4093-a0ba-09083a4fabc3" providerId="ADAL" clId="{0318B05A-B236-4588-A571-E214D721F87B}" dt="2020-04-27T13:03:14.412" v="34"/>
          <ac:cxnSpMkLst>
            <pc:docMk/>
            <pc:sldMk cId="506690857" sldId="260"/>
            <ac:cxnSpMk id="54" creationId="{B04048E7-49C0-412E-9E4C-67D2D5BA5DA1}"/>
          </ac:cxnSpMkLst>
        </pc:cxnChg>
        <pc:cxnChg chg="add">
          <ac:chgData name="Elga Pedreira Mendes" userId="7125e8cb-0ec7-4093-a0ba-09083a4fabc3" providerId="ADAL" clId="{0318B05A-B236-4588-A571-E214D721F87B}" dt="2020-04-27T13:03:14.412" v="34"/>
          <ac:cxnSpMkLst>
            <pc:docMk/>
            <pc:sldMk cId="506690857" sldId="260"/>
            <ac:cxnSpMk id="63" creationId="{49E3F9EA-93D8-4BEF-AA17-09D45ECF80D6}"/>
          </ac:cxnSpMkLst>
        </pc:cxnChg>
      </pc:sldChg>
      <pc:sldChg chg="modSp">
        <pc:chgData name="Elga Pedreira Mendes" userId="7125e8cb-0ec7-4093-a0ba-09083a4fabc3" providerId="ADAL" clId="{0318B05A-B236-4588-A571-E214D721F87B}" dt="2020-04-27T12:57:44.162" v="2" actId="14100"/>
        <pc:sldMkLst>
          <pc:docMk/>
          <pc:sldMk cId="2149017112" sldId="353"/>
        </pc:sldMkLst>
        <pc:graphicFrameChg chg="modGraphic">
          <ac:chgData name="Elga Pedreira Mendes" userId="7125e8cb-0ec7-4093-a0ba-09083a4fabc3" providerId="ADAL" clId="{0318B05A-B236-4588-A571-E214D721F87B}" dt="2020-04-27T12:57:44.162" v="2" actId="14100"/>
          <ac:graphicFrameMkLst>
            <pc:docMk/>
            <pc:sldMk cId="2149017112" sldId="353"/>
            <ac:graphicFrameMk id="5" creationId="{47B34228-5FE3-4645-836B-1ED7AB46E383}"/>
          </ac:graphicFrameMkLst>
        </pc:graphicFrameChg>
      </pc:sldChg>
      <pc:sldChg chg="modSp">
        <pc:chgData name="Elga Pedreira Mendes" userId="7125e8cb-0ec7-4093-a0ba-09083a4fabc3" providerId="ADAL" clId="{0318B05A-B236-4588-A571-E214D721F87B}" dt="2020-04-27T12:58:41.447" v="31" actId="20577"/>
        <pc:sldMkLst>
          <pc:docMk/>
          <pc:sldMk cId="49525438" sldId="355"/>
        </pc:sldMkLst>
        <pc:graphicFrameChg chg="modGraphic">
          <ac:chgData name="Elga Pedreira Mendes" userId="7125e8cb-0ec7-4093-a0ba-09083a4fabc3" providerId="ADAL" clId="{0318B05A-B236-4588-A571-E214D721F87B}" dt="2020-04-27T12:58:41.447" v="31" actId="20577"/>
          <ac:graphicFrameMkLst>
            <pc:docMk/>
            <pc:sldMk cId="49525438" sldId="355"/>
            <ac:graphicFrameMk id="14" creationId="{B691C008-2FD4-415B-942E-F83E2C2FA1F9}"/>
          </ac:graphicFrameMkLst>
        </pc:graphicFrameChg>
      </pc:sldChg>
      <pc:sldChg chg="modSp">
        <pc:chgData name="Elga Pedreira Mendes" userId="7125e8cb-0ec7-4093-a0ba-09083a4fabc3" providerId="ADAL" clId="{0318B05A-B236-4588-A571-E214D721F87B}" dt="2020-04-27T13:03:04.059" v="33" actId="122"/>
        <pc:sldMkLst>
          <pc:docMk/>
          <pc:sldMk cId="1689785987" sldId="358"/>
        </pc:sldMkLst>
        <pc:graphicFrameChg chg="modGraphic">
          <ac:chgData name="Elga Pedreira Mendes" userId="7125e8cb-0ec7-4093-a0ba-09083a4fabc3" providerId="ADAL" clId="{0318B05A-B236-4588-A571-E214D721F87B}" dt="2020-04-27T13:03:04.059" v="33" actId="122"/>
          <ac:graphicFrameMkLst>
            <pc:docMk/>
            <pc:sldMk cId="1689785987" sldId="358"/>
            <ac:graphicFrameMk id="5" creationId="{3C9A3E82-302B-499A-9A97-7E27A0AB3369}"/>
          </ac:graphicFrameMkLst>
        </pc:graphicFrameChg>
      </pc:sldChg>
      <pc:sldChg chg="del">
        <pc:chgData name="Elga Pedreira Mendes" userId="7125e8cb-0ec7-4093-a0ba-09083a4fabc3" providerId="ADAL" clId="{0318B05A-B236-4588-A571-E214D721F87B}" dt="2020-04-27T13:05:03.154" v="37" actId="2696"/>
        <pc:sldMkLst>
          <pc:docMk/>
          <pc:sldMk cId="3382242452" sldId="359"/>
        </pc:sldMkLst>
      </pc:sldChg>
    </pc:docChg>
  </pc:docChgLst>
  <pc:docChgLst>
    <pc:chgData name="Maria Eduarda Pacheco da Silva Olcha" userId="S::maria.olcha@cgu.gov.br::23807cf3-1b40-42de-82a4-3ed8116f5991" providerId="AD" clId="Web-{73095AAC-958E-2E35-28AC-F6923B3289C2}"/>
    <pc:docChg chg="modSld">
      <pc:chgData name="Maria Eduarda Pacheco da Silva Olcha" userId="S::maria.olcha@cgu.gov.br::23807cf3-1b40-42de-82a4-3ed8116f5991" providerId="AD" clId="Web-{73095AAC-958E-2E35-28AC-F6923B3289C2}" dt="2021-01-27T14:41:24.027" v="7" actId="20577"/>
      <pc:docMkLst>
        <pc:docMk/>
      </pc:docMkLst>
      <pc:sldChg chg="modSp">
        <pc:chgData name="Maria Eduarda Pacheco da Silva Olcha" userId="S::maria.olcha@cgu.gov.br::23807cf3-1b40-42de-82a4-3ed8116f5991" providerId="AD" clId="Web-{73095AAC-958E-2E35-28AC-F6923B3289C2}" dt="2021-01-27T14:41:24.027" v="7" actId="20577"/>
        <pc:sldMkLst>
          <pc:docMk/>
          <pc:sldMk cId="3182431083" sldId="264"/>
        </pc:sldMkLst>
        <pc:spChg chg="mod">
          <ac:chgData name="Maria Eduarda Pacheco da Silva Olcha" userId="S::maria.olcha@cgu.gov.br::23807cf3-1b40-42de-82a4-3ed8116f5991" providerId="AD" clId="Web-{73095AAC-958E-2E35-28AC-F6923B3289C2}" dt="2021-01-27T14:41:24.027" v="7" actId="20577"/>
          <ac:spMkLst>
            <pc:docMk/>
            <pc:sldMk cId="3182431083" sldId="264"/>
            <ac:spMk id="4" creationId="{AF8866C2-FF84-40B3-B78D-9E90050A6766}"/>
          </ac:spMkLst>
        </pc:spChg>
      </pc:sldChg>
    </pc:docChg>
  </pc:docChgLst>
  <pc:docChgLst>
    <pc:chgData name="Elga Pedreira Mendes" userId="7125e8cb-0ec7-4093-a0ba-09083a4fabc3" providerId="ADAL" clId="{7A26E999-600B-4E74-998D-8B7E84FF4101}"/>
    <pc:docChg chg="undo redo custSel mod addSld delSld modSld">
      <pc:chgData name="Elga Pedreira Mendes" userId="7125e8cb-0ec7-4093-a0ba-09083a4fabc3" providerId="ADAL" clId="{7A26E999-600B-4E74-998D-8B7E84FF4101}" dt="2020-02-17T23:30:01.483" v="5959"/>
      <pc:docMkLst>
        <pc:docMk/>
      </pc:docMkLst>
      <pc:sldChg chg="addSp delSp modSp add del">
        <pc:chgData name="Elga Pedreira Mendes" userId="7125e8cb-0ec7-4093-a0ba-09083a4fabc3" providerId="ADAL" clId="{7A26E999-600B-4E74-998D-8B7E84FF4101}" dt="2020-02-17T23:29:16.091" v="5955" actId="1076"/>
        <pc:sldMkLst>
          <pc:docMk/>
          <pc:sldMk cId="1941366273" sldId="257"/>
        </pc:sldMkLst>
        <pc:spChg chg="add del mod">
          <ac:chgData name="Elga Pedreira Mendes" userId="7125e8cb-0ec7-4093-a0ba-09083a4fabc3" providerId="ADAL" clId="{7A26E999-600B-4E74-998D-8B7E84FF4101}" dt="2020-02-17T22:34:30.132" v="5645"/>
          <ac:spMkLst>
            <pc:docMk/>
            <pc:sldMk cId="1941366273" sldId="257"/>
            <ac:spMk id="2" creationId="{A363D819-D610-4280-AB46-DA1458496C9D}"/>
          </ac:spMkLst>
        </pc:spChg>
        <pc:spChg chg="add del mod">
          <ac:chgData name="Elga Pedreira Mendes" userId="7125e8cb-0ec7-4093-a0ba-09083a4fabc3" providerId="ADAL" clId="{7A26E999-600B-4E74-998D-8B7E84FF4101}" dt="2020-02-17T22:34:30.132" v="5645"/>
          <ac:spMkLst>
            <pc:docMk/>
            <pc:sldMk cId="1941366273" sldId="257"/>
            <ac:spMk id="3" creationId="{83BE3D76-B085-4774-9B60-D6F0A116ED15}"/>
          </ac:spMkLst>
        </pc:spChg>
        <pc:spChg chg="add del mod">
          <ac:chgData name="Elga Pedreira Mendes" userId="7125e8cb-0ec7-4093-a0ba-09083a4fabc3" providerId="ADAL" clId="{7A26E999-600B-4E74-998D-8B7E84FF4101}" dt="2020-02-17T22:34:29.127" v="5644"/>
          <ac:spMkLst>
            <pc:docMk/>
            <pc:sldMk cId="1941366273" sldId="257"/>
            <ac:spMk id="4" creationId="{C97C9DF3-66B8-46C8-9F84-8128C33CC3B6}"/>
          </ac:spMkLst>
        </pc:spChg>
        <pc:spChg chg="add del mod">
          <ac:chgData name="Elga Pedreira Mendes" userId="7125e8cb-0ec7-4093-a0ba-09083a4fabc3" providerId="ADAL" clId="{7A26E999-600B-4E74-998D-8B7E84FF4101}" dt="2020-02-17T22:34:29.127" v="5644"/>
          <ac:spMkLst>
            <pc:docMk/>
            <pc:sldMk cId="1941366273" sldId="257"/>
            <ac:spMk id="5" creationId="{550C94E9-DDC3-4622-86A5-7DFC3D5A4829}"/>
          </ac:spMkLst>
        </pc:spChg>
        <pc:spChg chg="add mod">
          <ac:chgData name="Elga Pedreira Mendes" userId="7125e8cb-0ec7-4093-a0ba-09083a4fabc3" providerId="ADAL" clId="{7A26E999-600B-4E74-998D-8B7E84FF4101}" dt="2020-02-17T23:29:16.091" v="5955" actId="1076"/>
          <ac:spMkLst>
            <pc:docMk/>
            <pc:sldMk cId="1941366273" sldId="257"/>
            <ac:spMk id="9" creationId="{E14AFE4E-2E3F-4823-966F-D862760D08B3}"/>
          </ac:spMkLst>
        </pc:spChg>
        <pc:spChg chg="add mod">
          <ac:chgData name="Elga Pedreira Mendes" userId="7125e8cb-0ec7-4093-a0ba-09083a4fabc3" providerId="ADAL" clId="{7A26E999-600B-4E74-998D-8B7E84FF4101}" dt="2020-02-17T23:21:50.667" v="5737" actId="20577"/>
          <ac:spMkLst>
            <pc:docMk/>
            <pc:sldMk cId="1941366273" sldId="257"/>
            <ac:spMk id="21" creationId="{4A8FB5EB-42B8-4199-BDBC-7D9FC22691D1}"/>
          </ac:spMkLst>
        </pc:spChg>
        <pc:spChg chg="del">
          <ac:chgData name="Elga Pedreira Mendes" userId="7125e8cb-0ec7-4093-a0ba-09083a4fabc3" providerId="ADAL" clId="{7A26E999-600B-4E74-998D-8B7E84FF4101}" dt="2020-02-17T23:18:19.507" v="5718" actId="478"/>
          <ac:spMkLst>
            <pc:docMk/>
            <pc:sldMk cId="1941366273" sldId="257"/>
            <ac:spMk id="62" creationId="{E50087AD-14F8-479E-9251-9136656CA424}"/>
          </ac:spMkLst>
        </pc:spChg>
        <pc:cxnChg chg="mod">
          <ac:chgData name="Elga Pedreira Mendes" userId="7125e8cb-0ec7-4093-a0ba-09083a4fabc3" providerId="ADAL" clId="{7A26E999-600B-4E74-998D-8B7E84FF4101}" dt="2020-02-17T23:18:47.924" v="5725" actId="14100"/>
          <ac:cxnSpMkLst>
            <pc:docMk/>
            <pc:sldMk cId="1941366273" sldId="257"/>
            <ac:cxnSpMk id="60" creationId="{F442320C-BF1B-4D20-95C0-0A865D405604}"/>
          </ac:cxnSpMkLst>
        </pc:cxnChg>
        <pc:cxnChg chg="mod">
          <ac:chgData name="Elga Pedreira Mendes" userId="7125e8cb-0ec7-4093-a0ba-09083a4fabc3" providerId="ADAL" clId="{7A26E999-600B-4E74-998D-8B7E84FF4101}" dt="2020-02-17T23:23:54.447" v="5835" actId="14100"/>
          <ac:cxnSpMkLst>
            <pc:docMk/>
            <pc:sldMk cId="1941366273" sldId="257"/>
            <ac:cxnSpMk id="61" creationId="{DE6C25C9-D632-48B6-8A6F-FD235C1A2407}"/>
          </ac:cxnSpMkLst>
        </pc:cxnChg>
      </pc:sldChg>
      <pc:sldChg chg="addSp delSp modSp add">
        <pc:chgData name="Elga Pedreira Mendes" userId="7125e8cb-0ec7-4093-a0ba-09083a4fabc3" providerId="ADAL" clId="{7A26E999-600B-4E74-998D-8B7E84FF4101}" dt="2020-02-17T23:29:24.675" v="5956"/>
        <pc:sldMkLst>
          <pc:docMk/>
          <pc:sldMk cId="1238629730" sldId="258"/>
        </pc:sldMkLst>
        <pc:spChg chg="add">
          <ac:chgData name="Elga Pedreira Mendes" userId="7125e8cb-0ec7-4093-a0ba-09083a4fabc3" providerId="ADAL" clId="{7A26E999-600B-4E74-998D-8B7E84FF4101}" dt="2020-02-17T23:19:30.935" v="5733"/>
          <ac:spMkLst>
            <pc:docMk/>
            <pc:sldMk cId="1238629730" sldId="258"/>
            <ac:spMk id="23" creationId="{FBF56FC1-DAD5-4753-8853-96F9F55DC24D}"/>
          </ac:spMkLst>
        </pc:spChg>
        <pc:spChg chg="add mod">
          <ac:chgData name="Elga Pedreira Mendes" userId="7125e8cb-0ec7-4093-a0ba-09083a4fabc3" providerId="ADAL" clId="{7A26E999-600B-4E74-998D-8B7E84FF4101}" dt="2020-02-17T23:23:05.510" v="5830" actId="20577"/>
          <ac:spMkLst>
            <pc:docMk/>
            <pc:sldMk cId="1238629730" sldId="258"/>
            <ac:spMk id="24" creationId="{6DBC8807-BFD7-4C49-9DBE-D2AA367BB069}"/>
          </ac:spMkLst>
        </pc:spChg>
        <pc:spChg chg="add">
          <ac:chgData name="Elga Pedreira Mendes" userId="7125e8cb-0ec7-4093-a0ba-09083a4fabc3" providerId="ADAL" clId="{7A26E999-600B-4E74-998D-8B7E84FF4101}" dt="2020-02-17T23:29:24.675" v="5956"/>
          <ac:spMkLst>
            <pc:docMk/>
            <pc:sldMk cId="1238629730" sldId="258"/>
            <ac:spMk id="30" creationId="{397C9D2B-3FBA-4F8D-A843-7A686524D9BF}"/>
          </ac:spMkLst>
        </pc:spChg>
        <pc:spChg chg="del mod">
          <ac:chgData name="Elga Pedreira Mendes" userId="7125e8cb-0ec7-4093-a0ba-09083a4fabc3" providerId="ADAL" clId="{7A26E999-600B-4E74-998D-8B7E84FF4101}" dt="2020-02-17T23:19:27.686" v="5731" actId="478"/>
          <ac:spMkLst>
            <pc:docMk/>
            <pc:sldMk cId="1238629730" sldId="258"/>
            <ac:spMk id="62" creationId="{E50087AD-14F8-479E-9251-9136656CA424}"/>
          </ac:spMkLst>
        </pc:spChg>
        <pc:cxnChg chg="add mod">
          <ac:chgData name="Elga Pedreira Mendes" userId="7125e8cb-0ec7-4093-a0ba-09083a4fabc3" providerId="ADAL" clId="{7A26E999-600B-4E74-998D-8B7E84FF4101}" dt="2020-02-17T23:23:32.286" v="5834" actId="14100"/>
          <ac:cxnSpMkLst>
            <pc:docMk/>
            <pc:sldMk cId="1238629730" sldId="258"/>
            <ac:cxnSpMk id="21" creationId="{8D94ED51-A716-4C60-85AA-02713B37D904}"/>
          </ac:cxnSpMkLst>
        </pc:cxnChg>
        <pc:cxnChg chg="add mod">
          <ac:chgData name="Elga Pedreira Mendes" userId="7125e8cb-0ec7-4093-a0ba-09083a4fabc3" providerId="ADAL" clId="{7A26E999-600B-4E74-998D-8B7E84FF4101}" dt="2020-02-17T23:23:14.173" v="5831" actId="14100"/>
          <ac:cxnSpMkLst>
            <pc:docMk/>
            <pc:sldMk cId="1238629730" sldId="258"/>
            <ac:cxnSpMk id="22" creationId="{3384B1C4-C8E6-4269-AAB7-BAED8705B1C0}"/>
          </ac:cxnSpMkLst>
        </pc:cxnChg>
        <pc:cxnChg chg="del mod">
          <ac:chgData name="Elga Pedreira Mendes" userId="7125e8cb-0ec7-4093-a0ba-09083a4fabc3" providerId="ADAL" clId="{7A26E999-600B-4E74-998D-8B7E84FF4101}" dt="2020-02-17T23:19:23.533" v="5729" actId="478"/>
          <ac:cxnSpMkLst>
            <pc:docMk/>
            <pc:sldMk cId="1238629730" sldId="258"/>
            <ac:cxnSpMk id="60" creationId="{F442320C-BF1B-4D20-95C0-0A865D405604}"/>
          </ac:cxnSpMkLst>
        </pc:cxnChg>
        <pc:cxnChg chg="del">
          <ac:chgData name="Elga Pedreira Mendes" userId="7125e8cb-0ec7-4093-a0ba-09083a4fabc3" providerId="ADAL" clId="{7A26E999-600B-4E74-998D-8B7E84FF4101}" dt="2020-02-17T23:19:30.077" v="5732" actId="478"/>
          <ac:cxnSpMkLst>
            <pc:docMk/>
            <pc:sldMk cId="1238629730" sldId="258"/>
            <ac:cxnSpMk id="61" creationId="{DE6C25C9-D632-48B6-8A6F-FD235C1A2407}"/>
          </ac:cxnSpMkLst>
        </pc:cxnChg>
      </pc:sldChg>
      <pc:sldChg chg="addSp delSp modSp add del">
        <pc:chgData name="Elga Pedreira Mendes" userId="7125e8cb-0ec7-4093-a0ba-09083a4fabc3" providerId="ADAL" clId="{7A26E999-600B-4E74-998D-8B7E84FF4101}" dt="2020-02-17T22:34:35.698" v="5649"/>
        <pc:sldMkLst>
          <pc:docMk/>
          <pc:sldMk cId="2743780336" sldId="258"/>
        </pc:sldMkLst>
        <pc:spChg chg="add del mod">
          <ac:chgData name="Elga Pedreira Mendes" userId="7125e8cb-0ec7-4093-a0ba-09083a4fabc3" providerId="ADAL" clId="{7A26E999-600B-4E74-998D-8B7E84FF4101}" dt="2020-02-17T22:34:30.132" v="5645"/>
          <ac:spMkLst>
            <pc:docMk/>
            <pc:sldMk cId="2743780336" sldId="258"/>
            <ac:spMk id="2" creationId="{F9B0B502-6204-4F11-9DA7-8496EB4969F9}"/>
          </ac:spMkLst>
        </pc:spChg>
        <pc:spChg chg="add del mod">
          <ac:chgData name="Elga Pedreira Mendes" userId="7125e8cb-0ec7-4093-a0ba-09083a4fabc3" providerId="ADAL" clId="{7A26E999-600B-4E74-998D-8B7E84FF4101}" dt="2020-02-17T22:34:30.132" v="5645"/>
          <ac:spMkLst>
            <pc:docMk/>
            <pc:sldMk cId="2743780336" sldId="258"/>
            <ac:spMk id="3" creationId="{A3386A67-41C1-4D02-A98B-3569502F4CDD}"/>
          </ac:spMkLst>
        </pc:spChg>
        <pc:spChg chg="add del mod">
          <ac:chgData name="Elga Pedreira Mendes" userId="7125e8cb-0ec7-4093-a0ba-09083a4fabc3" providerId="ADAL" clId="{7A26E999-600B-4E74-998D-8B7E84FF4101}" dt="2020-02-17T22:34:29.127" v="5644"/>
          <ac:spMkLst>
            <pc:docMk/>
            <pc:sldMk cId="2743780336" sldId="258"/>
            <ac:spMk id="4" creationId="{65098613-90C0-4D94-98DB-0DEE57366F81}"/>
          </ac:spMkLst>
        </pc:spChg>
        <pc:spChg chg="add del mod">
          <ac:chgData name="Elga Pedreira Mendes" userId="7125e8cb-0ec7-4093-a0ba-09083a4fabc3" providerId="ADAL" clId="{7A26E999-600B-4E74-998D-8B7E84FF4101}" dt="2020-02-17T22:34:29.127" v="5644"/>
          <ac:spMkLst>
            <pc:docMk/>
            <pc:sldMk cId="2743780336" sldId="258"/>
            <ac:spMk id="5" creationId="{18DCE138-9D9C-4D4C-B1A4-F529DF3F22DF}"/>
          </ac:spMkLst>
        </pc:spChg>
      </pc:sldChg>
      <pc:sldChg chg="addSp delSp modSp add del">
        <pc:chgData name="Elga Pedreira Mendes" userId="7125e8cb-0ec7-4093-a0ba-09083a4fabc3" providerId="ADAL" clId="{7A26E999-600B-4E74-998D-8B7E84FF4101}" dt="2020-02-17T22:34:35.698" v="5649"/>
        <pc:sldMkLst>
          <pc:docMk/>
          <pc:sldMk cId="2048797798" sldId="259"/>
        </pc:sldMkLst>
        <pc:spChg chg="add del mod">
          <ac:chgData name="Elga Pedreira Mendes" userId="7125e8cb-0ec7-4093-a0ba-09083a4fabc3" providerId="ADAL" clId="{7A26E999-600B-4E74-998D-8B7E84FF4101}" dt="2020-02-17T22:34:30.132" v="5645"/>
          <ac:spMkLst>
            <pc:docMk/>
            <pc:sldMk cId="2048797798" sldId="259"/>
            <ac:spMk id="2" creationId="{75173E2C-7091-4A1E-B3B0-7AA596CDBFD2}"/>
          </ac:spMkLst>
        </pc:spChg>
        <pc:spChg chg="add del mod">
          <ac:chgData name="Elga Pedreira Mendes" userId="7125e8cb-0ec7-4093-a0ba-09083a4fabc3" providerId="ADAL" clId="{7A26E999-600B-4E74-998D-8B7E84FF4101}" dt="2020-02-17T22:34:30.132" v="5645"/>
          <ac:spMkLst>
            <pc:docMk/>
            <pc:sldMk cId="2048797798" sldId="259"/>
            <ac:spMk id="3" creationId="{4C43971F-B3F8-4E3A-AB5C-39AB0928AA25}"/>
          </ac:spMkLst>
        </pc:spChg>
        <pc:spChg chg="add del mod">
          <ac:chgData name="Elga Pedreira Mendes" userId="7125e8cb-0ec7-4093-a0ba-09083a4fabc3" providerId="ADAL" clId="{7A26E999-600B-4E74-998D-8B7E84FF4101}" dt="2020-02-17T22:34:29.127" v="5644"/>
          <ac:spMkLst>
            <pc:docMk/>
            <pc:sldMk cId="2048797798" sldId="259"/>
            <ac:spMk id="4" creationId="{E18DCF4F-1DFE-4806-86B0-B5BF27174E7C}"/>
          </ac:spMkLst>
        </pc:spChg>
        <pc:spChg chg="add del mod">
          <ac:chgData name="Elga Pedreira Mendes" userId="7125e8cb-0ec7-4093-a0ba-09083a4fabc3" providerId="ADAL" clId="{7A26E999-600B-4E74-998D-8B7E84FF4101}" dt="2020-02-17T22:34:29.127" v="5644"/>
          <ac:spMkLst>
            <pc:docMk/>
            <pc:sldMk cId="2048797798" sldId="259"/>
            <ac:spMk id="5" creationId="{C75EA7D8-FDE0-465F-AB19-E89D1CB5EEE1}"/>
          </ac:spMkLst>
        </pc:spChg>
      </pc:sldChg>
      <pc:sldChg chg="addSp delSp modSp add">
        <pc:chgData name="Elga Pedreira Mendes" userId="7125e8cb-0ec7-4093-a0ba-09083a4fabc3" providerId="ADAL" clId="{7A26E999-600B-4E74-998D-8B7E84FF4101}" dt="2020-02-17T23:29:29.464" v="5957"/>
        <pc:sldMkLst>
          <pc:docMk/>
          <pc:sldMk cId="2828535793" sldId="259"/>
        </pc:sldMkLst>
        <pc:spChg chg="add">
          <ac:chgData name="Elga Pedreira Mendes" userId="7125e8cb-0ec7-4093-a0ba-09083a4fabc3" providerId="ADAL" clId="{7A26E999-600B-4E74-998D-8B7E84FF4101}" dt="2020-02-17T23:24:26.402" v="5840"/>
          <ac:spMkLst>
            <pc:docMk/>
            <pc:sldMk cId="2828535793" sldId="259"/>
            <ac:spMk id="23" creationId="{B14A8C62-3082-4C6C-AFB4-584B3239BBD7}"/>
          </ac:spMkLst>
        </pc:spChg>
        <pc:spChg chg="add mod">
          <ac:chgData name="Elga Pedreira Mendes" userId="7125e8cb-0ec7-4093-a0ba-09083a4fabc3" providerId="ADAL" clId="{7A26E999-600B-4E74-998D-8B7E84FF4101}" dt="2020-02-17T23:24:48.593" v="5872" actId="20577"/>
          <ac:spMkLst>
            <pc:docMk/>
            <pc:sldMk cId="2828535793" sldId="259"/>
            <ac:spMk id="24" creationId="{142B993E-E5D5-4BCC-87AF-734A52A969D5}"/>
          </ac:spMkLst>
        </pc:spChg>
        <pc:spChg chg="add">
          <ac:chgData name="Elga Pedreira Mendes" userId="7125e8cb-0ec7-4093-a0ba-09083a4fabc3" providerId="ADAL" clId="{7A26E999-600B-4E74-998D-8B7E84FF4101}" dt="2020-02-17T23:29:29.464" v="5957"/>
          <ac:spMkLst>
            <pc:docMk/>
            <pc:sldMk cId="2828535793" sldId="259"/>
            <ac:spMk id="25" creationId="{0AC899F6-EB67-4752-BFC3-4FC64AB769F5}"/>
          </ac:spMkLst>
        </pc:spChg>
        <pc:spChg chg="del">
          <ac:chgData name="Elga Pedreira Mendes" userId="7125e8cb-0ec7-4093-a0ba-09083a4fabc3" providerId="ADAL" clId="{7A26E999-600B-4E74-998D-8B7E84FF4101}" dt="2020-02-17T23:24:25.200" v="5839" actId="478"/>
          <ac:spMkLst>
            <pc:docMk/>
            <pc:sldMk cId="2828535793" sldId="259"/>
            <ac:spMk id="59" creationId="{9D5D4E06-8A1C-47A8-A1AE-7432DD478977}"/>
          </ac:spMkLst>
        </pc:spChg>
        <pc:spChg chg="del">
          <ac:chgData name="Elga Pedreira Mendes" userId="7125e8cb-0ec7-4093-a0ba-09083a4fabc3" providerId="ADAL" clId="{7A26E999-600B-4E74-998D-8B7E84FF4101}" dt="2020-02-17T23:24:02.704" v="5836" actId="478"/>
          <ac:spMkLst>
            <pc:docMk/>
            <pc:sldMk cId="2828535793" sldId="259"/>
            <ac:spMk id="62" creationId="{E50087AD-14F8-479E-9251-9136656CA424}"/>
          </ac:spMkLst>
        </pc:spChg>
        <pc:picChg chg="mod">
          <ac:chgData name="Elga Pedreira Mendes" userId="7125e8cb-0ec7-4093-a0ba-09083a4fabc3" providerId="ADAL" clId="{7A26E999-600B-4E74-998D-8B7E84FF4101}" dt="2020-02-17T23:25:02.642" v="5874" actId="688"/>
          <ac:picMkLst>
            <pc:docMk/>
            <pc:sldMk cId="2828535793" sldId="259"/>
            <ac:picMk id="46" creationId="{91C778AD-FBC3-4C7C-9DA5-ACBF3ADC9CA7}"/>
          </ac:picMkLst>
        </pc:picChg>
        <pc:picChg chg="mod">
          <ac:chgData name="Elga Pedreira Mendes" userId="7125e8cb-0ec7-4093-a0ba-09083a4fabc3" providerId="ADAL" clId="{7A26E999-600B-4E74-998D-8B7E84FF4101}" dt="2020-02-17T23:25:09.113" v="5875" actId="688"/>
          <ac:picMkLst>
            <pc:docMk/>
            <pc:sldMk cId="2828535793" sldId="259"/>
            <ac:picMk id="48" creationId="{84AA3278-55B8-4C82-AA69-8E68D6393525}"/>
          </ac:picMkLst>
        </pc:picChg>
        <pc:picChg chg="mod">
          <ac:chgData name="Elga Pedreira Mendes" userId="7125e8cb-0ec7-4093-a0ba-09083a4fabc3" providerId="ADAL" clId="{7A26E999-600B-4E74-998D-8B7E84FF4101}" dt="2020-02-17T23:25:13.690" v="5876" actId="688"/>
          <ac:picMkLst>
            <pc:docMk/>
            <pc:sldMk cId="2828535793" sldId="259"/>
            <ac:picMk id="67" creationId="{BB8763FF-76DB-47CF-9108-05A0F2D66C51}"/>
          </ac:picMkLst>
        </pc:picChg>
        <pc:cxnChg chg="add">
          <ac:chgData name="Elga Pedreira Mendes" userId="7125e8cb-0ec7-4093-a0ba-09083a4fabc3" providerId="ADAL" clId="{7A26E999-600B-4E74-998D-8B7E84FF4101}" dt="2020-02-17T23:24:26.402" v="5840"/>
          <ac:cxnSpMkLst>
            <pc:docMk/>
            <pc:sldMk cId="2828535793" sldId="259"/>
            <ac:cxnSpMk id="21" creationId="{1A7D0397-3463-4777-9627-1628B4C6FE46}"/>
          </ac:cxnSpMkLst>
        </pc:cxnChg>
        <pc:cxnChg chg="add">
          <ac:chgData name="Elga Pedreira Mendes" userId="7125e8cb-0ec7-4093-a0ba-09083a4fabc3" providerId="ADAL" clId="{7A26E999-600B-4E74-998D-8B7E84FF4101}" dt="2020-02-17T23:24:26.402" v="5840"/>
          <ac:cxnSpMkLst>
            <pc:docMk/>
            <pc:sldMk cId="2828535793" sldId="259"/>
            <ac:cxnSpMk id="22" creationId="{F1A345E0-7DF7-41B0-99AB-17E35ADF6C3A}"/>
          </ac:cxnSpMkLst>
        </pc:cxnChg>
        <pc:cxnChg chg="del mod">
          <ac:chgData name="Elga Pedreira Mendes" userId="7125e8cb-0ec7-4093-a0ba-09083a4fabc3" providerId="ADAL" clId="{7A26E999-600B-4E74-998D-8B7E84FF4101}" dt="2020-02-17T23:24:18.664" v="5837" actId="478"/>
          <ac:cxnSpMkLst>
            <pc:docMk/>
            <pc:sldMk cId="2828535793" sldId="259"/>
            <ac:cxnSpMk id="60" creationId="{F442320C-BF1B-4D20-95C0-0A865D405604}"/>
          </ac:cxnSpMkLst>
        </pc:cxnChg>
        <pc:cxnChg chg="del">
          <ac:chgData name="Elga Pedreira Mendes" userId="7125e8cb-0ec7-4093-a0ba-09083a4fabc3" providerId="ADAL" clId="{7A26E999-600B-4E74-998D-8B7E84FF4101}" dt="2020-02-17T23:24:20.848" v="5838" actId="478"/>
          <ac:cxnSpMkLst>
            <pc:docMk/>
            <pc:sldMk cId="2828535793" sldId="259"/>
            <ac:cxnSpMk id="61" creationId="{DE6C25C9-D632-48B6-8A6F-FD235C1A2407}"/>
          </ac:cxnSpMkLst>
        </pc:cxnChg>
      </pc:sldChg>
      <pc:sldChg chg="addSp modSp add">
        <pc:chgData name="Elga Pedreira Mendes" userId="7125e8cb-0ec7-4093-a0ba-09083a4fabc3" providerId="ADAL" clId="{7A26E999-600B-4E74-998D-8B7E84FF4101}" dt="2020-02-17T23:29:33.340" v="5958"/>
        <pc:sldMkLst>
          <pc:docMk/>
          <pc:sldMk cId="506690857" sldId="260"/>
        </pc:sldMkLst>
        <pc:spChg chg="add">
          <ac:chgData name="Elga Pedreira Mendes" userId="7125e8cb-0ec7-4093-a0ba-09083a4fabc3" providerId="ADAL" clId="{7A26E999-600B-4E74-998D-8B7E84FF4101}" dt="2020-02-17T23:29:33.340" v="5958"/>
          <ac:spMkLst>
            <pc:docMk/>
            <pc:sldMk cId="506690857" sldId="260"/>
            <ac:spMk id="25" creationId="{B7459C0A-DC09-4486-AB4A-E2F9F082E1E6}"/>
          </ac:spMkLst>
        </pc:spChg>
        <pc:spChg chg="mod">
          <ac:chgData name="Elga Pedreira Mendes" userId="7125e8cb-0ec7-4093-a0ba-09083a4fabc3" providerId="ADAL" clId="{7A26E999-600B-4E74-998D-8B7E84FF4101}" dt="2020-02-17T23:26:06.044" v="5923" actId="20577"/>
          <ac:spMkLst>
            <pc:docMk/>
            <pc:sldMk cId="506690857" sldId="260"/>
            <ac:spMk id="62" creationId="{E50087AD-14F8-479E-9251-9136656CA424}"/>
          </ac:spMkLst>
        </pc:spChg>
        <pc:cxnChg chg="mod">
          <ac:chgData name="Elga Pedreira Mendes" userId="7125e8cb-0ec7-4093-a0ba-09083a4fabc3" providerId="ADAL" clId="{7A26E999-600B-4E74-998D-8B7E84FF4101}" dt="2020-02-17T23:16:53.232" v="5656" actId="14100"/>
          <ac:cxnSpMkLst>
            <pc:docMk/>
            <pc:sldMk cId="506690857" sldId="260"/>
            <ac:cxnSpMk id="60" creationId="{F442320C-BF1B-4D20-95C0-0A865D405604}"/>
          </ac:cxnSpMkLst>
        </pc:cxnChg>
        <pc:cxnChg chg="mod">
          <ac:chgData name="Elga Pedreira Mendes" userId="7125e8cb-0ec7-4093-a0ba-09083a4fabc3" providerId="ADAL" clId="{7A26E999-600B-4E74-998D-8B7E84FF4101}" dt="2020-02-17T23:25:36.178" v="5877" actId="14100"/>
          <ac:cxnSpMkLst>
            <pc:docMk/>
            <pc:sldMk cId="506690857" sldId="260"/>
            <ac:cxnSpMk id="61" creationId="{DE6C25C9-D632-48B6-8A6F-FD235C1A2407}"/>
          </ac:cxnSpMkLst>
        </pc:cxnChg>
      </pc:sldChg>
      <pc:sldChg chg="addSp delSp modSp add del">
        <pc:chgData name="Elga Pedreira Mendes" userId="7125e8cb-0ec7-4093-a0ba-09083a4fabc3" providerId="ADAL" clId="{7A26E999-600B-4E74-998D-8B7E84FF4101}" dt="2020-02-17T22:34:35.698" v="5649"/>
        <pc:sldMkLst>
          <pc:docMk/>
          <pc:sldMk cId="4207864358" sldId="260"/>
        </pc:sldMkLst>
        <pc:spChg chg="add del mod">
          <ac:chgData name="Elga Pedreira Mendes" userId="7125e8cb-0ec7-4093-a0ba-09083a4fabc3" providerId="ADAL" clId="{7A26E999-600B-4E74-998D-8B7E84FF4101}" dt="2020-02-17T22:34:30.132" v="5645"/>
          <ac:spMkLst>
            <pc:docMk/>
            <pc:sldMk cId="4207864358" sldId="260"/>
            <ac:spMk id="2" creationId="{1AE26C32-1EB0-48EF-974D-FC7D5AC6551E}"/>
          </ac:spMkLst>
        </pc:spChg>
        <pc:spChg chg="add del mod">
          <ac:chgData name="Elga Pedreira Mendes" userId="7125e8cb-0ec7-4093-a0ba-09083a4fabc3" providerId="ADAL" clId="{7A26E999-600B-4E74-998D-8B7E84FF4101}" dt="2020-02-17T22:34:30.132" v="5645"/>
          <ac:spMkLst>
            <pc:docMk/>
            <pc:sldMk cId="4207864358" sldId="260"/>
            <ac:spMk id="3" creationId="{5B12B694-F232-43B8-BE9B-90EBEABECADE}"/>
          </ac:spMkLst>
        </pc:spChg>
        <pc:spChg chg="add del mod">
          <ac:chgData name="Elga Pedreira Mendes" userId="7125e8cb-0ec7-4093-a0ba-09083a4fabc3" providerId="ADAL" clId="{7A26E999-600B-4E74-998D-8B7E84FF4101}" dt="2020-02-17T22:34:29.127" v="5644"/>
          <ac:spMkLst>
            <pc:docMk/>
            <pc:sldMk cId="4207864358" sldId="260"/>
            <ac:spMk id="4" creationId="{8565FDC2-6378-413B-83A7-7D0BC94089F5}"/>
          </ac:spMkLst>
        </pc:spChg>
        <pc:spChg chg="add del mod">
          <ac:chgData name="Elga Pedreira Mendes" userId="7125e8cb-0ec7-4093-a0ba-09083a4fabc3" providerId="ADAL" clId="{7A26E999-600B-4E74-998D-8B7E84FF4101}" dt="2020-02-17T22:34:29.127" v="5644"/>
          <ac:spMkLst>
            <pc:docMk/>
            <pc:sldMk cId="4207864358" sldId="260"/>
            <ac:spMk id="5" creationId="{FEB7F182-6A62-4AA4-9483-1C1C6A2FE9F0}"/>
          </ac:spMkLst>
        </pc:spChg>
      </pc:sldChg>
      <pc:sldChg chg="modSp">
        <pc:chgData name="Elga Pedreira Mendes" userId="7125e8cb-0ec7-4093-a0ba-09083a4fabc3" providerId="ADAL" clId="{7A26E999-600B-4E74-998D-8B7E84FF4101}" dt="2020-02-07T13:05:18.730" v="0" actId="115"/>
        <pc:sldMkLst>
          <pc:docMk/>
          <pc:sldMk cId="2206217488" sldId="334"/>
        </pc:sldMkLst>
        <pc:spChg chg="mod">
          <ac:chgData name="Elga Pedreira Mendes" userId="7125e8cb-0ec7-4093-a0ba-09083a4fabc3" providerId="ADAL" clId="{7A26E999-600B-4E74-998D-8B7E84FF4101}" dt="2020-02-07T13:05:18.730" v="0" actId="115"/>
          <ac:spMkLst>
            <pc:docMk/>
            <pc:sldMk cId="2206217488" sldId="334"/>
            <ac:spMk id="4" creationId="{2758CBA9-1D32-41FF-B16F-312DCCEBEE7C}"/>
          </ac:spMkLst>
        </pc:spChg>
      </pc:sldChg>
      <pc:sldChg chg="addSp modSp">
        <pc:chgData name="Elga Pedreira Mendes" userId="7125e8cb-0ec7-4093-a0ba-09083a4fabc3" providerId="ADAL" clId="{7A26E999-600B-4E74-998D-8B7E84FF4101}" dt="2020-02-07T16:35:47.244" v="656" actId="1076"/>
        <pc:sldMkLst>
          <pc:docMk/>
          <pc:sldMk cId="3861458849" sldId="342"/>
        </pc:sldMkLst>
        <pc:spChg chg="mod">
          <ac:chgData name="Elga Pedreira Mendes" userId="7125e8cb-0ec7-4093-a0ba-09083a4fabc3" providerId="ADAL" clId="{7A26E999-600B-4E74-998D-8B7E84FF4101}" dt="2020-02-07T13:19:06.538" v="142" actId="1076"/>
          <ac:spMkLst>
            <pc:docMk/>
            <pc:sldMk cId="3861458849" sldId="342"/>
            <ac:spMk id="2" creationId="{CACC1FC0-FADD-4476-8D06-2E390359E6AF}"/>
          </ac:spMkLst>
        </pc:spChg>
        <pc:spChg chg="mod">
          <ac:chgData name="Elga Pedreira Mendes" userId="7125e8cb-0ec7-4093-a0ba-09083a4fabc3" providerId="ADAL" clId="{7A26E999-600B-4E74-998D-8B7E84FF4101}" dt="2020-02-07T13:19:38.420" v="149" actId="14100"/>
          <ac:spMkLst>
            <pc:docMk/>
            <pc:sldMk cId="3861458849" sldId="342"/>
            <ac:spMk id="3" creationId="{00C3D933-0430-4734-8BD0-A71C6ED0231B}"/>
          </ac:spMkLst>
        </pc:spChg>
        <pc:spChg chg="mod">
          <ac:chgData name="Elga Pedreira Mendes" userId="7125e8cb-0ec7-4093-a0ba-09083a4fabc3" providerId="ADAL" clId="{7A26E999-600B-4E74-998D-8B7E84FF4101}" dt="2020-02-07T13:19:11.762" v="143" actId="1076"/>
          <ac:spMkLst>
            <pc:docMk/>
            <pc:sldMk cId="3861458849" sldId="342"/>
            <ac:spMk id="4" creationId="{A77F9BB8-67B4-4479-B577-E8668EB86630}"/>
          </ac:spMkLst>
        </pc:spChg>
        <pc:spChg chg="add mod">
          <ac:chgData name="Elga Pedreira Mendes" userId="7125e8cb-0ec7-4093-a0ba-09083a4fabc3" providerId="ADAL" clId="{7A26E999-600B-4E74-998D-8B7E84FF4101}" dt="2020-02-07T16:35:47.244" v="656" actId="1076"/>
          <ac:spMkLst>
            <pc:docMk/>
            <pc:sldMk cId="3861458849" sldId="342"/>
            <ac:spMk id="5" creationId="{74C17DF6-CB15-4006-B36A-AA77F87C2717}"/>
          </ac:spMkLst>
        </pc:spChg>
      </pc:sldChg>
      <pc:sldChg chg="addSp delSp modSp modAnim">
        <pc:chgData name="Elga Pedreira Mendes" userId="7125e8cb-0ec7-4093-a0ba-09083a4fabc3" providerId="ADAL" clId="{7A26E999-600B-4E74-998D-8B7E84FF4101}" dt="2020-02-07T16:28:01.528" v="602"/>
        <pc:sldMkLst>
          <pc:docMk/>
          <pc:sldMk cId="2530729871" sldId="343"/>
        </pc:sldMkLst>
        <pc:spChg chg="add del mod">
          <ac:chgData name="Elga Pedreira Mendes" userId="7125e8cb-0ec7-4093-a0ba-09083a4fabc3" providerId="ADAL" clId="{7A26E999-600B-4E74-998D-8B7E84FF4101}" dt="2020-02-07T13:20:16.308" v="153" actId="478"/>
          <ac:spMkLst>
            <pc:docMk/>
            <pc:sldMk cId="2530729871" sldId="343"/>
            <ac:spMk id="3" creationId="{7CDD5F98-FF70-4E02-B529-2531533ED9E2}"/>
          </ac:spMkLst>
        </pc:spChg>
        <pc:graphicFrameChg chg="mod">
          <ac:chgData name="Elga Pedreira Mendes" userId="7125e8cb-0ec7-4093-a0ba-09083a4fabc3" providerId="ADAL" clId="{7A26E999-600B-4E74-998D-8B7E84FF4101}" dt="2020-02-07T16:27:41.966" v="600" actId="1035"/>
          <ac:graphicFrameMkLst>
            <pc:docMk/>
            <pc:sldMk cId="2530729871" sldId="343"/>
            <ac:graphicFrameMk id="4" creationId="{78CB2671-303D-4CB4-A4AA-0E74E3BDBC3D}"/>
          </ac:graphicFrameMkLst>
        </pc:graphicFrameChg>
        <pc:graphicFrameChg chg="del">
          <ac:chgData name="Elga Pedreira Mendes" userId="7125e8cb-0ec7-4093-a0ba-09083a4fabc3" providerId="ADAL" clId="{7A26E999-600B-4E74-998D-8B7E84FF4101}" dt="2020-02-07T13:20:02.049" v="150"/>
          <ac:graphicFrameMkLst>
            <pc:docMk/>
            <pc:sldMk cId="2530729871" sldId="343"/>
            <ac:graphicFrameMk id="5" creationId="{B34343C8-191E-463B-96A8-3D6D713552FC}"/>
          </ac:graphicFrameMkLst>
        </pc:graphicFrameChg>
        <pc:graphicFrameChg chg="add mod">
          <ac:chgData name="Elga Pedreira Mendes" userId="7125e8cb-0ec7-4093-a0ba-09083a4fabc3" providerId="ADAL" clId="{7A26E999-600B-4E74-998D-8B7E84FF4101}" dt="2020-02-07T16:28:01.528" v="602"/>
          <ac:graphicFrameMkLst>
            <pc:docMk/>
            <pc:sldMk cId="2530729871" sldId="343"/>
            <ac:graphicFrameMk id="7" creationId="{F083540C-81B3-4104-BCD5-9A812C44865C}"/>
          </ac:graphicFrameMkLst>
        </pc:graphicFrameChg>
      </pc:sldChg>
      <pc:sldChg chg="addSp delSp modSp modAnim modNotesTx">
        <pc:chgData name="Elga Pedreira Mendes" userId="7125e8cb-0ec7-4093-a0ba-09083a4fabc3" providerId="ADAL" clId="{7A26E999-600B-4E74-998D-8B7E84FF4101}" dt="2020-02-07T16:28:39.195" v="603" actId="113"/>
        <pc:sldMkLst>
          <pc:docMk/>
          <pc:sldMk cId="3905798467" sldId="344"/>
        </pc:sldMkLst>
        <pc:spChg chg="mod">
          <ac:chgData name="Elga Pedreira Mendes" userId="7125e8cb-0ec7-4093-a0ba-09083a4fabc3" providerId="ADAL" clId="{7A26E999-600B-4E74-998D-8B7E84FF4101}" dt="2020-02-07T16:28:39.195" v="603" actId="113"/>
          <ac:spMkLst>
            <pc:docMk/>
            <pc:sldMk cId="3905798467" sldId="344"/>
            <ac:spMk id="2" creationId="{C12200CF-91D7-4846-A10F-3792E10D09B4}"/>
          </ac:spMkLst>
        </pc:spChg>
        <pc:spChg chg="mod">
          <ac:chgData name="Elga Pedreira Mendes" userId="7125e8cb-0ec7-4093-a0ba-09083a4fabc3" providerId="ADAL" clId="{7A26E999-600B-4E74-998D-8B7E84FF4101}" dt="2020-02-07T15:25:32.043" v="404" actId="6549"/>
          <ac:spMkLst>
            <pc:docMk/>
            <pc:sldMk cId="3905798467" sldId="344"/>
            <ac:spMk id="3" creationId="{DB6240F6-6BDD-4E3D-B54B-592F8EC4773C}"/>
          </ac:spMkLst>
        </pc:spChg>
        <pc:spChg chg="add mod">
          <ac:chgData name="Elga Pedreira Mendes" userId="7125e8cb-0ec7-4093-a0ba-09083a4fabc3" providerId="ADAL" clId="{7A26E999-600B-4E74-998D-8B7E84FF4101}" dt="2020-02-07T13:40:08.630" v="250" actId="20577"/>
          <ac:spMkLst>
            <pc:docMk/>
            <pc:sldMk cId="3905798467" sldId="344"/>
            <ac:spMk id="4" creationId="{66427755-EEE9-434D-8AC8-5EEF3CE85477}"/>
          </ac:spMkLst>
        </pc:spChg>
        <pc:graphicFrameChg chg="add del">
          <ac:chgData name="Elga Pedreira Mendes" userId="7125e8cb-0ec7-4093-a0ba-09083a4fabc3" providerId="ADAL" clId="{7A26E999-600B-4E74-998D-8B7E84FF4101}" dt="2020-02-07T13:35:38.262" v="193"/>
          <ac:graphicFrameMkLst>
            <pc:docMk/>
            <pc:sldMk cId="3905798467" sldId="344"/>
            <ac:graphicFrameMk id="5" creationId="{218CF053-5040-4C06-B8AB-38D0FD718255}"/>
          </ac:graphicFrameMkLst>
        </pc:graphicFrameChg>
      </pc:sldChg>
      <pc:sldChg chg="addSp delSp modSp mod setBg setClrOvrMap modNotesTx">
        <pc:chgData name="Elga Pedreira Mendes" userId="7125e8cb-0ec7-4093-a0ba-09083a4fabc3" providerId="ADAL" clId="{7A26E999-600B-4E74-998D-8B7E84FF4101}" dt="2020-02-13T16:37:27.213" v="2666" actId="122"/>
        <pc:sldMkLst>
          <pc:docMk/>
          <pc:sldMk cId="160715410" sldId="345"/>
        </pc:sldMkLst>
        <pc:spChg chg="mod">
          <ac:chgData name="Elga Pedreira Mendes" userId="7125e8cb-0ec7-4093-a0ba-09083a4fabc3" providerId="ADAL" clId="{7A26E999-600B-4E74-998D-8B7E84FF4101}" dt="2020-02-13T16:37:27.213" v="2666" actId="122"/>
          <ac:spMkLst>
            <pc:docMk/>
            <pc:sldMk cId="160715410" sldId="345"/>
            <ac:spMk id="2" creationId="{EC4F2FF7-52DC-4911-91AD-0578E600C1B9}"/>
          </ac:spMkLst>
        </pc:spChg>
        <pc:spChg chg="mod">
          <ac:chgData name="Elga Pedreira Mendes" userId="7125e8cb-0ec7-4093-a0ba-09083a4fabc3" providerId="ADAL" clId="{7A26E999-600B-4E74-998D-8B7E84FF4101}" dt="2020-02-13T13:30:14.589" v="1845" actId="26606"/>
          <ac:spMkLst>
            <pc:docMk/>
            <pc:sldMk cId="160715410" sldId="345"/>
            <ac:spMk id="3" creationId="{E37AABF7-4650-49B2-8287-EAFED4A94685}"/>
          </ac:spMkLst>
        </pc:spChg>
        <pc:spChg chg="add del">
          <ac:chgData name="Elga Pedreira Mendes" userId="7125e8cb-0ec7-4093-a0ba-09083a4fabc3" providerId="ADAL" clId="{7A26E999-600B-4E74-998D-8B7E84FF4101}" dt="2020-02-13T13:30:14.571" v="1844" actId="26606"/>
          <ac:spMkLst>
            <pc:docMk/>
            <pc:sldMk cId="160715410" sldId="345"/>
            <ac:spMk id="12" creationId="{179F7551-E956-43CB-8F36-268A5DA443BE}"/>
          </ac:spMkLst>
        </pc:spChg>
        <pc:spChg chg="add del">
          <ac:chgData name="Elga Pedreira Mendes" userId="7125e8cb-0ec7-4093-a0ba-09083a4fabc3" providerId="ADAL" clId="{7A26E999-600B-4E74-998D-8B7E84FF4101}" dt="2020-02-13T13:30:14.571" v="1844" actId="26606"/>
          <ac:spMkLst>
            <pc:docMk/>
            <pc:sldMk cId="160715410" sldId="345"/>
            <ac:spMk id="14" creationId="{CFFF0275-505B-46E2-954C-0F9BBCC06965}"/>
          </ac:spMkLst>
        </pc:spChg>
        <pc:spChg chg="add">
          <ac:chgData name="Elga Pedreira Mendes" userId="7125e8cb-0ec7-4093-a0ba-09083a4fabc3" providerId="ADAL" clId="{7A26E999-600B-4E74-998D-8B7E84FF4101}" dt="2020-02-13T13:30:14.589" v="1845" actId="26606"/>
          <ac:spMkLst>
            <pc:docMk/>
            <pc:sldMk cId="160715410" sldId="345"/>
            <ac:spMk id="16" creationId="{CF62D2A7-8207-488C-9F46-316BA81A16C8}"/>
          </ac:spMkLst>
        </pc:spChg>
        <pc:graphicFrameChg chg="add del mod">
          <ac:chgData name="Elga Pedreira Mendes" userId="7125e8cb-0ec7-4093-a0ba-09083a4fabc3" providerId="ADAL" clId="{7A26E999-600B-4E74-998D-8B7E84FF4101}" dt="2020-02-13T13:01:08.992" v="1659"/>
          <ac:graphicFrameMkLst>
            <pc:docMk/>
            <pc:sldMk cId="160715410" sldId="345"/>
            <ac:graphicFrameMk id="4" creationId="{5055FAC7-6158-44C9-A9EA-6B63AD8DA09E}"/>
          </ac:graphicFrameMkLst>
        </pc:graphicFrameChg>
        <pc:picChg chg="add del mod">
          <ac:chgData name="Elga Pedreira Mendes" userId="7125e8cb-0ec7-4093-a0ba-09083a4fabc3" providerId="ADAL" clId="{7A26E999-600B-4E74-998D-8B7E84FF4101}" dt="2020-02-13T13:01:08.992" v="1659"/>
          <ac:picMkLst>
            <pc:docMk/>
            <pc:sldMk cId="160715410" sldId="345"/>
            <ac:picMk id="5" creationId="{D3769D41-15D6-4E80-8B4C-CF07D24506A4}"/>
          </ac:picMkLst>
        </pc:picChg>
        <pc:picChg chg="add mod">
          <ac:chgData name="Elga Pedreira Mendes" userId="7125e8cb-0ec7-4093-a0ba-09083a4fabc3" providerId="ADAL" clId="{7A26E999-600B-4E74-998D-8B7E84FF4101}" dt="2020-02-13T16:37:04.026" v="2654" actId="1076"/>
          <ac:picMkLst>
            <pc:docMk/>
            <pc:sldMk cId="160715410" sldId="345"/>
            <ac:picMk id="7" creationId="{BE878228-3FFE-49D2-98B0-77827D654599}"/>
          </ac:picMkLst>
        </pc:picChg>
      </pc:sldChg>
      <pc:sldChg chg="addSp delSp modSp add modAnim">
        <pc:chgData name="Elga Pedreira Mendes" userId="7125e8cb-0ec7-4093-a0ba-09083a4fabc3" providerId="ADAL" clId="{7A26E999-600B-4E74-998D-8B7E84FF4101}" dt="2020-02-07T16:22:24.021" v="588"/>
        <pc:sldMkLst>
          <pc:docMk/>
          <pc:sldMk cId="2432129209" sldId="346"/>
        </pc:sldMkLst>
        <pc:spChg chg="del">
          <ac:chgData name="Elga Pedreira Mendes" userId="7125e8cb-0ec7-4093-a0ba-09083a4fabc3" providerId="ADAL" clId="{7A26E999-600B-4E74-998D-8B7E84FF4101}" dt="2020-02-07T13:16:32.676" v="140"/>
          <ac:spMkLst>
            <pc:docMk/>
            <pc:sldMk cId="2432129209" sldId="346"/>
            <ac:spMk id="2" creationId="{46A04C54-5EF3-4BDD-9404-3A1C7D17235F}"/>
          </ac:spMkLst>
        </pc:spChg>
        <pc:spChg chg="del">
          <ac:chgData name="Elga Pedreira Mendes" userId="7125e8cb-0ec7-4093-a0ba-09083a4fabc3" providerId="ADAL" clId="{7A26E999-600B-4E74-998D-8B7E84FF4101}" dt="2020-02-07T13:16:32.676" v="140"/>
          <ac:spMkLst>
            <pc:docMk/>
            <pc:sldMk cId="2432129209" sldId="346"/>
            <ac:spMk id="3" creationId="{3B9C95DE-D532-4BD0-9A88-F08DC0E8A461}"/>
          </ac:spMkLst>
        </pc:spChg>
        <pc:spChg chg="del">
          <ac:chgData name="Elga Pedreira Mendes" userId="7125e8cb-0ec7-4093-a0ba-09083a4fabc3" providerId="ADAL" clId="{7A26E999-600B-4E74-998D-8B7E84FF4101}" dt="2020-02-07T13:16:32.676" v="140"/>
          <ac:spMkLst>
            <pc:docMk/>
            <pc:sldMk cId="2432129209" sldId="346"/>
            <ac:spMk id="4" creationId="{731BF073-83B9-43F2-8312-16601EFCB1FA}"/>
          </ac:spMkLst>
        </pc:spChg>
        <pc:spChg chg="add mod">
          <ac:chgData name="Elga Pedreira Mendes" userId="7125e8cb-0ec7-4093-a0ba-09083a4fabc3" providerId="ADAL" clId="{7A26E999-600B-4E74-998D-8B7E84FF4101}" dt="2020-02-07T13:33:46.397" v="189" actId="122"/>
          <ac:spMkLst>
            <pc:docMk/>
            <pc:sldMk cId="2432129209" sldId="346"/>
            <ac:spMk id="5" creationId="{2C94696F-7ED6-401F-BB2B-9C7D853C2AFA}"/>
          </ac:spMkLst>
        </pc:spChg>
        <pc:spChg chg="add mod ord">
          <ac:chgData name="Elga Pedreira Mendes" userId="7125e8cb-0ec7-4093-a0ba-09083a4fabc3" providerId="ADAL" clId="{7A26E999-600B-4E74-998D-8B7E84FF4101}" dt="2020-02-07T15:27:01.741" v="416" actId="1076"/>
          <ac:spMkLst>
            <pc:docMk/>
            <pc:sldMk cId="2432129209" sldId="346"/>
            <ac:spMk id="6" creationId="{7C244E8B-A687-483D-9413-BBDBA28CE420}"/>
          </ac:spMkLst>
        </pc:spChg>
        <pc:spChg chg="add mod">
          <ac:chgData name="Elga Pedreira Mendes" userId="7125e8cb-0ec7-4093-a0ba-09083a4fabc3" providerId="ADAL" clId="{7A26E999-600B-4E74-998D-8B7E84FF4101}" dt="2020-02-07T15:27:52.913" v="419" actId="6549"/>
          <ac:spMkLst>
            <pc:docMk/>
            <pc:sldMk cId="2432129209" sldId="346"/>
            <ac:spMk id="7" creationId="{B600AD1C-3CA8-40E4-A6DA-87B53BBADB4C}"/>
          </ac:spMkLst>
        </pc:spChg>
        <pc:spChg chg="add del mod">
          <ac:chgData name="Elga Pedreira Mendes" userId="7125e8cb-0ec7-4093-a0ba-09083a4fabc3" providerId="ADAL" clId="{7A26E999-600B-4E74-998D-8B7E84FF4101}" dt="2020-02-07T14:06:18.640" v="279" actId="478"/>
          <ac:spMkLst>
            <pc:docMk/>
            <pc:sldMk cId="2432129209" sldId="346"/>
            <ac:spMk id="8" creationId="{9C668D1B-7FB3-425F-B97D-603BBF8BDE62}"/>
          </ac:spMkLst>
        </pc:spChg>
        <pc:spChg chg="add mod">
          <ac:chgData name="Elga Pedreira Mendes" userId="7125e8cb-0ec7-4093-a0ba-09083a4fabc3" providerId="ADAL" clId="{7A26E999-600B-4E74-998D-8B7E84FF4101}" dt="2020-02-07T15:27:49.505" v="418" actId="6549"/>
          <ac:spMkLst>
            <pc:docMk/>
            <pc:sldMk cId="2432129209" sldId="346"/>
            <ac:spMk id="13" creationId="{D16757F9-15FA-41DD-9FDB-6BE2B75F7E02}"/>
          </ac:spMkLst>
        </pc:spChg>
        <pc:spChg chg="add mod">
          <ac:chgData name="Elga Pedreira Mendes" userId="7125e8cb-0ec7-4093-a0ba-09083a4fabc3" providerId="ADAL" clId="{7A26E999-600B-4E74-998D-8B7E84FF4101}" dt="2020-02-07T16:18:48.178" v="576" actId="1076"/>
          <ac:spMkLst>
            <pc:docMk/>
            <pc:sldMk cId="2432129209" sldId="346"/>
            <ac:spMk id="17" creationId="{1C2BCADD-05AE-4236-B5B3-B6A079EE86B1}"/>
          </ac:spMkLst>
        </pc:spChg>
        <pc:spChg chg="add mod">
          <ac:chgData name="Elga Pedreira Mendes" userId="7125e8cb-0ec7-4093-a0ba-09083a4fabc3" providerId="ADAL" clId="{7A26E999-600B-4E74-998D-8B7E84FF4101}" dt="2020-02-07T16:11:55.404" v="554" actId="1076"/>
          <ac:spMkLst>
            <pc:docMk/>
            <pc:sldMk cId="2432129209" sldId="346"/>
            <ac:spMk id="18" creationId="{94DBDD8D-57DC-4964-9DCF-5C01343EAC00}"/>
          </ac:spMkLst>
        </pc:spChg>
        <pc:spChg chg="add del mod">
          <ac:chgData name="Elga Pedreira Mendes" userId="7125e8cb-0ec7-4093-a0ba-09083a4fabc3" providerId="ADAL" clId="{7A26E999-600B-4E74-998D-8B7E84FF4101}" dt="2020-02-07T16:17:56.874" v="572" actId="14100"/>
          <ac:spMkLst>
            <pc:docMk/>
            <pc:sldMk cId="2432129209" sldId="346"/>
            <ac:spMk id="19" creationId="{CAE3A6FC-B859-4AE8-B62F-378F1511FB09}"/>
          </ac:spMkLst>
        </pc:spChg>
        <pc:spChg chg="add mod">
          <ac:chgData name="Elga Pedreira Mendes" userId="7125e8cb-0ec7-4093-a0ba-09083a4fabc3" providerId="ADAL" clId="{7A26E999-600B-4E74-998D-8B7E84FF4101}" dt="2020-02-07T16:21:54.445" v="587" actId="14100"/>
          <ac:spMkLst>
            <pc:docMk/>
            <pc:sldMk cId="2432129209" sldId="346"/>
            <ac:spMk id="20" creationId="{BE6FFB55-7814-48A3-9DE7-9922324C8E7F}"/>
          </ac:spMkLst>
        </pc:spChg>
        <pc:grpChg chg="add mod">
          <ac:chgData name="Elga Pedreira Mendes" userId="7125e8cb-0ec7-4093-a0ba-09083a4fabc3" providerId="ADAL" clId="{7A26E999-600B-4E74-998D-8B7E84FF4101}" dt="2020-02-07T15:26:32.078" v="411" actId="164"/>
          <ac:grpSpMkLst>
            <pc:docMk/>
            <pc:sldMk cId="2432129209" sldId="346"/>
            <ac:grpSpMk id="16" creationId="{361DB994-0D58-4DDB-98E4-6A91AC8583EA}"/>
          </ac:grpSpMkLst>
        </pc:grpChg>
        <pc:picChg chg="add mod">
          <ac:chgData name="Elga Pedreira Mendes" userId="7125e8cb-0ec7-4093-a0ba-09083a4fabc3" providerId="ADAL" clId="{7A26E999-600B-4E74-998D-8B7E84FF4101}" dt="2020-02-07T16:17:24.905" v="571" actId="1076"/>
          <ac:picMkLst>
            <pc:docMk/>
            <pc:sldMk cId="2432129209" sldId="346"/>
            <ac:picMk id="10" creationId="{C3AB3FA1-8847-4D23-9E7F-14E5D2961AD3}"/>
          </ac:picMkLst>
        </pc:picChg>
        <pc:picChg chg="add mod">
          <ac:chgData name="Elga Pedreira Mendes" userId="7125e8cb-0ec7-4093-a0ba-09083a4fabc3" providerId="ADAL" clId="{7A26E999-600B-4E74-998D-8B7E84FF4101}" dt="2020-02-07T15:27:14.950" v="417" actId="108"/>
          <ac:picMkLst>
            <pc:docMk/>
            <pc:sldMk cId="2432129209" sldId="346"/>
            <ac:picMk id="12" creationId="{C329BDF1-30CC-4DCF-98DF-DF84F91A6237}"/>
          </ac:picMkLst>
        </pc:picChg>
        <pc:picChg chg="add mod">
          <ac:chgData name="Elga Pedreira Mendes" userId="7125e8cb-0ec7-4093-a0ba-09083a4fabc3" providerId="ADAL" clId="{7A26E999-600B-4E74-998D-8B7E84FF4101}" dt="2020-02-07T16:15:01.100" v="566" actId="1076"/>
          <ac:picMkLst>
            <pc:docMk/>
            <pc:sldMk cId="2432129209" sldId="346"/>
            <ac:picMk id="15" creationId="{84328B0E-BF39-446C-845F-759F16A66AB6}"/>
          </ac:picMkLst>
        </pc:picChg>
      </pc:sldChg>
      <pc:sldChg chg="addSp delSp modSp add modAnim modNotesTx">
        <pc:chgData name="Elga Pedreira Mendes" userId="7125e8cb-0ec7-4093-a0ba-09083a4fabc3" providerId="ADAL" clId="{7A26E999-600B-4E74-998D-8B7E84FF4101}" dt="2020-02-17T13:36:08.960" v="3479" actId="20577"/>
        <pc:sldMkLst>
          <pc:docMk/>
          <pc:sldMk cId="2858783837" sldId="347"/>
        </pc:sldMkLst>
        <pc:spChg chg="mod">
          <ac:chgData name="Elga Pedreira Mendes" userId="7125e8cb-0ec7-4093-a0ba-09083a4fabc3" providerId="ADAL" clId="{7A26E999-600B-4E74-998D-8B7E84FF4101}" dt="2020-02-12T20:47:07.426" v="1609" actId="113"/>
          <ac:spMkLst>
            <pc:docMk/>
            <pc:sldMk cId="2858783837" sldId="347"/>
            <ac:spMk id="2" creationId="{135D63B6-2E9D-4D25-94D9-EC03E18E8553}"/>
          </ac:spMkLst>
        </pc:spChg>
        <pc:spChg chg="mod">
          <ac:chgData name="Elga Pedreira Mendes" userId="7125e8cb-0ec7-4093-a0ba-09083a4fabc3" providerId="ADAL" clId="{7A26E999-600B-4E74-998D-8B7E84FF4101}" dt="2020-02-13T13:14:59.937" v="1807" actId="20577"/>
          <ac:spMkLst>
            <pc:docMk/>
            <pc:sldMk cId="2858783837" sldId="347"/>
            <ac:spMk id="3" creationId="{EC6EDFBF-18E3-44C4-88B3-2A5183C4F47F}"/>
          </ac:spMkLst>
        </pc:spChg>
        <pc:spChg chg="add mod">
          <ac:chgData name="Elga Pedreira Mendes" userId="7125e8cb-0ec7-4093-a0ba-09083a4fabc3" providerId="ADAL" clId="{7A26E999-600B-4E74-998D-8B7E84FF4101}" dt="2020-02-13T13:15:12.026" v="1811" actId="1076"/>
          <ac:spMkLst>
            <pc:docMk/>
            <pc:sldMk cId="2858783837" sldId="347"/>
            <ac:spMk id="7" creationId="{BAE757AD-6B93-4AD1-A192-459F382D9585}"/>
          </ac:spMkLst>
        </pc:spChg>
        <pc:spChg chg="add mod">
          <ac:chgData name="Elga Pedreira Mendes" userId="7125e8cb-0ec7-4093-a0ba-09083a4fabc3" providerId="ADAL" clId="{7A26E999-600B-4E74-998D-8B7E84FF4101}" dt="2020-02-17T13:36:08.960" v="3479" actId="20577"/>
          <ac:spMkLst>
            <pc:docMk/>
            <pc:sldMk cId="2858783837" sldId="347"/>
            <ac:spMk id="8" creationId="{28193F46-E939-454D-BE91-91AA8E202F13}"/>
          </ac:spMkLst>
        </pc:spChg>
        <pc:graphicFrameChg chg="add del mod">
          <ac:chgData name="Elga Pedreira Mendes" userId="7125e8cb-0ec7-4093-a0ba-09083a4fabc3" providerId="ADAL" clId="{7A26E999-600B-4E74-998D-8B7E84FF4101}" dt="2020-02-13T13:24:06.478" v="1813" actId="478"/>
          <ac:graphicFrameMkLst>
            <pc:docMk/>
            <pc:sldMk cId="2858783837" sldId="347"/>
            <ac:graphicFrameMk id="4" creationId="{43A6B280-0B30-4CDA-AE11-0345B9EA6106}"/>
          </ac:graphicFrameMkLst>
        </pc:graphicFrameChg>
        <pc:picChg chg="add del">
          <ac:chgData name="Elga Pedreira Mendes" userId="7125e8cb-0ec7-4093-a0ba-09083a4fabc3" providerId="ADAL" clId="{7A26E999-600B-4E74-998D-8B7E84FF4101}" dt="2020-02-13T13:05:43.785" v="1675"/>
          <ac:picMkLst>
            <pc:docMk/>
            <pc:sldMk cId="2858783837" sldId="347"/>
            <ac:picMk id="5" creationId="{ACD48132-7EC4-4C14-81F3-ADA90C9B87CC}"/>
          </ac:picMkLst>
        </pc:picChg>
        <pc:picChg chg="add del mod">
          <ac:chgData name="Elga Pedreira Mendes" userId="7125e8cb-0ec7-4093-a0ba-09083a4fabc3" providerId="ADAL" clId="{7A26E999-600B-4E74-998D-8B7E84FF4101}" dt="2020-02-13T13:09:32.761" v="1786"/>
          <ac:picMkLst>
            <pc:docMk/>
            <pc:sldMk cId="2858783837" sldId="347"/>
            <ac:picMk id="6" creationId="{E451F34D-A94C-4776-B271-C5A54AA6D590}"/>
          </ac:picMkLst>
        </pc:picChg>
        <pc:picChg chg="add mod">
          <ac:chgData name="Elga Pedreira Mendes" userId="7125e8cb-0ec7-4093-a0ba-09083a4fabc3" providerId="ADAL" clId="{7A26E999-600B-4E74-998D-8B7E84FF4101}" dt="2020-02-13T13:11:16.501" v="1801" actId="1440"/>
          <ac:picMkLst>
            <pc:docMk/>
            <pc:sldMk cId="2858783837" sldId="347"/>
            <ac:picMk id="9" creationId="{D390A07D-9573-4E45-857E-B8A1D3C96B65}"/>
          </ac:picMkLst>
        </pc:picChg>
        <pc:picChg chg="add del mod">
          <ac:chgData name="Elga Pedreira Mendes" userId="7125e8cb-0ec7-4093-a0ba-09083a4fabc3" providerId="ADAL" clId="{7A26E999-600B-4E74-998D-8B7E84FF4101}" dt="2020-02-13T13:26:18.337" v="1822" actId="478"/>
          <ac:picMkLst>
            <pc:docMk/>
            <pc:sldMk cId="2858783837" sldId="347"/>
            <ac:picMk id="11" creationId="{CDA9D308-8198-4E0C-8D9E-13D72506B1F1}"/>
          </ac:picMkLst>
        </pc:picChg>
        <pc:picChg chg="add mod">
          <ac:chgData name="Elga Pedreira Mendes" userId="7125e8cb-0ec7-4093-a0ba-09083a4fabc3" providerId="ADAL" clId="{7A26E999-600B-4E74-998D-8B7E84FF4101}" dt="2020-02-13T13:26:56.899" v="1838" actId="1076"/>
          <ac:picMkLst>
            <pc:docMk/>
            <pc:sldMk cId="2858783837" sldId="347"/>
            <ac:picMk id="13" creationId="{129E6694-0E0E-48FC-B1C7-BA69BE1A616D}"/>
          </ac:picMkLst>
        </pc:picChg>
      </pc:sldChg>
      <pc:sldChg chg="addSp delSp modSp add modNotesTx">
        <pc:chgData name="Elga Pedreira Mendes" userId="7125e8cb-0ec7-4093-a0ba-09083a4fabc3" providerId="ADAL" clId="{7A26E999-600B-4E74-998D-8B7E84FF4101}" dt="2020-02-13T21:32:24.178" v="3462" actId="1076"/>
        <pc:sldMkLst>
          <pc:docMk/>
          <pc:sldMk cId="2996376660" sldId="348"/>
        </pc:sldMkLst>
        <pc:spChg chg="del mod">
          <ac:chgData name="Elga Pedreira Mendes" userId="7125e8cb-0ec7-4093-a0ba-09083a4fabc3" providerId="ADAL" clId="{7A26E999-600B-4E74-998D-8B7E84FF4101}" dt="2020-02-13T13:34:02.089" v="2154" actId="478"/>
          <ac:spMkLst>
            <pc:docMk/>
            <pc:sldMk cId="2996376660" sldId="348"/>
            <ac:spMk id="2" creationId="{EEAEA5F0-393F-4B13-9504-684C3E09CE86}"/>
          </ac:spMkLst>
        </pc:spChg>
        <pc:spChg chg="mod">
          <ac:chgData name="Elga Pedreira Mendes" userId="7125e8cb-0ec7-4093-a0ba-09083a4fabc3" providerId="ADAL" clId="{7A26E999-600B-4E74-998D-8B7E84FF4101}" dt="2020-02-13T16:37:57.638" v="2673" actId="20577"/>
          <ac:spMkLst>
            <pc:docMk/>
            <pc:sldMk cId="2996376660" sldId="348"/>
            <ac:spMk id="3" creationId="{55C5CA1A-5B53-4441-BD65-81AC377E8256}"/>
          </ac:spMkLst>
        </pc:spChg>
        <pc:spChg chg="add mod">
          <ac:chgData name="Elga Pedreira Mendes" userId="7125e8cb-0ec7-4093-a0ba-09083a4fabc3" providerId="ADAL" clId="{7A26E999-600B-4E74-998D-8B7E84FF4101}" dt="2020-02-13T16:30:18.940" v="2456" actId="14100"/>
          <ac:spMkLst>
            <pc:docMk/>
            <pc:sldMk cId="2996376660" sldId="348"/>
            <ac:spMk id="5" creationId="{B329BBCA-B5B7-494B-BAEF-17D737F72D0D}"/>
          </ac:spMkLst>
        </pc:spChg>
        <pc:spChg chg="add mod">
          <ac:chgData name="Elga Pedreira Mendes" userId="7125e8cb-0ec7-4093-a0ba-09083a4fabc3" providerId="ADAL" clId="{7A26E999-600B-4E74-998D-8B7E84FF4101}" dt="2020-02-13T21:22:37.798" v="3436" actId="1076"/>
          <ac:spMkLst>
            <pc:docMk/>
            <pc:sldMk cId="2996376660" sldId="348"/>
            <ac:spMk id="7" creationId="{ACB24D9C-9E4B-42B1-B65D-60FF08633EBA}"/>
          </ac:spMkLst>
        </pc:spChg>
        <pc:spChg chg="add mod">
          <ac:chgData name="Elga Pedreira Mendes" userId="7125e8cb-0ec7-4093-a0ba-09083a4fabc3" providerId="ADAL" clId="{7A26E999-600B-4E74-998D-8B7E84FF4101}" dt="2020-02-13T21:32:15.195" v="3460" actId="1076"/>
          <ac:spMkLst>
            <pc:docMk/>
            <pc:sldMk cId="2996376660" sldId="348"/>
            <ac:spMk id="8" creationId="{A4249394-14E4-48FF-A48D-2BDD245AE571}"/>
          </ac:spMkLst>
        </pc:spChg>
        <pc:spChg chg="add mod">
          <ac:chgData name="Elga Pedreira Mendes" userId="7125e8cb-0ec7-4093-a0ba-09083a4fabc3" providerId="ADAL" clId="{7A26E999-600B-4E74-998D-8B7E84FF4101}" dt="2020-02-13T21:32:24.178" v="3462" actId="1076"/>
          <ac:spMkLst>
            <pc:docMk/>
            <pc:sldMk cId="2996376660" sldId="348"/>
            <ac:spMk id="9" creationId="{80308A5B-15A0-468B-A714-2ED84CF61056}"/>
          </ac:spMkLst>
        </pc:spChg>
        <pc:spChg chg="add mod">
          <ac:chgData name="Elga Pedreira Mendes" userId="7125e8cb-0ec7-4093-a0ba-09083a4fabc3" providerId="ADAL" clId="{7A26E999-600B-4E74-998D-8B7E84FF4101}" dt="2020-02-13T21:32:20.866" v="3461" actId="1076"/>
          <ac:spMkLst>
            <pc:docMk/>
            <pc:sldMk cId="2996376660" sldId="348"/>
            <ac:spMk id="10" creationId="{33A2F462-0AC2-4B34-A565-A16473068DBB}"/>
          </ac:spMkLst>
        </pc:spChg>
        <pc:spChg chg="add mod">
          <ac:chgData name="Elga Pedreira Mendes" userId="7125e8cb-0ec7-4093-a0ba-09083a4fabc3" providerId="ADAL" clId="{7A26E999-600B-4E74-998D-8B7E84FF4101}" dt="2020-02-13T21:23:29.216" v="3442" actId="208"/>
          <ac:spMkLst>
            <pc:docMk/>
            <pc:sldMk cId="2996376660" sldId="348"/>
            <ac:spMk id="11" creationId="{4A2E11FE-21A3-43F6-BA2E-88922182FB8E}"/>
          </ac:spMkLst>
        </pc:spChg>
        <pc:graphicFrameChg chg="add mod modGraphic">
          <ac:chgData name="Elga Pedreira Mendes" userId="7125e8cb-0ec7-4093-a0ba-09083a4fabc3" providerId="ADAL" clId="{7A26E999-600B-4E74-998D-8B7E84FF4101}" dt="2020-02-13T21:22:42.710" v="3437" actId="1076"/>
          <ac:graphicFrameMkLst>
            <pc:docMk/>
            <pc:sldMk cId="2996376660" sldId="348"/>
            <ac:graphicFrameMk id="6" creationId="{C3975856-3D15-4083-B059-D2D316AC738B}"/>
          </ac:graphicFrameMkLst>
        </pc:graphicFrameChg>
      </pc:sldChg>
      <pc:sldChg chg="addSp delSp modSp add delAnim">
        <pc:chgData name="Elga Pedreira Mendes" userId="7125e8cb-0ec7-4093-a0ba-09083a4fabc3" providerId="ADAL" clId="{7A26E999-600B-4E74-998D-8B7E84FF4101}" dt="2020-02-17T13:36:50.477" v="3501" actId="20577"/>
        <pc:sldMkLst>
          <pc:docMk/>
          <pc:sldMk cId="4209303912" sldId="349"/>
        </pc:sldMkLst>
        <pc:spChg chg="mod">
          <ac:chgData name="Elga Pedreira Mendes" userId="7125e8cb-0ec7-4093-a0ba-09083a4fabc3" providerId="ADAL" clId="{7A26E999-600B-4E74-998D-8B7E84FF4101}" dt="2020-02-13T15:04:28.028" v="2258" actId="1076"/>
          <ac:spMkLst>
            <pc:docMk/>
            <pc:sldMk cId="4209303912" sldId="349"/>
            <ac:spMk id="2" creationId="{135D63B6-2E9D-4D25-94D9-EC03E18E8553}"/>
          </ac:spMkLst>
        </pc:spChg>
        <pc:spChg chg="del mod">
          <ac:chgData name="Elga Pedreira Mendes" userId="7125e8cb-0ec7-4093-a0ba-09083a4fabc3" providerId="ADAL" clId="{7A26E999-600B-4E74-998D-8B7E84FF4101}" dt="2020-02-13T13:34:12.622" v="2157" actId="478"/>
          <ac:spMkLst>
            <pc:docMk/>
            <pc:sldMk cId="4209303912" sldId="349"/>
            <ac:spMk id="3" creationId="{EC6EDFBF-18E3-44C4-88B3-2A5183C4F47F}"/>
          </ac:spMkLst>
        </pc:spChg>
        <pc:spChg chg="add del mod">
          <ac:chgData name="Elga Pedreira Mendes" userId="7125e8cb-0ec7-4093-a0ba-09083a4fabc3" providerId="ADAL" clId="{7A26E999-600B-4E74-998D-8B7E84FF4101}" dt="2020-02-13T13:43:21.402" v="2164"/>
          <ac:spMkLst>
            <pc:docMk/>
            <pc:sldMk cId="4209303912" sldId="349"/>
            <ac:spMk id="5" creationId="{613207C3-893B-4B33-878E-E146FE9B6C47}"/>
          </ac:spMkLst>
        </pc:spChg>
        <pc:spChg chg="del">
          <ac:chgData name="Elga Pedreira Mendes" userId="7125e8cb-0ec7-4093-a0ba-09083a4fabc3" providerId="ADAL" clId="{7A26E999-600B-4E74-998D-8B7E84FF4101}" dt="2020-02-13T13:34:27.307" v="2159" actId="478"/>
          <ac:spMkLst>
            <pc:docMk/>
            <pc:sldMk cId="4209303912" sldId="349"/>
            <ac:spMk id="7" creationId="{BAE757AD-6B93-4AD1-A192-459F382D9585}"/>
          </ac:spMkLst>
        </pc:spChg>
        <pc:spChg chg="del">
          <ac:chgData name="Elga Pedreira Mendes" userId="7125e8cb-0ec7-4093-a0ba-09083a4fabc3" providerId="ADAL" clId="{7A26E999-600B-4E74-998D-8B7E84FF4101}" dt="2020-02-13T13:34:48.524" v="2162" actId="478"/>
          <ac:spMkLst>
            <pc:docMk/>
            <pc:sldMk cId="4209303912" sldId="349"/>
            <ac:spMk id="8" creationId="{28193F46-E939-454D-BE91-91AA8E202F13}"/>
          </ac:spMkLst>
        </pc:spChg>
        <pc:graphicFrameChg chg="add mod modGraphic">
          <ac:chgData name="Elga Pedreira Mendes" userId="7125e8cb-0ec7-4093-a0ba-09083a4fabc3" providerId="ADAL" clId="{7A26E999-600B-4E74-998D-8B7E84FF4101}" dt="2020-02-17T13:36:50.477" v="3501" actId="20577"/>
          <ac:graphicFrameMkLst>
            <pc:docMk/>
            <pc:sldMk cId="4209303912" sldId="349"/>
            <ac:graphicFrameMk id="6" creationId="{84C4F111-3762-4CFC-AB8A-E1C1991E73CF}"/>
          </ac:graphicFrameMkLst>
        </pc:graphicFrameChg>
        <pc:picChg chg="del">
          <ac:chgData name="Elga Pedreira Mendes" userId="7125e8cb-0ec7-4093-a0ba-09083a4fabc3" providerId="ADAL" clId="{7A26E999-600B-4E74-998D-8B7E84FF4101}" dt="2020-02-13T13:34:23.268" v="2158" actId="478"/>
          <ac:picMkLst>
            <pc:docMk/>
            <pc:sldMk cId="4209303912" sldId="349"/>
            <ac:picMk id="9" creationId="{D390A07D-9573-4E45-857E-B8A1D3C96B65}"/>
          </ac:picMkLst>
        </pc:picChg>
        <pc:picChg chg="add mod">
          <ac:chgData name="Elga Pedreira Mendes" userId="7125e8cb-0ec7-4093-a0ba-09083a4fabc3" providerId="ADAL" clId="{7A26E999-600B-4E74-998D-8B7E84FF4101}" dt="2020-02-13T15:28:43.696" v="2360" actId="14100"/>
          <ac:picMkLst>
            <pc:docMk/>
            <pc:sldMk cId="4209303912" sldId="349"/>
            <ac:picMk id="11" creationId="{FA877A49-C489-4F72-89E6-0B01F46361DA}"/>
          </ac:picMkLst>
        </pc:picChg>
        <pc:picChg chg="del">
          <ac:chgData name="Elga Pedreira Mendes" userId="7125e8cb-0ec7-4093-a0ba-09083a4fabc3" providerId="ADAL" clId="{7A26E999-600B-4E74-998D-8B7E84FF4101}" dt="2020-02-13T13:34:37.861" v="2160" actId="478"/>
          <ac:picMkLst>
            <pc:docMk/>
            <pc:sldMk cId="4209303912" sldId="349"/>
            <ac:picMk id="13" creationId="{129E6694-0E0E-48FC-B1C7-BA69BE1A616D}"/>
          </ac:picMkLst>
        </pc:picChg>
        <pc:picChg chg="add mod">
          <ac:chgData name="Elga Pedreira Mendes" userId="7125e8cb-0ec7-4093-a0ba-09083a4fabc3" providerId="ADAL" clId="{7A26E999-600B-4E74-998D-8B7E84FF4101}" dt="2020-02-13T15:29:42.154" v="2371" actId="14100"/>
          <ac:picMkLst>
            <pc:docMk/>
            <pc:sldMk cId="4209303912" sldId="349"/>
            <ac:picMk id="14" creationId="{157F35B0-F40A-4B0B-AB5C-F3E5B2475E14}"/>
          </ac:picMkLst>
        </pc:picChg>
        <pc:picChg chg="add del mod">
          <ac:chgData name="Elga Pedreira Mendes" userId="7125e8cb-0ec7-4093-a0ba-09083a4fabc3" providerId="ADAL" clId="{7A26E999-600B-4E74-998D-8B7E84FF4101}" dt="2020-02-13T20:10:04.754" v="2743"/>
          <ac:picMkLst>
            <pc:docMk/>
            <pc:sldMk cId="4209303912" sldId="349"/>
            <ac:picMk id="16" creationId="{1112F595-B005-4FC6-98FA-AB704F32779C}"/>
          </ac:picMkLst>
        </pc:picChg>
        <pc:picChg chg="add mod">
          <ac:chgData name="Elga Pedreira Mendes" userId="7125e8cb-0ec7-4093-a0ba-09083a4fabc3" providerId="ADAL" clId="{7A26E999-600B-4E74-998D-8B7E84FF4101}" dt="2020-02-13T15:31:56.078" v="2423" actId="14100"/>
          <ac:picMkLst>
            <pc:docMk/>
            <pc:sldMk cId="4209303912" sldId="349"/>
            <ac:picMk id="18" creationId="{784A802C-66B6-4F37-AF4F-182137734375}"/>
          </ac:picMkLst>
        </pc:picChg>
        <pc:picChg chg="add mod">
          <ac:chgData name="Elga Pedreira Mendes" userId="7125e8cb-0ec7-4093-a0ba-09083a4fabc3" providerId="ADAL" clId="{7A26E999-600B-4E74-998D-8B7E84FF4101}" dt="2020-02-13T15:32:16.008" v="2427" actId="14100"/>
          <ac:picMkLst>
            <pc:docMk/>
            <pc:sldMk cId="4209303912" sldId="349"/>
            <ac:picMk id="20" creationId="{787FC4EE-559D-4DAF-A243-5D8F5AA07D9C}"/>
          </ac:picMkLst>
        </pc:picChg>
        <pc:picChg chg="add mod">
          <ac:chgData name="Elga Pedreira Mendes" userId="7125e8cb-0ec7-4093-a0ba-09083a4fabc3" providerId="ADAL" clId="{7A26E999-600B-4E74-998D-8B7E84FF4101}" dt="2020-02-13T20:10:48.940" v="2747" actId="14100"/>
          <ac:picMkLst>
            <pc:docMk/>
            <pc:sldMk cId="4209303912" sldId="349"/>
            <ac:picMk id="21" creationId="{247D764B-F7C1-40D8-8CC6-F71D43DD3091}"/>
          </ac:picMkLst>
        </pc:picChg>
      </pc:sldChg>
      <pc:sldChg chg="addSp delSp modSp add">
        <pc:chgData name="Elga Pedreira Mendes" userId="7125e8cb-0ec7-4093-a0ba-09083a4fabc3" providerId="ADAL" clId="{7A26E999-600B-4E74-998D-8B7E84FF4101}" dt="2020-02-17T13:48:39.792" v="4212" actId="14100"/>
        <pc:sldMkLst>
          <pc:docMk/>
          <pc:sldMk cId="304506890" sldId="350"/>
        </pc:sldMkLst>
        <pc:spChg chg="del">
          <ac:chgData name="Elga Pedreira Mendes" userId="7125e8cb-0ec7-4093-a0ba-09083a4fabc3" providerId="ADAL" clId="{7A26E999-600B-4E74-998D-8B7E84FF4101}" dt="2020-02-13T16:42:52.248" v="2722"/>
          <ac:spMkLst>
            <pc:docMk/>
            <pc:sldMk cId="304506890" sldId="350"/>
            <ac:spMk id="3" creationId="{B9C232CF-4238-4A6B-AAF8-FE2DE6F9764E}"/>
          </ac:spMkLst>
        </pc:spChg>
        <pc:graphicFrameChg chg="add mod modGraphic">
          <ac:chgData name="Elga Pedreira Mendes" userId="7125e8cb-0ec7-4093-a0ba-09083a4fabc3" providerId="ADAL" clId="{7A26E999-600B-4E74-998D-8B7E84FF4101}" dt="2020-02-17T13:48:39.792" v="4212" actId="14100"/>
          <ac:graphicFrameMkLst>
            <pc:docMk/>
            <pc:sldMk cId="304506890" sldId="350"/>
            <ac:graphicFrameMk id="4" creationId="{A5EE94DA-B85C-47E7-932B-EA3238F32AE5}"/>
          </ac:graphicFrameMkLst>
        </pc:graphicFrameChg>
      </pc:sldChg>
      <pc:sldChg chg="addSp delSp modSp add modNotesTx">
        <pc:chgData name="Elga Pedreira Mendes" userId="7125e8cb-0ec7-4093-a0ba-09083a4fabc3" providerId="ADAL" clId="{7A26E999-600B-4E74-998D-8B7E84FF4101}" dt="2020-02-17T17:45:13.099" v="4914" actId="27636"/>
        <pc:sldMkLst>
          <pc:docMk/>
          <pc:sldMk cId="572446153" sldId="351"/>
        </pc:sldMkLst>
        <pc:spChg chg="del">
          <ac:chgData name="Elga Pedreira Mendes" userId="7125e8cb-0ec7-4093-a0ba-09083a4fabc3" providerId="ADAL" clId="{7A26E999-600B-4E74-998D-8B7E84FF4101}" dt="2020-02-17T13:38:41.509" v="3503"/>
          <ac:spMkLst>
            <pc:docMk/>
            <pc:sldMk cId="572446153" sldId="351"/>
            <ac:spMk id="2" creationId="{18283A12-D391-4158-B46C-907637FA16E4}"/>
          </ac:spMkLst>
        </pc:spChg>
        <pc:spChg chg="del">
          <ac:chgData name="Elga Pedreira Mendes" userId="7125e8cb-0ec7-4093-a0ba-09083a4fabc3" providerId="ADAL" clId="{7A26E999-600B-4E74-998D-8B7E84FF4101}" dt="2020-02-17T13:38:41.509" v="3503"/>
          <ac:spMkLst>
            <pc:docMk/>
            <pc:sldMk cId="572446153" sldId="351"/>
            <ac:spMk id="3" creationId="{37B1F5E4-4543-4317-9E8F-C7C0E1654C6C}"/>
          </ac:spMkLst>
        </pc:spChg>
        <pc:spChg chg="add mod">
          <ac:chgData name="Elga Pedreira Mendes" userId="7125e8cb-0ec7-4093-a0ba-09083a4fabc3" providerId="ADAL" clId="{7A26E999-600B-4E74-998D-8B7E84FF4101}" dt="2020-02-17T17:45:13.099" v="4914" actId="27636"/>
          <ac:spMkLst>
            <pc:docMk/>
            <pc:sldMk cId="572446153" sldId="351"/>
            <ac:spMk id="4" creationId="{548A0DD6-CA9B-4A25-9CBA-45DBE8562D57}"/>
          </ac:spMkLst>
        </pc:spChg>
        <pc:spChg chg="add mod">
          <ac:chgData name="Elga Pedreira Mendes" userId="7125e8cb-0ec7-4093-a0ba-09083a4fabc3" providerId="ADAL" clId="{7A26E999-600B-4E74-998D-8B7E84FF4101}" dt="2020-02-17T17:45:08.896" v="4912" actId="14100"/>
          <ac:spMkLst>
            <pc:docMk/>
            <pc:sldMk cId="572446153" sldId="351"/>
            <ac:spMk id="5" creationId="{FC81A831-CA04-43E5-A8A7-0148F658DD94}"/>
          </ac:spMkLst>
        </pc:spChg>
        <pc:spChg chg="add del mod">
          <ac:chgData name="Elga Pedreira Mendes" userId="7125e8cb-0ec7-4093-a0ba-09083a4fabc3" providerId="ADAL" clId="{7A26E999-600B-4E74-998D-8B7E84FF4101}" dt="2020-02-17T13:53:03.683" v="4253" actId="478"/>
          <ac:spMkLst>
            <pc:docMk/>
            <pc:sldMk cId="572446153" sldId="351"/>
            <ac:spMk id="6" creationId="{0026C9CB-2672-46B3-A9EC-D46DEFE280BB}"/>
          </ac:spMkLst>
        </pc:spChg>
        <pc:spChg chg="add mod">
          <ac:chgData name="Elga Pedreira Mendes" userId="7125e8cb-0ec7-4093-a0ba-09083a4fabc3" providerId="ADAL" clId="{7A26E999-600B-4E74-998D-8B7E84FF4101}" dt="2020-02-17T13:39:00.474" v="3507" actId="1076"/>
          <ac:spMkLst>
            <pc:docMk/>
            <pc:sldMk cId="572446153" sldId="351"/>
            <ac:spMk id="7" creationId="{5E9E0BE2-CE56-4231-B4C5-726592417742}"/>
          </ac:spMkLst>
        </pc:spChg>
        <pc:spChg chg="add mod">
          <ac:chgData name="Elga Pedreira Mendes" userId="7125e8cb-0ec7-4093-a0ba-09083a4fabc3" providerId="ADAL" clId="{7A26E999-600B-4E74-998D-8B7E84FF4101}" dt="2020-02-17T13:39:00.474" v="3507" actId="1076"/>
          <ac:spMkLst>
            <pc:docMk/>
            <pc:sldMk cId="572446153" sldId="351"/>
            <ac:spMk id="8" creationId="{BE88FDAD-5168-4412-B440-C7465C85A74B}"/>
          </ac:spMkLst>
        </pc:spChg>
      </pc:sldChg>
      <pc:sldChg chg="modSp add">
        <pc:chgData name="Elga Pedreira Mendes" userId="7125e8cb-0ec7-4093-a0ba-09083a4fabc3" providerId="ADAL" clId="{7A26E999-600B-4E74-998D-8B7E84FF4101}" dt="2020-02-17T14:01:25.156" v="4433" actId="114"/>
        <pc:sldMkLst>
          <pc:docMk/>
          <pc:sldMk cId="228156772" sldId="352"/>
        </pc:sldMkLst>
        <pc:spChg chg="mod">
          <ac:chgData name="Elga Pedreira Mendes" userId="7125e8cb-0ec7-4093-a0ba-09083a4fabc3" providerId="ADAL" clId="{7A26E999-600B-4E74-998D-8B7E84FF4101}" dt="2020-02-17T13:41:39.482" v="3569" actId="1076"/>
          <ac:spMkLst>
            <pc:docMk/>
            <pc:sldMk cId="228156772" sldId="352"/>
            <ac:spMk id="2" creationId="{B88E7769-E8CE-4A63-BC49-4ACD52774909}"/>
          </ac:spMkLst>
        </pc:spChg>
        <pc:spChg chg="mod">
          <ac:chgData name="Elga Pedreira Mendes" userId="7125e8cb-0ec7-4093-a0ba-09083a4fabc3" providerId="ADAL" clId="{7A26E999-600B-4E74-998D-8B7E84FF4101}" dt="2020-02-17T14:01:25.156" v="4433" actId="114"/>
          <ac:spMkLst>
            <pc:docMk/>
            <pc:sldMk cId="228156772" sldId="352"/>
            <ac:spMk id="3" creationId="{77952AAB-3069-4EB7-B4ED-C3287530378C}"/>
          </ac:spMkLst>
        </pc:spChg>
      </pc:sldChg>
      <pc:sldChg chg="addSp delSp modSp add">
        <pc:chgData name="Elga Pedreira Mendes" userId="7125e8cb-0ec7-4093-a0ba-09083a4fabc3" providerId="ADAL" clId="{7A26E999-600B-4E74-998D-8B7E84FF4101}" dt="2020-02-17T17:57:15.586" v="5171" actId="1076"/>
        <pc:sldMkLst>
          <pc:docMk/>
          <pc:sldMk cId="2149017112" sldId="353"/>
        </pc:sldMkLst>
        <pc:spChg chg="mod">
          <ac:chgData name="Elga Pedreira Mendes" userId="7125e8cb-0ec7-4093-a0ba-09083a4fabc3" providerId="ADAL" clId="{7A26E999-600B-4E74-998D-8B7E84FF4101}" dt="2020-02-17T17:54:08.851" v="5137" actId="1076"/>
          <ac:spMkLst>
            <pc:docMk/>
            <pc:sldMk cId="2149017112" sldId="353"/>
            <ac:spMk id="2" creationId="{E5A4B17B-2086-4EA7-BFDA-26CA3CF8C12C}"/>
          </ac:spMkLst>
        </pc:spChg>
        <pc:spChg chg="del mod">
          <ac:chgData name="Elga Pedreira Mendes" userId="7125e8cb-0ec7-4093-a0ba-09083a4fabc3" providerId="ADAL" clId="{7A26E999-600B-4E74-998D-8B7E84FF4101}" dt="2020-02-17T17:46:43.859" v="4945"/>
          <ac:spMkLst>
            <pc:docMk/>
            <pc:sldMk cId="2149017112" sldId="353"/>
            <ac:spMk id="3" creationId="{1D25149F-D646-4B33-AF7A-4F4D456F911D}"/>
          </ac:spMkLst>
        </pc:spChg>
        <pc:spChg chg="del mod">
          <ac:chgData name="Elga Pedreira Mendes" userId="7125e8cb-0ec7-4093-a0ba-09083a4fabc3" providerId="ADAL" clId="{7A26E999-600B-4E74-998D-8B7E84FF4101}" dt="2020-02-17T17:46:34.803" v="4942" actId="478"/>
          <ac:spMkLst>
            <pc:docMk/>
            <pc:sldMk cId="2149017112" sldId="353"/>
            <ac:spMk id="4" creationId="{C9655785-16A7-4471-9238-69879DB16CB7}"/>
          </ac:spMkLst>
        </pc:spChg>
        <pc:graphicFrameChg chg="add mod modGraphic">
          <ac:chgData name="Elga Pedreira Mendes" userId="7125e8cb-0ec7-4093-a0ba-09083a4fabc3" providerId="ADAL" clId="{7A26E999-600B-4E74-998D-8B7E84FF4101}" dt="2020-02-17T17:57:12.898" v="5170" actId="1076"/>
          <ac:graphicFrameMkLst>
            <pc:docMk/>
            <pc:sldMk cId="2149017112" sldId="353"/>
            <ac:graphicFrameMk id="5" creationId="{47B34228-5FE3-4645-836B-1ED7AB46E383}"/>
          </ac:graphicFrameMkLst>
        </pc:graphicFrameChg>
        <pc:graphicFrameChg chg="add mod modGraphic">
          <ac:chgData name="Elga Pedreira Mendes" userId="7125e8cb-0ec7-4093-a0ba-09083a4fabc3" providerId="ADAL" clId="{7A26E999-600B-4E74-998D-8B7E84FF4101}" dt="2020-02-17T17:57:15.586" v="5171" actId="1076"/>
          <ac:graphicFrameMkLst>
            <pc:docMk/>
            <pc:sldMk cId="2149017112" sldId="353"/>
            <ac:graphicFrameMk id="6" creationId="{4445DA27-8667-4E5E-B710-CC4729970B52}"/>
          </ac:graphicFrameMkLst>
        </pc:graphicFrameChg>
      </pc:sldChg>
      <pc:sldChg chg="addSp delSp modSp add">
        <pc:chgData name="Elga Pedreira Mendes" userId="7125e8cb-0ec7-4093-a0ba-09083a4fabc3" providerId="ADAL" clId="{7A26E999-600B-4E74-998D-8B7E84FF4101}" dt="2020-02-17T17:32:12.455" v="4911" actId="113"/>
        <pc:sldMkLst>
          <pc:docMk/>
          <pc:sldMk cId="2146474923" sldId="354"/>
        </pc:sldMkLst>
        <pc:spChg chg="mod">
          <ac:chgData name="Elga Pedreira Mendes" userId="7125e8cb-0ec7-4093-a0ba-09083a4fabc3" providerId="ADAL" clId="{7A26E999-600B-4E74-998D-8B7E84FF4101}" dt="2020-02-17T17:32:12.455" v="4911" actId="113"/>
          <ac:spMkLst>
            <pc:docMk/>
            <pc:sldMk cId="2146474923" sldId="354"/>
            <ac:spMk id="2" creationId="{9F2352DE-436B-47BA-8C6C-4CD25D8861B9}"/>
          </ac:spMkLst>
        </pc:spChg>
        <pc:spChg chg="add del">
          <ac:chgData name="Elga Pedreira Mendes" userId="7125e8cb-0ec7-4093-a0ba-09083a4fabc3" providerId="ADAL" clId="{7A26E999-600B-4E74-998D-8B7E84FF4101}" dt="2020-02-17T14:13:21.031" v="4775"/>
          <ac:spMkLst>
            <pc:docMk/>
            <pc:sldMk cId="2146474923" sldId="354"/>
            <ac:spMk id="3" creationId="{5E2AC7AB-DB05-47C4-B038-D72CAD2FBB09}"/>
          </ac:spMkLst>
        </pc:spChg>
        <pc:spChg chg="add del">
          <ac:chgData name="Elga Pedreira Mendes" userId="7125e8cb-0ec7-4093-a0ba-09083a4fabc3" providerId="ADAL" clId="{7A26E999-600B-4E74-998D-8B7E84FF4101}" dt="2020-02-17T14:12:59.713" v="4768"/>
          <ac:spMkLst>
            <pc:docMk/>
            <pc:sldMk cId="2146474923" sldId="354"/>
            <ac:spMk id="5" creationId="{410AFACF-B05F-4016-93FA-97A6947F3769}"/>
          </ac:spMkLst>
        </pc:spChg>
        <pc:spChg chg="add del">
          <ac:chgData name="Elga Pedreira Mendes" userId="7125e8cb-0ec7-4093-a0ba-09083a4fabc3" providerId="ADAL" clId="{7A26E999-600B-4E74-998D-8B7E84FF4101}" dt="2020-02-17T14:12:59.713" v="4768"/>
          <ac:spMkLst>
            <pc:docMk/>
            <pc:sldMk cId="2146474923" sldId="354"/>
            <ac:spMk id="6" creationId="{C07923EB-E037-48F4-88E7-38C72A05DC67}"/>
          </ac:spMkLst>
        </pc:spChg>
        <pc:spChg chg="add del">
          <ac:chgData name="Elga Pedreira Mendes" userId="7125e8cb-0ec7-4093-a0ba-09083a4fabc3" providerId="ADAL" clId="{7A26E999-600B-4E74-998D-8B7E84FF4101}" dt="2020-02-17T14:12:59.713" v="4768"/>
          <ac:spMkLst>
            <pc:docMk/>
            <pc:sldMk cId="2146474923" sldId="354"/>
            <ac:spMk id="7" creationId="{19903B1B-D976-4154-8E23-0BDB1C4A35A7}"/>
          </ac:spMkLst>
        </pc:spChg>
        <pc:spChg chg="add mod">
          <ac:chgData name="Elga Pedreira Mendes" userId="7125e8cb-0ec7-4093-a0ba-09083a4fabc3" providerId="ADAL" clId="{7A26E999-600B-4E74-998D-8B7E84FF4101}" dt="2020-02-17T17:31:50.901" v="4908" actId="1076"/>
          <ac:spMkLst>
            <pc:docMk/>
            <pc:sldMk cId="2146474923" sldId="354"/>
            <ac:spMk id="10" creationId="{B2D25B4F-BAA9-48D6-93C7-18E0AF675CB8}"/>
          </ac:spMkLst>
        </pc:spChg>
        <pc:spChg chg="add mod">
          <ac:chgData name="Elga Pedreira Mendes" userId="7125e8cb-0ec7-4093-a0ba-09083a4fabc3" providerId="ADAL" clId="{7A26E999-600B-4E74-998D-8B7E84FF4101}" dt="2020-02-17T14:15:43.567" v="4814" actId="1076"/>
          <ac:spMkLst>
            <pc:docMk/>
            <pc:sldMk cId="2146474923" sldId="354"/>
            <ac:spMk id="11" creationId="{C28B0308-5F23-442E-A9F4-8F81DD01F211}"/>
          </ac:spMkLst>
        </pc:spChg>
        <pc:spChg chg="add mod">
          <ac:chgData name="Elga Pedreira Mendes" userId="7125e8cb-0ec7-4093-a0ba-09083a4fabc3" providerId="ADAL" clId="{7A26E999-600B-4E74-998D-8B7E84FF4101}" dt="2020-02-17T14:15:50.607" v="4816" actId="1076"/>
          <ac:spMkLst>
            <pc:docMk/>
            <pc:sldMk cId="2146474923" sldId="354"/>
            <ac:spMk id="12" creationId="{7038E222-29BF-477E-9F50-168FAFE78E03}"/>
          </ac:spMkLst>
        </pc:spChg>
        <pc:spChg chg="add mod">
          <ac:chgData name="Elga Pedreira Mendes" userId="7125e8cb-0ec7-4093-a0ba-09083a4fabc3" providerId="ADAL" clId="{7A26E999-600B-4E74-998D-8B7E84FF4101}" dt="2020-02-17T14:19:02.416" v="4866" actId="6549"/>
          <ac:spMkLst>
            <pc:docMk/>
            <pc:sldMk cId="2146474923" sldId="354"/>
            <ac:spMk id="13" creationId="{06A70C96-91E1-4758-8DD1-EFC8C7255CC7}"/>
          </ac:spMkLst>
        </pc:spChg>
        <pc:graphicFrameChg chg="add del mod">
          <ac:chgData name="Elga Pedreira Mendes" userId="7125e8cb-0ec7-4093-a0ba-09083a4fabc3" providerId="ADAL" clId="{7A26E999-600B-4E74-998D-8B7E84FF4101}" dt="2020-02-17T14:12:59.713" v="4768"/>
          <ac:graphicFrameMkLst>
            <pc:docMk/>
            <pc:sldMk cId="2146474923" sldId="354"/>
            <ac:graphicFrameMk id="4" creationId="{4DACD227-3DF6-4B4A-8657-6B32036DE8D9}"/>
          </ac:graphicFrameMkLst>
        </pc:graphicFrameChg>
        <pc:graphicFrameChg chg="add mod modGraphic">
          <ac:chgData name="Elga Pedreira Mendes" userId="7125e8cb-0ec7-4093-a0ba-09083a4fabc3" providerId="ADAL" clId="{7A26E999-600B-4E74-998D-8B7E84FF4101}" dt="2020-02-17T17:32:07.700" v="4910" actId="1076"/>
          <ac:graphicFrameMkLst>
            <pc:docMk/>
            <pc:sldMk cId="2146474923" sldId="354"/>
            <ac:graphicFrameMk id="9" creationId="{0076C570-4562-471B-8B6E-EBA005FD75F5}"/>
          </ac:graphicFrameMkLst>
        </pc:graphicFrameChg>
        <pc:picChg chg="add del mod">
          <ac:chgData name="Elga Pedreira Mendes" userId="7125e8cb-0ec7-4093-a0ba-09083a4fabc3" providerId="ADAL" clId="{7A26E999-600B-4E74-998D-8B7E84FF4101}" dt="2020-02-17T14:13:14.818" v="4774"/>
          <ac:picMkLst>
            <pc:docMk/>
            <pc:sldMk cId="2146474923" sldId="354"/>
            <ac:picMk id="8" creationId="{484D4EC5-5B97-443E-9ED5-1C6EE591F038}"/>
          </ac:picMkLst>
        </pc:picChg>
      </pc:sldChg>
      <pc:sldChg chg="addSp delSp modSp add modNotesTx">
        <pc:chgData name="Elga Pedreira Mendes" userId="7125e8cb-0ec7-4093-a0ba-09083a4fabc3" providerId="ADAL" clId="{7A26E999-600B-4E74-998D-8B7E84FF4101}" dt="2020-02-17T23:28:08.512" v="5927" actId="14100"/>
        <pc:sldMkLst>
          <pc:docMk/>
          <pc:sldMk cId="49525438" sldId="355"/>
        </pc:sldMkLst>
        <pc:spChg chg="del mod">
          <ac:chgData name="Elga Pedreira Mendes" userId="7125e8cb-0ec7-4093-a0ba-09083a4fabc3" providerId="ADAL" clId="{7A26E999-600B-4E74-998D-8B7E84FF4101}" dt="2020-02-17T18:04:00.036" v="5380" actId="478"/>
          <ac:spMkLst>
            <pc:docMk/>
            <pc:sldMk cId="49525438" sldId="355"/>
            <ac:spMk id="2" creationId="{41379CC3-A1DA-49EF-8891-9C57B145C5EC}"/>
          </ac:spMkLst>
        </pc:spChg>
        <pc:spChg chg="del mod">
          <ac:chgData name="Elga Pedreira Mendes" userId="7125e8cb-0ec7-4093-a0ba-09083a4fabc3" providerId="ADAL" clId="{7A26E999-600B-4E74-998D-8B7E84FF4101}" dt="2020-02-17T17:59:12.379" v="5266"/>
          <ac:spMkLst>
            <pc:docMk/>
            <pc:sldMk cId="49525438" sldId="355"/>
            <ac:spMk id="3" creationId="{ED6577B4-ED8B-48FB-9357-E3A554379451}"/>
          </ac:spMkLst>
        </pc:spChg>
        <pc:spChg chg="del">
          <ac:chgData name="Elga Pedreira Mendes" userId="7125e8cb-0ec7-4093-a0ba-09083a4fabc3" providerId="ADAL" clId="{7A26E999-600B-4E74-998D-8B7E84FF4101}" dt="2020-02-17T17:58:39.350" v="5200" actId="478"/>
          <ac:spMkLst>
            <pc:docMk/>
            <pc:sldMk cId="49525438" sldId="355"/>
            <ac:spMk id="4" creationId="{6EBDF6BE-C6C3-431F-BE1D-F86759CD7DE7}"/>
          </ac:spMkLst>
        </pc:spChg>
        <pc:spChg chg="add del mod">
          <ac:chgData name="Elga Pedreira Mendes" userId="7125e8cb-0ec7-4093-a0ba-09083a4fabc3" providerId="ADAL" clId="{7A26E999-600B-4E74-998D-8B7E84FF4101}" dt="2020-02-17T18:04:10.828" v="5383" actId="478"/>
          <ac:spMkLst>
            <pc:docMk/>
            <pc:sldMk cId="49525438" sldId="355"/>
            <ac:spMk id="6" creationId="{331E0CEA-158A-45FF-BC4C-62715C51EAD4}"/>
          </ac:spMkLst>
        </pc:spChg>
        <pc:spChg chg="add del mod">
          <ac:chgData name="Elga Pedreira Mendes" userId="7125e8cb-0ec7-4093-a0ba-09083a4fabc3" providerId="ADAL" clId="{7A26E999-600B-4E74-998D-8B7E84FF4101}" dt="2020-02-17T18:04:02.587" v="5381" actId="478"/>
          <ac:spMkLst>
            <pc:docMk/>
            <pc:sldMk cId="49525438" sldId="355"/>
            <ac:spMk id="8" creationId="{26544246-C090-456C-9832-722BA85B1664}"/>
          </ac:spMkLst>
        </pc:spChg>
        <pc:spChg chg="add del mod">
          <ac:chgData name="Elga Pedreira Mendes" userId="7125e8cb-0ec7-4093-a0ba-09083a4fabc3" providerId="ADAL" clId="{7A26E999-600B-4E74-998D-8B7E84FF4101}" dt="2020-02-17T18:04:27.033" v="5389"/>
          <ac:spMkLst>
            <pc:docMk/>
            <pc:sldMk cId="49525438" sldId="355"/>
            <ac:spMk id="10" creationId="{26F41C56-C4F9-43F7-83C5-E17AFAAE97AD}"/>
          </ac:spMkLst>
        </pc:spChg>
        <pc:spChg chg="add del mod">
          <ac:chgData name="Elga Pedreira Mendes" userId="7125e8cb-0ec7-4093-a0ba-09083a4fabc3" providerId="ADAL" clId="{7A26E999-600B-4E74-998D-8B7E84FF4101}" dt="2020-02-17T18:14:01.164" v="5401" actId="478"/>
          <ac:spMkLst>
            <pc:docMk/>
            <pc:sldMk cId="49525438" sldId="355"/>
            <ac:spMk id="13" creationId="{351DCC71-0083-4A88-AF12-9365E5E82B12}"/>
          </ac:spMkLst>
        </pc:spChg>
        <pc:spChg chg="add mod">
          <ac:chgData name="Elga Pedreira Mendes" userId="7125e8cb-0ec7-4093-a0ba-09083a4fabc3" providerId="ADAL" clId="{7A26E999-600B-4E74-998D-8B7E84FF4101}" dt="2020-02-17T18:21:36.463" v="5552" actId="1076"/>
          <ac:spMkLst>
            <pc:docMk/>
            <pc:sldMk cId="49525438" sldId="355"/>
            <ac:spMk id="15" creationId="{B679C17C-0C21-40F1-90AD-16C1E4B50DAC}"/>
          </ac:spMkLst>
        </pc:spChg>
        <pc:graphicFrameChg chg="add del mod modGraphic">
          <ac:chgData name="Elga Pedreira Mendes" userId="7125e8cb-0ec7-4093-a0ba-09083a4fabc3" providerId="ADAL" clId="{7A26E999-600B-4E74-998D-8B7E84FF4101}" dt="2020-02-17T18:04:07.239" v="5382" actId="478"/>
          <ac:graphicFrameMkLst>
            <pc:docMk/>
            <pc:sldMk cId="49525438" sldId="355"/>
            <ac:graphicFrameMk id="5" creationId="{B951CE2A-90A7-4EC7-9FAA-7BBEDC2A0B7B}"/>
          </ac:graphicFrameMkLst>
        </pc:graphicFrameChg>
        <pc:graphicFrameChg chg="add del mod modGraphic">
          <ac:chgData name="Elga Pedreira Mendes" userId="7125e8cb-0ec7-4093-a0ba-09083a4fabc3" providerId="ADAL" clId="{7A26E999-600B-4E74-998D-8B7E84FF4101}" dt="2020-02-17T18:13:58.211" v="5400" actId="478"/>
          <ac:graphicFrameMkLst>
            <pc:docMk/>
            <pc:sldMk cId="49525438" sldId="355"/>
            <ac:graphicFrameMk id="11" creationId="{96FD2ECD-2FB6-40F3-850A-8A4B494BFEAF}"/>
          </ac:graphicFrameMkLst>
        </pc:graphicFrameChg>
        <pc:graphicFrameChg chg="add mod modGraphic">
          <ac:chgData name="Elga Pedreira Mendes" userId="7125e8cb-0ec7-4093-a0ba-09083a4fabc3" providerId="ADAL" clId="{7A26E999-600B-4E74-998D-8B7E84FF4101}" dt="2020-02-17T23:28:08.512" v="5927" actId="14100"/>
          <ac:graphicFrameMkLst>
            <pc:docMk/>
            <pc:sldMk cId="49525438" sldId="355"/>
            <ac:graphicFrameMk id="14" creationId="{B691C008-2FD4-415B-942E-F83E2C2FA1F9}"/>
          </ac:graphicFrameMkLst>
        </pc:graphicFrameChg>
      </pc:sldChg>
      <pc:sldChg chg="addSp delSp modSp add">
        <pc:chgData name="Elga Pedreira Mendes" userId="7125e8cb-0ec7-4093-a0ba-09083a4fabc3" providerId="ADAL" clId="{7A26E999-600B-4E74-998D-8B7E84FF4101}" dt="2020-02-17T18:35:40.587" v="5634" actId="179"/>
        <pc:sldMkLst>
          <pc:docMk/>
          <pc:sldMk cId="3246242335" sldId="356"/>
        </pc:sldMkLst>
        <pc:spChg chg="del">
          <ac:chgData name="Elga Pedreira Mendes" userId="7125e8cb-0ec7-4093-a0ba-09083a4fabc3" providerId="ADAL" clId="{7A26E999-600B-4E74-998D-8B7E84FF4101}" dt="2020-02-17T18:16:53.706" v="5435" actId="478"/>
          <ac:spMkLst>
            <pc:docMk/>
            <pc:sldMk cId="3246242335" sldId="356"/>
            <ac:spMk id="2" creationId="{54F324F7-1E55-479D-8AF4-31DF6B5C8747}"/>
          </ac:spMkLst>
        </pc:spChg>
        <pc:spChg chg="del mod">
          <ac:chgData name="Elga Pedreira Mendes" userId="7125e8cb-0ec7-4093-a0ba-09083a4fabc3" providerId="ADAL" clId="{7A26E999-600B-4E74-998D-8B7E84FF4101}" dt="2020-02-17T18:17:21.071" v="5438"/>
          <ac:spMkLst>
            <pc:docMk/>
            <pc:sldMk cId="3246242335" sldId="356"/>
            <ac:spMk id="3" creationId="{345BC13C-5E1C-4F9A-9DC0-4CD574DEB424}"/>
          </ac:spMkLst>
        </pc:spChg>
        <pc:spChg chg="del">
          <ac:chgData name="Elga Pedreira Mendes" userId="7125e8cb-0ec7-4093-a0ba-09083a4fabc3" providerId="ADAL" clId="{7A26E999-600B-4E74-998D-8B7E84FF4101}" dt="2020-02-17T18:16:57.785" v="5436" actId="478"/>
          <ac:spMkLst>
            <pc:docMk/>
            <pc:sldMk cId="3246242335" sldId="356"/>
            <ac:spMk id="4" creationId="{93C50DD7-897A-4686-8060-F0BEE3979EFB}"/>
          </ac:spMkLst>
        </pc:spChg>
        <pc:spChg chg="add mod">
          <ac:chgData name="Elga Pedreira Mendes" userId="7125e8cb-0ec7-4093-a0ba-09083a4fabc3" providerId="ADAL" clId="{7A26E999-600B-4E74-998D-8B7E84FF4101}" dt="2020-02-17T18:23:17.257" v="5562" actId="1076"/>
          <ac:spMkLst>
            <pc:docMk/>
            <pc:sldMk cId="3246242335" sldId="356"/>
            <ac:spMk id="6" creationId="{6E58EBC8-BB73-49AB-BE8C-DDB4D76E7579}"/>
          </ac:spMkLst>
        </pc:spChg>
        <pc:graphicFrameChg chg="add mod modGraphic">
          <ac:chgData name="Elga Pedreira Mendes" userId="7125e8cb-0ec7-4093-a0ba-09083a4fabc3" providerId="ADAL" clId="{7A26E999-600B-4E74-998D-8B7E84FF4101}" dt="2020-02-17T18:35:40.587" v="5634" actId="179"/>
          <ac:graphicFrameMkLst>
            <pc:docMk/>
            <pc:sldMk cId="3246242335" sldId="356"/>
            <ac:graphicFrameMk id="5" creationId="{B0F4466A-94A9-4306-B4C8-9BE5E0A6D584}"/>
          </ac:graphicFrameMkLst>
        </pc:graphicFrameChg>
      </pc:sldChg>
      <pc:sldChg chg="addSp delSp modSp add">
        <pc:chgData name="Elga Pedreira Mendes" userId="7125e8cb-0ec7-4093-a0ba-09083a4fabc3" providerId="ADAL" clId="{7A26E999-600B-4E74-998D-8B7E84FF4101}" dt="2020-02-17T23:27:55.932" v="5925" actId="14734"/>
        <pc:sldMkLst>
          <pc:docMk/>
          <pc:sldMk cId="1589548912" sldId="357"/>
        </pc:sldMkLst>
        <pc:spChg chg="del mod">
          <ac:chgData name="Elga Pedreira Mendes" userId="7125e8cb-0ec7-4093-a0ba-09083a4fabc3" providerId="ADAL" clId="{7A26E999-600B-4E74-998D-8B7E84FF4101}" dt="2020-02-17T18:26:32.388" v="5581" actId="478"/>
          <ac:spMkLst>
            <pc:docMk/>
            <pc:sldMk cId="1589548912" sldId="357"/>
            <ac:spMk id="2" creationId="{2B5F9E23-69E0-4364-AFB5-A13393803116}"/>
          </ac:spMkLst>
        </pc:spChg>
        <pc:spChg chg="del mod">
          <ac:chgData name="Elga Pedreira Mendes" userId="7125e8cb-0ec7-4093-a0ba-09083a4fabc3" providerId="ADAL" clId="{7A26E999-600B-4E74-998D-8B7E84FF4101}" dt="2020-02-17T18:25:44.020" v="5572"/>
          <ac:spMkLst>
            <pc:docMk/>
            <pc:sldMk cId="1589548912" sldId="357"/>
            <ac:spMk id="3" creationId="{E02B1792-5F82-414D-852D-E58A98452023}"/>
          </ac:spMkLst>
        </pc:spChg>
        <pc:spChg chg="del">
          <ac:chgData name="Elga Pedreira Mendes" userId="7125e8cb-0ec7-4093-a0ba-09083a4fabc3" providerId="ADAL" clId="{7A26E999-600B-4E74-998D-8B7E84FF4101}" dt="2020-02-17T18:25:29.233" v="5570" actId="478"/>
          <ac:spMkLst>
            <pc:docMk/>
            <pc:sldMk cId="1589548912" sldId="357"/>
            <ac:spMk id="4" creationId="{4425B439-00B2-403A-8236-CF8A354D8038}"/>
          </ac:spMkLst>
        </pc:spChg>
        <pc:spChg chg="add mod">
          <ac:chgData name="Elga Pedreira Mendes" userId="7125e8cb-0ec7-4093-a0ba-09083a4fabc3" providerId="ADAL" clId="{7A26E999-600B-4E74-998D-8B7E84FF4101}" dt="2020-02-17T18:26:45.051" v="5583" actId="1076"/>
          <ac:spMkLst>
            <pc:docMk/>
            <pc:sldMk cId="1589548912" sldId="357"/>
            <ac:spMk id="6" creationId="{17AF93C7-7259-4241-9172-B238999180B7}"/>
          </ac:spMkLst>
        </pc:spChg>
        <pc:graphicFrameChg chg="add mod modGraphic">
          <ac:chgData name="Elga Pedreira Mendes" userId="7125e8cb-0ec7-4093-a0ba-09083a4fabc3" providerId="ADAL" clId="{7A26E999-600B-4E74-998D-8B7E84FF4101}" dt="2020-02-17T23:27:55.932" v="5925" actId="14734"/>
          <ac:graphicFrameMkLst>
            <pc:docMk/>
            <pc:sldMk cId="1589548912" sldId="357"/>
            <ac:graphicFrameMk id="5" creationId="{FA9654E8-931B-4D34-9B0A-1729FE9FCE2B}"/>
          </ac:graphicFrameMkLst>
        </pc:graphicFrameChg>
      </pc:sldChg>
      <pc:sldChg chg="addSp delSp modSp add">
        <pc:chgData name="Elga Pedreira Mendes" userId="7125e8cb-0ec7-4093-a0ba-09083a4fabc3" providerId="ADAL" clId="{7A26E999-600B-4E74-998D-8B7E84FF4101}" dt="2020-02-17T23:28:35.341" v="5930" actId="14100"/>
        <pc:sldMkLst>
          <pc:docMk/>
          <pc:sldMk cId="1689785987" sldId="358"/>
        </pc:sldMkLst>
        <pc:spChg chg="del">
          <ac:chgData name="Elga Pedreira Mendes" userId="7125e8cb-0ec7-4093-a0ba-09083a4fabc3" providerId="ADAL" clId="{7A26E999-600B-4E74-998D-8B7E84FF4101}" dt="2020-02-17T18:32:14.531" v="5595" actId="478"/>
          <ac:spMkLst>
            <pc:docMk/>
            <pc:sldMk cId="1689785987" sldId="358"/>
            <ac:spMk id="2" creationId="{095570E8-94BC-4B03-B0AC-E51666647C33}"/>
          </ac:spMkLst>
        </pc:spChg>
        <pc:spChg chg="del mod">
          <ac:chgData name="Elga Pedreira Mendes" userId="7125e8cb-0ec7-4093-a0ba-09083a4fabc3" providerId="ADAL" clId="{7A26E999-600B-4E74-998D-8B7E84FF4101}" dt="2020-02-17T18:32:16.791" v="5596"/>
          <ac:spMkLst>
            <pc:docMk/>
            <pc:sldMk cId="1689785987" sldId="358"/>
            <ac:spMk id="3" creationId="{F26211E7-FD28-4494-8E03-EA1FAA38F465}"/>
          </ac:spMkLst>
        </pc:spChg>
        <pc:spChg chg="del">
          <ac:chgData name="Elga Pedreira Mendes" userId="7125e8cb-0ec7-4093-a0ba-09083a4fabc3" providerId="ADAL" clId="{7A26E999-600B-4E74-998D-8B7E84FF4101}" dt="2020-02-17T18:32:04.308" v="5593" actId="478"/>
          <ac:spMkLst>
            <pc:docMk/>
            <pc:sldMk cId="1689785987" sldId="358"/>
            <ac:spMk id="4" creationId="{D6D65230-5034-4BA3-A538-0A477B5BBD52}"/>
          </ac:spMkLst>
        </pc:spChg>
        <pc:spChg chg="add mod">
          <ac:chgData name="Elga Pedreira Mendes" userId="7125e8cb-0ec7-4093-a0ba-09083a4fabc3" providerId="ADAL" clId="{7A26E999-600B-4E74-998D-8B7E84FF4101}" dt="2020-02-17T18:33:48.519" v="5610" actId="1076"/>
          <ac:spMkLst>
            <pc:docMk/>
            <pc:sldMk cId="1689785987" sldId="358"/>
            <ac:spMk id="6" creationId="{24F4C5C4-A2D1-4B37-8B25-68E8A1F0FAC7}"/>
          </ac:spMkLst>
        </pc:spChg>
        <pc:graphicFrameChg chg="add mod modGraphic">
          <ac:chgData name="Elga Pedreira Mendes" userId="7125e8cb-0ec7-4093-a0ba-09083a4fabc3" providerId="ADAL" clId="{7A26E999-600B-4E74-998D-8B7E84FF4101}" dt="2020-02-17T23:28:35.341" v="5930" actId="14100"/>
          <ac:graphicFrameMkLst>
            <pc:docMk/>
            <pc:sldMk cId="1689785987" sldId="358"/>
            <ac:graphicFrameMk id="5" creationId="{3C9A3E82-302B-499A-9A97-7E27A0AB3369}"/>
          </ac:graphicFrameMkLst>
        </pc:graphicFrameChg>
      </pc:sldChg>
      <pc:sldChg chg="add del">
        <pc:chgData name="Elga Pedreira Mendes" userId="7125e8cb-0ec7-4093-a0ba-09083a4fabc3" providerId="ADAL" clId="{7A26E999-600B-4E74-998D-8B7E84FF4101}" dt="2020-02-17T23:15:07.719" v="5650" actId="2696"/>
        <pc:sldMkLst>
          <pc:docMk/>
          <pc:sldMk cId="414222443" sldId="359"/>
        </pc:sldMkLst>
      </pc:sldChg>
      <pc:sldChg chg="add">
        <pc:chgData name="Elga Pedreira Mendes" userId="7125e8cb-0ec7-4093-a0ba-09083a4fabc3" providerId="ADAL" clId="{7A26E999-600B-4E74-998D-8B7E84FF4101}" dt="2020-02-17T23:30:01.483" v="5959"/>
        <pc:sldMkLst>
          <pc:docMk/>
          <pc:sldMk cId="3382242452" sldId="359"/>
        </pc:sldMkLst>
      </pc:sldChg>
      <pc:sldChg chg="add del">
        <pc:chgData name="Elga Pedreira Mendes" userId="7125e8cb-0ec7-4093-a0ba-09083a4fabc3" providerId="ADAL" clId="{7A26E999-600B-4E74-998D-8B7E84FF4101}" dt="2020-02-17T22:34:34.543" v="5648"/>
        <pc:sldMkLst>
          <pc:docMk/>
          <pc:sldMk cId="3062635511" sldId="360"/>
        </pc:sldMkLst>
      </pc:sldChg>
    </pc:docChg>
  </pc:docChgLst>
  <pc:docChgLst>
    <pc:chgData name="Elga Pedreira Mendes" userId="7125e8cb-0ec7-4093-a0ba-09083a4fabc3" providerId="ADAL" clId="{DC96E92E-FA2B-446C-8A2B-694C5CE62A70}"/>
    <pc:docChg chg="custSel mod addSld modSld">
      <pc:chgData name="Elga Pedreira Mendes" userId="7125e8cb-0ec7-4093-a0ba-09083a4fabc3" providerId="ADAL" clId="{DC96E92E-FA2B-446C-8A2B-694C5CE62A70}" dt="2020-02-06T21:35:23.967" v="84" actId="1076"/>
      <pc:docMkLst>
        <pc:docMk/>
      </pc:docMkLst>
      <pc:sldChg chg="modSp">
        <pc:chgData name="Elga Pedreira Mendes" userId="7125e8cb-0ec7-4093-a0ba-09083a4fabc3" providerId="ADAL" clId="{DC96E92E-FA2B-446C-8A2B-694C5CE62A70}" dt="2020-02-06T21:35:23.967" v="84" actId="1076"/>
        <pc:sldMkLst>
          <pc:docMk/>
          <pc:sldMk cId="773375062" sldId="338"/>
        </pc:sldMkLst>
        <pc:spChg chg="mod">
          <ac:chgData name="Elga Pedreira Mendes" userId="7125e8cb-0ec7-4093-a0ba-09083a4fabc3" providerId="ADAL" clId="{DC96E92E-FA2B-446C-8A2B-694C5CE62A70}" dt="2020-02-06T21:35:23.967" v="84" actId="1076"/>
          <ac:spMkLst>
            <pc:docMk/>
            <pc:sldMk cId="773375062" sldId="338"/>
            <ac:spMk id="6" creationId="{8B7E0691-09EE-4DF2-913B-B79F176E6FEE}"/>
          </ac:spMkLst>
        </pc:spChg>
      </pc:sldChg>
      <pc:sldChg chg="modSp">
        <pc:chgData name="Elga Pedreira Mendes" userId="7125e8cb-0ec7-4093-a0ba-09083a4fabc3" providerId="ADAL" clId="{DC96E92E-FA2B-446C-8A2B-694C5CE62A70}" dt="2020-02-06T21:22:21.296" v="0" actId="113"/>
        <pc:sldMkLst>
          <pc:docMk/>
          <pc:sldMk cId="3861458849" sldId="342"/>
        </pc:sldMkLst>
        <pc:spChg chg="mod">
          <ac:chgData name="Elga Pedreira Mendes" userId="7125e8cb-0ec7-4093-a0ba-09083a4fabc3" providerId="ADAL" clId="{DC96E92E-FA2B-446C-8A2B-694C5CE62A70}" dt="2020-02-06T21:22:21.296" v="0" actId="113"/>
          <ac:spMkLst>
            <pc:docMk/>
            <pc:sldMk cId="3861458849" sldId="342"/>
            <ac:spMk id="3" creationId="{00C3D933-0430-4734-8BD0-A71C6ED0231B}"/>
          </ac:spMkLst>
        </pc:spChg>
      </pc:sldChg>
      <pc:sldChg chg="addSp delSp modSp add mod setBg">
        <pc:chgData name="Elga Pedreira Mendes" userId="7125e8cb-0ec7-4093-a0ba-09083a4fabc3" providerId="ADAL" clId="{DC96E92E-FA2B-446C-8A2B-694C5CE62A70}" dt="2020-02-06T21:33:52.054" v="45" actId="14100"/>
        <pc:sldMkLst>
          <pc:docMk/>
          <pc:sldMk cId="2530729871" sldId="343"/>
        </pc:sldMkLst>
        <pc:spChg chg="mod">
          <ac:chgData name="Elga Pedreira Mendes" userId="7125e8cb-0ec7-4093-a0ba-09083a4fabc3" providerId="ADAL" clId="{DC96E92E-FA2B-446C-8A2B-694C5CE62A70}" dt="2020-02-06T21:33:39.238" v="44" actId="26606"/>
          <ac:spMkLst>
            <pc:docMk/>
            <pc:sldMk cId="2530729871" sldId="343"/>
            <ac:spMk id="2" creationId="{A16BBC92-95CE-444C-989E-14BD8400F714}"/>
          </ac:spMkLst>
        </pc:spChg>
        <pc:spChg chg="del">
          <ac:chgData name="Elga Pedreira Mendes" userId="7125e8cb-0ec7-4093-a0ba-09083a4fabc3" providerId="ADAL" clId="{DC96E92E-FA2B-446C-8A2B-694C5CE62A70}" dt="2020-02-06T21:32:36.192" v="7"/>
          <ac:spMkLst>
            <pc:docMk/>
            <pc:sldMk cId="2530729871" sldId="343"/>
            <ac:spMk id="3" creationId="{5672687F-91A1-4075-89C6-22E87FBCB67B}"/>
          </ac:spMkLst>
        </pc:spChg>
        <pc:spChg chg="add">
          <ac:chgData name="Elga Pedreira Mendes" userId="7125e8cb-0ec7-4093-a0ba-09083a4fabc3" providerId="ADAL" clId="{DC96E92E-FA2B-446C-8A2B-694C5CE62A70}" dt="2020-02-06T21:33:39.238" v="44" actId="26606"/>
          <ac:spMkLst>
            <pc:docMk/>
            <pc:sldMk cId="2530729871" sldId="343"/>
            <ac:spMk id="10" creationId="{A4AC5506-6312-4701-8D3C-40187889A947}"/>
          </ac:spMkLst>
        </pc:spChg>
        <pc:graphicFrameChg chg="add mod">
          <ac:chgData name="Elga Pedreira Mendes" userId="7125e8cb-0ec7-4093-a0ba-09083a4fabc3" providerId="ADAL" clId="{DC96E92E-FA2B-446C-8A2B-694C5CE62A70}" dt="2020-02-06T21:33:39.238" v="44" actId="26606"/>
          <ac:graphicFrameMkLst>
            <pc:docMk/>
            <pc:sldMk cId="2530729871" sldId="343"/>
            <ac:graphicFrameMk id="4" creationId="{78CB2671-303D-4CB4-A4AA-0E74E3BDBC3D}"/>
          </ac:graphicFrameMkLst>
        </pc:graphicFrameChg>
        <pc:graphicFrameChg chg="add mod">
          <ac:chgData name="Elga Pedreira Mendes" userId="7125e8cb-0ec7-4093-a0ba-09083a4fabc3" providerId="ADAL" clId="{DC96E92E-FA2B-446C-8A2B-694C5CE62A70}" dt="2020-02-06T21:33:52.054" v="45" actId="14100"/>
          <ac:graphicFrameMkLst>
            <pc:docMk/>
            <pc:sldMk cId="2530729871" sldId="343"/>
            <ac:graphicFrameMk id="5" creationId="{B34343C8-191E-463B-96A8-3D6D713552FC}"/>
          </ac:graphicFrameMkLst>
        </pc:graphicFrameChg>
      </pc:sldChg>
      <pc:sldChg chg="modSp add">
        <pc:chgData name="Elga Pedreira Mendes" userId="7125e8cb-0ec7-4093-a0ba-09083a4fabc3" providerId="ADAL" clId="{DC96E92E-FA2B-446C-8A2B-694C5CE62A70}" dt="2020-02-06T21:34:26.953" v="72" actId="1076"/>
        <pc:sldMkLst>
          <pc:docMk/>
          <pc:sldMk cId="3905798467" sldId="344"/>
        </pc:sldMkLst>
        <pc:spChg chg="mod">
          <ac:chgData name="Elga Pedreira Mendes" userId="7125e8cb-0ec7-4093-a0ba-09083a4fabc3" providerId="ADAL" clId="{DC96E92E-FA2B-446C-8A2B-694C5CE62A70}" dt="2020-02-06T21:34:26.953" v="72" actId="1076"/>
          <ac:spMkLst>
            <pc:docMk/>
            <pc:sldMk cId="3905798467" sldId="344"/>
            <ac:spMk id="2" creationId="{C12200CF-91D7-4846-A10F-3792E10D09B4}"/>
          </ac:spMkLst>
        </pc:spChg>
      </pc:sldChg>
      <pc:sldChg chg="modSp add">
        <pc:chgData name="Elga Pedreira Mendes" userId="7125e8cb-0ec7-4093-a0ba-09083a4fabc3" providerId="ADAL" clId="{DC96E92E-FA2B-446C-8A2B-694C5CE62A70}" dt="2020-02-06T21:34:49.668" v="83" actId="1076"/>
        <pc:sldMkLst>
          <pc:docMk/>
          <pc:sldMk cId="160715410" sldId="345"/>
        </pc:sldMkLst>
        <pc:spChg chg="mod">
          <ac:chgData name="Elga Pedreira Mendes" userId="7125e8cb-0ec7-4093-a0ba-09083a4fabc3" providerId="ADAL" clId="{DC96E92E-FA2B-446C-8A2B-694C5CE62A70}" dt="2020-02-06T21:34:49.668" v="83" actId="1076"/>
          <ac:spMkLst>
            <pc:docMk/>
            <pc:sldMk cId="160715410" sldId="345"/>
            <ac:spMk id="2" creationId="{EC4F2FF7-52DC-4911-91AD-0578E600C1B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gugovbr-my.sharepoint.com/personal/elga_mendes_cgu_gov_br/Documents/gr&#225;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04512248468941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Planilha1!$A$1</c:f>
              <c:strCache>
                <c:ptCount val="1"/>
                <c:pt idx="0">
                  <c:v>número de reclamações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Planilha1!$A$2:$A$13</c:f>
              <c:numCache>
                <c:formatCode>General</c:formatCode>
                <c:ptCount val="12"/>
                <c:pt idx="0">
                  <c:v>100</c:v>
                </c:pt>
                <c:pt idx="1">
                  <c:v>200</c:v>
                </c:pt>
                <c:pt idx="2">
                  <c:v>280</c:v>
                </c:pt>
                <c:pt idx="3">
                  <c:v>350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830</c:v>
                </c:pt>
                <c:pt idx="10">
                  <c:v>900</c:v>
                </c:pt>
                <c:pt idx="11">
                  <c:v>950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84-4C24-9969-83CEE75B4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9887064"/>
        <c:axId val="319887720"/>
      </c:lineChart>
      <c:catAx>
        <c:axId val="319887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meses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9887720"/>
        <c:crosses val="autoZero"/>
        <c:auto val="1"/>
        <c:lblAlgn val="ctr"/>
        <c:lblOffset val="100"/>
        <c:noMultiLvlLbl val="0"/>
      </c:catAx>
      <c:valAx>
        <c:axId val="31988772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nº de reclamações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9887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% de defeitos ao mês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percentual de defeitos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Planilha1!$C$24:$C$35</c:f>
              <c:numCache>
                <c:formatCode>0%</c:formatCode>
                <c:ptCount val="12"/>
                <c:pt idx="0">
                  <c:v>0.09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0.05</c:v>
                </c:pt>
                <c:pt idx="5">
                  <c:v>0.05</c:v>
                </c:pt>
                <c:pt idx="6">
                  <c:v>0.04</c:v>
                </c:pt>
                <c:pt idx="7">
                  <c:v>0.04</c:v>
                </c:pt>
                <c:pt idx="8">
                  <c:v>0.03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B0-4D0B-B5AF-F4D8EE2B8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9894936"/>
        <c:axId val="319885096"/>
      </c:lineChart>
      <c:catAx>
        <c:axId val="319894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meses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9885096"/>
        <c:crosses val="autoZero"/>
        <c:auto val="1"/>
        <c:lblAlgn val="ctr"/>
        <c:lblOffset val="100"/>
        <c:tickLblSkip val="1"/>
        <c:noMultiLvlLbl val="0"/>
      </c:catAx>
      <c:valAx>
        <c:axId val="319885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percentual de defeitos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9894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58778-CB4E-4A24-9FCA-41EDA97375E9}" type="doc">
      <dgm:prSet loTypeId="urn:microsoft.com/office/officeart/2005/8/layout/pyramid2" loCatId="pyramid" qsTypeId="urn:microsoft.com/office/officeart/2005/8/quickstyle/simple2" qsCatId="simple" csTypeId="urn:microsoft.com/office/officeart/2005/8/colors/accent1_2" csCatId="accent1" phldr="1"/>
      <dgm:spPr/>
    </dgm:pt>
    <dgm:pt modelId="{03EBD42B-29AD-4E04-A132-8358438C9AE2}">
      <dgm:prSet phldrT="[Texto]" custT="1"/>
      <dgm:spPr/>
      <dgm:t>
        <a:bodyPr/>
        <a:lstStyle/>
        <a:p>
          <a:r>
            <a:rPr lang="pt-BR" sz="2000" b="1"/>
            <a:t>Estratégico</a:t>
          </a:r>
        </a:p>
        <a:p>
          <a:r>
            <a:rPr lang="pt-BR" sz="1300" u="sng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pt-BR" sz="1500" u="sng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Benefícios financeiros gerados pela atuação de todas as unidades da CGU;</a:t>
          </a:r>
          <a:endParaRPr lang="pt-BR" sz="1500"/>
        </a:p>
      </dgm:t>
    </dgm:pt>
    <dgm:pt modelId="{AEE3C9BF-6D19-4A18-9318-FBED78B474B8}" type="parTrans" cxnId="{F4B47E0A-3998-4F37-88CF-540B71DBCB37}">
      <dgm:prSet/>
      <dgm:spPr/>
      <dgm:t>
        <a:bodyPr/>
        <a:lstStyle/>
        <a:p>
          <a:endParaRPr lang="pt-BR"/>
        </a:p>
      </dgm:t>
    </dgm:pt>
    <dgm:pt modelId="{D071F556-0094-4741-BECB-F8C4FCEA9F30}" type="sibTrans" cxnId="{F4B47E0A-3998-4F37-88CF-540B71DBCB37}">
      <dgm:prSet/>
      <dgm:spPr/>
      <dgm:t>
        <a:bodyPr/>
        <a:lstStyle/>
        <a:p>
          <a:endParaRPr lang="pt-BR"/>
        </a:p>
      </dgm:t>
    </dgm:pt>
    <dgm:pt modelId="{ED396D03-BA08-495C-8751-5650D41AF943}">
      <dgm:prSet phldrT="[Texto]" custT="1"/>
      <dgm:spPr/>
      <dgm:t>
        <a:bodyPr/>
        <a:lstStyle/>
        <a:p>
          <a:r>
            <a:rPr lang="pt-BR" sz="2000" b="1"/>
            <a:t>Tático</a:t>
          </a:r>
        </a:p>
        <a:p>
          <a:r>
            <a:rPr lang="pt-BR" sz="1500" u="sng"/>
            <a:t>Percentual de benefícios financeiros gerados por determinada Secretaria sobre o total de benefícios gerados por toda a CGU.</a:t>
          </a:r>
          <a:endParaRPr lang="pt-BR" sz="1500"/>
        </a:p>
      </dgm:t>
    </dgm:pt>
    <dgm:pt modelId="{B947D2F8-15C8-46AD-B784-C0F8DC77A40F}" type="parTrans" cxnId="{D59818C6-5B08-48EF-8736-BE2CC0F77DA5}">
      <dgm:prSet/>
      <dgm:spPr/>
      <dgm:t>
        <a:bodyPr/>
        <a:lstStyle/>
        <a:p>
          <a:endParaRPr lang="pt-BR"/>
        </a:p>
      </dgm:t>
    </dgm:pt>
    <dgm:pt modelId="{D09E24B6-321C-4705-8622-E15D30B8C1E8}" type="sibTrans" cxnId="{D59818C6-5B08-48EF-8736-BE2CC0F77DA5}">
      <dgm:prSet/>
      <dgm:spPr/>
      <dgm:t>
        <a:bodyPr/>
        <a:lstStyle/>
        <a:p>
          <a:endParaRPr lang="pt-BR"/>
        </a:p>
      </dgm:t>
    </dgm:pt>
    <dgm:pt modelId="{73F96720-CE4F-4BC9-A4CF-3B86DE933E8E}">
      <dgm:prSet phldrT="[Texto]" custT="1"/>
      <dgm:spPr/>
      <dgm:t>
        <a:bodyPr/>
        <a:lstStyle/>
        <a:p>
          <a:r>
            <a:rPr lang="pt-BR" sz="2000" b="1"/>
            <a:t>Operacional </a:t>
          </a:r>
        </a:p>
        <a:p>
          <a:r>
            <a:rPr lang="pt-BR" sz="1500" u="sng"/>
            <a:t>Prazo médio de análise de licença capacitação pela unidade responsável na CGU.</a:t>
          </a:r>
          <a:endParaRPr lang="pt-BR" sz="1500"/>
        </a:p>
      </dgm:t>
    </dgm:pt>
    <dgm:pt modelId="{9B6A3697-4564-4AB8-A023-D7B4CB1D0291}" type="parTrans" cxnId="{03EC94FE-091A-4C78-9386-9B5D9B154EA0}">
      <dgm:prSet/>
      <dgm:spPr/>
      <dgm:t>
        <a:bodyPr/>
        <a:lstStyle/>
        <a:p>
          <a:endParaRPr lang="pt-BR"/>
        </a:p>
      </dgm:t>
    </dgm:pt>
    <dgm:pt modelId="{DC7EC55C-D19E-4287-9EAB-C9DD235A8D66}" type="sibTrans" cxnId="{03EC94FE-091A-4C78-9386-9B5D9B154EA0}">
      <dgm:prSet/>
      <dgm:spPr/>
      <dgm:t>
        <a:bodyPr/>
        <a:lstStyle/>
        <a:p>
          <a:endParaRPr lang="pt-BR"/>
        </a:p>
      </dgm:t>
    </dgm:pt>
    <dgm:pt modelId="{4B9F1067-DAC8-47DD-B757-A135537A8E14}" type="pres">
      <dgm:prSet presAssocID="{F5D58778-CB4E-4A24-9FCA-41EDA97375E9}" presName="compositeShape" presStyleCnt="0">
        <dgm:presLayoutVars>
          <dgm:dir/>
          <dgm:resizeHandles/>
        </dgm:presLayoutVars>
      </dgm:prSet>
      <dgm:spPr/>
    </dgm:pt>
    <dgm:pt modelId="{E040239E-9803-4038-994F-D1B810F65D94}" type="pres">
      <dgm:prSet presAssocID="{F5D58778-CB4E-4A24-9FCA-41EDA97375E9}" presName="pyramid" presStyleLbl="node1" presStyleIdx="0" presStyleCnt="1"/>
      <dgm:spPr>
        <a:solidFill>
          <a:srgbClr val="002060"/>
        </a:solidFill>
      </dgm:spPr>
    </dgm:pt>
    <dgm:pt modelId="{2769643F-04DB-4595-84E4-02DBBB3D54C2}" type="pres">
      <dgm:prSet presAssocID="{F5D58778-CB4E-4A24-9FCA-41EDA97375E9}" presName="theList" presStyleCnt="0"/>
      <dgm:spPr/>
    </dgm:pt>
    <dgm:pt modelId="{78202D4E-A316-4A24-84B5-C77D3E766F67}" type="pres">
      <dgm:prSet presAssocID="{03EBD42B-29AD-4E04-A132-8358438C9AE2}" presName="aNode" presStyleLbl="fgAcc1" presStyleIdx="0" presStyleCnt="3">
        <dgm:presLayoutVars>
          <dgm:bulletEnabled val="1"/>
        </dgm:presLayoutVars>
      </dgm:prSet>
      <dgm:spPr/>
    </dgm:pt>
    <dgm:pt modelId="{D861DF28-46C3-4C8C-984D-675A921F956F}" type="pres">
      <dgm:prSet presAssocID="{03EBD42B-29AD-4E04-A132-8358438C9AE2}" presName="aSpace" presStyleCnt="0"/>
      <dgm:spPr/>
    </dgm:pt>
    <dgm:pt modelId="{5454B8EB-2832-49FA-85B0-1EA9A76748AC}" type="pres">
      <dgm:prSet presAssocID="{ED396D03-BA08-495C-8751-5650D41AF943}" presName="aNode" presStyleLbl="fgAcc1" presStyleIdx="1" presStyleCnt="3">
        <dgm:presLayoutVars>
          <dgm:bulletEnabled val="1"/>
        </dgm:presLayoutVars>
      </dgm:prSet>
      <dgm:spPr/>
    </dgm:pt>
    <dgm:pt modelId="{DC0BCF93-EC57-4CDA-89E5-0E0E0B2F3A8A}" type="pres">
      <dgm:prSet presAssocID="{ED396D03-BA08-495C-8751-5650D41AF943}" presName="aSpace" presStyleCnt="0"/>
      <dgm:spPr/>
    </dgm:pt>
    <dgm:pt modelId="{9646D88D-03AF-4336-9F94-B6C0B1BA6AA5}" type="pres">
      <dgm:prSet presAssocID="{73F96720-CE4F-4BC9-A4CF-3B86DE933E8E}" presName="aNode" presStyleLbl="fgAcc1" presStyleIdx="2" presStyleCnt="3">
        <dgm:presLayoutVars>
          <dgm:bulletEnabled val="1"/>
        </dgm:presLayoutVars>
      </dgm:prSet>
      <dgm:spPr/>
    </dgm:pt>
    <dgm:pt modelId="{62A5C4A6-106C-4D8C-BFC2-D489B6EFA556}" type="pres">
      <dgm:prSet presAssocID="{73F96720-CE4F-4BC9-A4CF-3B86DE933E8E}" presName="aSpace" presStyleCnt="0"/>
      <dgm:spPr/>
    </dgm:pt>
  </dgm:ptLst>
  <dgm:cxnLst>
    <dgm:cxn modelId="{B3608801-D2A0-444A-AF68-23F2EED7E452}" type="presOf" srcId="{73F96720-CE4F-4BC9-A4CF-3B86DE933E8E}" destId="{9646D88D-03AF-4336-9F94-B6C0B1BA6AA5}" srcOrd="0" destOrd="0" presId="urn:microsoft.com/office/officeart/2005/8/layout/pyramid2"/>
    <dgm:cxn modelId="{F4B47E0A-3998-4F37-88CF-540B71DBCB37}" srcId="{F5D58778-CB4E-4A24-9FCA-41EDA97375E9}" destId="{03EBD42B-29AD-4E04-A132-8358438C9AE2}" srcOrd="0" destOrd="0" parTransId="{AEE3C9BF-6D19-4A18-9318-FBED78B474B8}" sibTransId="{D071F556-0094-4741-BECB-F8C4FCEA9F30}"/>
    <dgm:cxn modelId="{0D3FC823-1A57-47D1-BC31-E5BEE0DC3698}" type="presOf" srcId="{ED396D03-BA08-495C-8751-5650D41AF943}" destId="{5454B8EB-2832-49FA-85B0-1EA9A76748AC}" srcOrd="0" destOrd="0" presId="urn:microsoft.com/office/officeart/2005/8/layout/pyramid2"/>
    <dgm:cxn modelId="{F127575D-1600-43E7-86F8-3FFA91C88A1B}" type="presOf" srcId="{03EBD42B-29AD-4E04-A132-8358438C9AE2}" destId="{78202D4E-A316-4A24-84B5-C77D3E766F67}" srcOrd="0" destOrd="0" presId="urn:microsoft.com/office/officeart/2005/8/layout/pyramid2"/>
    <dgm:cxn modelId="{F0F4A571-7AC2-4975-9EF2-8A3C111877AB}" type="presOf" srcId="{F5D58778-CB4E-4A24-9FCA-41EDA97375E9}" destId="{4B9F1067-DAC8-47DD-B757-A135537A8E14}" srcOrd="0" destOrd="0" presId="urn:microsoft.com/office/officeart/2005/8/layout/pyramid2"/>
    <dgm:cxn modelId="{D59818C6-5B08-48EF-8736-BE2CC0F77DA5}" srcId="{F5D58778-CB4E-4A24-9FCA-41EDA97375E9}" destId="{ED396D03-BA08-495C-8751-5650D41AF943}" srcOrd="1" destOrd="0" parTransId="{B947D2F8-15C8-46AD-B784-C0F8DC77A40F}" sibTransId="{D09E24B6-321C-4705-8622-E15D30B8C1E8}"/>
    <dgm:cxn modelId="{03EC94FE-091A-4C78-9386-9B5D9B154EA0}" srcId="{F5D58778-CB4E-4A24-9FCA-41EDA97375E9}" destId="{73F96720-CE4F-4BC9-A4CF-3B86DE933E8E}" srcOrd="2" destOrd="0" parTransId="{9B6A3697-4564-4AB8-A023-D7B4CB1D0291}" sibTransId="{DC7EC55C-D19E-4287-9EAB-C9DD235A8D66}"/>
    <dgm:cxn modelId="{52EF106D-B2DA-4CF2-8D34-1AE03A9969E1}" type="presParOf" srcId="{4B9F1067-DAC8-47DD-B757-A135537A8E14}" destId="{E040239E-9803-4038-994F-D1B810F65D94}" srcOrd="0" destOrd="0" presId="urn:microsoft.com/office/officeart/2005/8/layout/pyramid2"/>
    <dgm:cxn modelId="{F2A54882-0133-448E-9877-93117966D97C}" type="presParOf" srcId="{4B9F1067-DAC8-47DD-B757-A135537A8E14}" destId="{2769643F-04DB-4595-84E4-02DBBB3D54C2}" srcOrd="1" destOrd="0" presId="urn:microsoft.com/office/officeart/2005/8/layout/pyramid2"/>
    <dgm:cxn modelId="{4928028E-6482-4297-AA91-9964DCF276EC}" type="presParOf" srcId="{2769643F-04DB-4595-84E4-02DBBB3D54C2}" destId="{78202D4E-A316-4A24-84B5-C77D3E766F67}" srcOrd="0" destOrd="0" presId="urn:microsoft.com/office/officeart/2005/8/layout/pyramid2"/>
    <dgm:cxn modelId="{51DBA599-747B-477F-AA51-A20F8442B9ED}" type="presParOf" srcId="{2769643F-04DB-4595-84E4-02DBBB3D54C2}" destId="{D861DF28-46C3-4C8C-984D-675A921F956F}" srcOrd="1" destOrd="0" presId="urn:microsoft.com/office/officeart/2005/8/layout/pyramid2"/>
    <dgm:cxn modelId="{30D7648B-3796-489A-ACAC-A4CCE416CCBC}" type="presParOf" srcId="{2769643F-04DB-4595-84E4-02DBBB3D54C2}" destId="{5454B8EB-2832-49FA-85B0-1EA9A76748AC}" srcOrd="2" destOrd="0" presId="urn:microsoft.com/office/officeart/2005/8/layout/pyramid2"/>
    <dgm:cxn modelId="{53DCB08D-D65C-4B77-98F0-4A46A82FA0ED}" type="presParOf" srcId="{2769643F-04DB-4595-84E4-02DBBB3D54C2}" destId="{DC0BCF93-EC57-4CDA-89E5-0E0E0B2F3A8A}" srcOrd="3" destOrd="0" presId="urn:microsoft.com/office/officeart/2005/8/layout/pyramid2"/>
    <dgm:cxn modelId="{EC28102E-1FAA-44C0-BC57-F36EEEDEAC4B}" type="presParOf" srcId="{2769643F-04DB-4595-84E4-02DBBB3D54C2}" destId="{9646D88D-03AF-4336-9F94-B6C0B1BA6AA5}" srcOrd="4" destOrd="0" presId="urn:microsoft.com/office/officeart/2005/8/layout/pyramid2"/>
    <dgm:cxn modelId="{783E1751-92B6-4B93-B2CE-0B4A237ED42B}" type="presParOf" srcId="{2769643F-04DB-4595-84E4-02DBBB3D54C2}" destId="{62A5C4A6-106C-4D8C-BFC2-D489B6EFA55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0239E-9803-4038-994F-D1B810F65D94}">
      <dsp:nvSpPr>
        <dsp:cNvPr id="0" name=""/>
        <dsp:cNvSpPr/>
      </dsp:nvSpPr>
      <dsp:spPr>
        <a:xfrm>
          <a:off x="338163" y="0"/>
          <a:ext cx="4968606" cy="4968606"/>
        </a:xfrm>
        <a:prstGeom prst="triangle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202D4E-A316-4A24-84B5-C77D3E766F67}">
      <dsp:nvSpPr>
        <dsp:cNvPr id="0" name=""/>
        <dsp:cNvSpPr/>
      </dsp:nvSpPr>
      <dsp:spPr>
        <a:xfrm>
          <a:off x="2822466" y="499529"/>
          <a:ext cx="3229593" cy="11761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/>
            <a:t>Estratégico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u="sng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pt-BR" sz="1500" u="sng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Benefícios financeiros gerados pela atuação de todas as unidades da CGU;</a:t>
          </a:r>
          <a:endParaRPr lang="pt-BR" sz="1500" kern="1200"/>
        </a:p>
      </dsp:txBody>
      <dsp:txXfrm>
        <a:off x="2879881" y="556944"/>
        <a:ext cx="3114763" cy="1061332"/>
      </dsp:txXfrm>
    </dsp:sp>
    <dsp:sp modelId="{5454B8EB-2832-49FA-85B0-1EA9A76748AC}">
      <dsp:nvSpPr>
        <dsp:cNvPr id="0" name=""/>
        <dsp:cNvSpPr/>
      </dsp:nvSpPr>
      <dsp:spPr>
        <a:xfrm>
          <a:off x="2822466" y="1822711"/>
          <a:ext cx="3229593" cy="11761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/>
            <a:t>Tático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u="sng" kern="1200"/>
            <a:t>Percentual de benefícios financeiros gerados por determinada Secretaria sobre o total de benefícios gerados por toda a CGU.</a:t>
          </a:r>
          <a:endParaRPr lang="pt-BR" sz="1500" kern="1200"/>
        </a:p>
      </dsp:txBody>
      <dsp:txXfrm>
        <a:off x="2879881" y="1880126"/>
        <a:ext cx="3114763" cy="1061332"/>
      </dsp:txXfrm>
    </dsp:sp>
    <dsp:sp modelId="{9646D88D-03AF-4336-9F94-B6C0B1BA6AA5}">
      <dsp:nvSpPr>
        <dsp:cNvPr id="0" name=""/>
        <dsp:cNvSpPr/>
      </dsp:nvSpPr>
      <dsp:spPr>
        <a:xfrm>
          <a:off x="2822466" y="3145894"/>
          <a:ext cx="3229593" cy="11761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/>
            <a:t>Operacional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u="sng" kern="1200"/>
            <a:t>Prazo médio de análise de licença capacitação pela unidade responsável na CGU.</a:t>
          </a:r>
          <a:endParaRPr lang="pt-BR" sz="1500" kern="1200"/>
        </a:p>
      </dsp:txBody>
      <dsp:txXfrm>
        <a:off x="2879881" y="3203309"/>
        <a:ext cx="3114763" cy="1061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E55DB-2A94-4495-8458-8978F5EA8BDA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3B983-AF5F-4DEB-8AF2-FE62CD2AB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46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Falar exemplo do CBOK. Empresa estipula meta de vendas de 40 apólices por mês para cada agente;</a:t>
            </a:r>
          </a:p>
          <a:p>
            <a:r>
              <a:rPr lang="pt-BR"/>
              <a:t>A empresa sabe que para cada 4 contatos realizados com potenciais clientes 1 (uma) apólice é vendida;   </a:t>
            </a:r>
          </a:p>
          <a:p>
            <a:r>
              <a:rPr lang="pt-BR"/>
              <a:t>Decide adotar uma política de comissionamento dos agentes estabelecendo uma segunda meta: cada agente deve realizar 160 contatos por mês</a:t>
            </a:r>
          </a:p>
          <a:p>
            <a:r>
              <a:rPr lang="pt-BR"/>
              <a:t>Se forem vendidas 40 apólices por mês e realizados os 160 contatos a comissão é cheia;</a:t>
            </a:r>
          </a:p>
          <a:p>
            <a:r>
              <a:rPr lang="pt-BR"/>
              <a:t>Se forem vendidas 40 </a:t>
            </a:r>
            <a:r>
              <a:rPr lang="pt-BR" err="1"/>
              <a:t>apóilices</a:t>
            </a:r>
            <a:r>
              <a:rPr lang="pt-BR"/>
              <a:t> mas não forem realizados os 160 contatos a comissão é metade (a sorte não compensa a falta de esforço)</a:t>
            </a:r>
          </a:p>
          <a:p>
            <a:r>
              <a:rPr lang="pt-BR"/>
              <a:t>Se não forem vendidas 40 apólices, mas forem realizados 160 contatos a comissão também é metade  ( o esforço compensa a falta de sorte)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37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Busca avaliar o desempenho explorando a lógica da relação direta entre esforços realizados e resultados alcançados. Os mais difundidos indicadores dessa categoria são:</a:t>
            </a:r>
          </a:p>
          <a:p>
            <a:r>
              <a:rPr lang="pt-BR"/>
              <a:t>Efetividade: A efetividade está vinculada ao grau de satisfação ou ainda ao valor agregado, a transformação produzida no contexto em geral. Esta classe de indicadores, mais difícil de ser mensurada (dada a natureza dos dados e o caráter temporal). Relaciona-se com a missão da instituição.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77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Indicador simples: 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Representam a contagem do objeto de medição como, por exemplo, número de processos abertos, número de auditorias realizadas, número de quilômetros asfaltados</a:t>
            </a:r>
          </a:p>
          <a:p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Número: É o resultado de uma contagem ou estimativa em valor absoluto ou em uma medida direta. Dado comum que, por ter sido dotado de um significado ou conceito, passa a ser considerado indicador. Normalmente se associam a medição da eficácia. </a:t>
            </a:r>
            <a:r>
              <a:rPr lang="pt-B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Número de vagas de estacionamento para servidores da CGU.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75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Não existe fórmula perfeita </a:t>
            </a:r>
          </a:p>
          <a:p>
            <a:r>
              <a:rPr lang="pt-BR"/>
              <a:t>Temos lembrar no entanto que devemos tentar buscar coerência com os objetivos estratégicos propostos </a:t>
            </a:r>
          </a:p>
          <a:p>
            <a:r>
              <a:rPr lang="pt-BR"/>
              <a:t>O principal insumo para elaborar os indicadores do processos é justamente o conhecimento do trabalho realizado</a:t>
            </a:r>
          </a:p>
          <a:p>
            <a:r>
              <a:rPr lang="pt-BR"/>
              <a:t>Num contexto de gerenciamento de processos as informações já estão reunidas </a:t>
            </a:r>
          </a:p>
          <a:p>
            <a:r>
              <a:rPr lang="pt-BR"/>
              <a:t>Alguns terão facilidade para elaborar os indicadores, mas para aqueles que não tem nenhum norte oferece-se um roteiro </a:t>
            </a:r>
          </a:p>
          <a:p>
            <a:r>
              <a:rPr lang="pt-BR"/>
              <a:t>Lembrando mais uma vez que há a liberdade para que sejam elaborados os indicadores. Esperamos apenas que sejam bons indicadores e que eles de fato sejam relevantes e ajudem a mudar uma realidade para melhor </a:t>
            </a:r>
          </a:p>
          <a:p>
            <a:endParaRPr lang="pt-BR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53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É uma fase em que se busca ao máximo a coerência dos objetivos institucionais com os dos processos. Como gerar valor da melhor forma e como meu processo pode contribuir para os objetivos estratégicos. Nem sempre essa correlação é tão evidente, há um certo grau de abstração.   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85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É uma fase em que se busca ao máximo a coerência dos objetivos institucionais com os dos processos. Como gerar valor da melhor forma e como meu processo pode contribuir para os objetivos estratégicos. Nem sempre essa correlação é tão evidente, há um certo grau de abstração.   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722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Qualidade: índices de defeitos, produtos não conformes, índices de dispersões de resultados, reclamações, retrabalho </a:t>
            </a:r>
            <a:r>
              <a:rPr lang="pt-BR" err="1"/>
              <a:t>etc</a:t>
            </a:r>
            <a:endParaRPr lang="pt-BR"/>
          </a:p>
          <a:p>
            <a:r>
              <a:rPr lang="pt-BR"/>
              <a:t>Custo: Custo financeiro do processo, homens-hora por unidade do produto, produtividade, número de cópias por pessoa, consumo de água, energia etc.</a:t>
            </a:r>
          </a:p>
          <a:p>
            <a:r>
              <a:rPr lang="pt-BR"/>
              <a:t>Tempo: pedido perfeito, entregas fora do prazo, entregas erradas, tempo médio de ciclo etc.</a:t>
            </a:r>
          </a:p>
          <a:p>
            <a:r>
              <a:rPr lang="pt-BR"/>
              <a:t>Capacidade: Turnover, absenteísmo, índice de causas trabalhistas, clima organizacional, número de sugestões,% de pessoas que participam de grupos de melhoria etc.</a:t>
            </a:r>
          </a:p>
          <a:p>
            <a:r>
              <a:rPr lang="pt-BR"/>
              <a:t>Segurança: número de acidentes, gravidade de acidentes, frequência de acidentes etc. 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14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585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constar no manual do processo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19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40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99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051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68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03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69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42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4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45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64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84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28/02/2022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32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hyperlink" Target="#_ftn1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57502C6-9EF7-4061-AD72-E8E3B42961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r="2" b="2"/>
          <a:stretch/>
        </p:blipFill>
        <p:spPr>
          <a:xfrm>
            <a:off x="20" y="9437"/>
            <a:ext cx="12191980" cy="4571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744DC8-738E-4063-B0FA-70A834E8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/>
              <a:t>MÓDULO III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91AF29-3704-440E-877E-CF3CCF83D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107" y="5091763"/>
            <a:ext cx="2974207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/>
              <a:t>ELABORAÇÃO DE INDICADORES DE DESEMPENHO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370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E7769-E8CE-4A63-BC49-4ACD5277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592" y="681037"/>
            <a:ext cx="7754815" cy="988769"/>
          </a:xfrm>
        </p:spPr>
        <p:txBody>
          <a:bodyPr/>
          <a:lstStyle/>
          <a:p>
            <a:r>
              <a:rPr lang="pt-BR" i="1"/>
              <a:t>Drivers e </a:t>
            </a:r>
            <a:r>
              <a:rPr lang="pt-BR" i="1" err="1"/>
              <a:t>outcomes</a:t>
            </a:r>
            <a:r>
              <a:rPr lang="pt-BR"/>
              <a:t>: Importância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952AAB-3069-4EB7-B4ED-C32875303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/>
              <a:t>Um sistema de indicadores deve ser equilibrado por esses dois tipos de indicadores.</a:t>
            </a:r>
          </a:p>
          <a:p>
            <a:pPr algn="just"/>
            <a:r>
              <a:rPr lang="pt-BR"/>
              <a:t>Um sistema de indicadores com predominância do tipo de indicadores do tipo </a:t>
            </a:r>
            <a:r>
              <a:rPr lang="pt-BR" i="1" err="1"/>
              <a:t>outcome</a:t>
            </a:r>
            <a:r>
              <a:rPr lang="pt-BR"/>
              <a:t> é como se querer chegar a um destino numa viagem, sem saber o caminho para se chegar, os recursos que se tem, e as reais chances de se chegar lá...</a:t>
            </a:r>
            <a:endParaRPr lang="pt-BR">
              <a:cs typeface="Calibri"/>
            </a:endParaRPr>
          </a:p>
          <a:p>
            <a:pPr algn="just"/>
            <a:r>
              <a:rPr lang="pt-BR"/>
              <a:t>Já um sistema de indicadores com predominância de indicadores do tipo </a:t>
            </a:r>
            <a:r>
              <a:rPr lang="pt-BR" i="1"/>
              <a:t>drivers</a:t>
            </a:r>
            <a:r>
              <a:rPr lang="pt-BR"/>
              <a:t>, indica um caminhar sem se saber aonde se quer chegar. </a:t>
            </a:r>
          </a:p>
          <a:p>
            <a:pPr algn="just"/>
            <a:r>
              <a:rPr lang="pt-BR"/>
              <a:t>Para isso </a:t>
            </a:r>
            <a:r>
              <a:rPr lang="pt-BR" i="1"/>
              <a:t>drivers</a:t>
            </a:r>
            <a:r>
              <a:rPr lang="pt-BR"/>
              <a:t> e </a:t>
            </a:r>
            <a:r>
              <a:rPr lang="pt-BR" i="1" err="1"/>
              <a:t>outcomes</a:t>
            </a:r>
            <a:r>
              <a:rPr lang="pt-BR"/>
              <a:t> se complementam para dar rumo e objetividade ao negócio.       </a:t>
            </a:r>
          </a:p>
        </p:txBody>
      </p:sp>
    </p:spTree>
    <p:extLst>
      <p:ext uri="{BB962C8B-B14F-4D97-AF65-F5344CB8AC3E}">
        <p14:creationId xmlns:p14="http://schemas.microsoft.com/office/powerpoint/2010/main" val="228156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3C7B5-F49E-472C-81B9-0ACC58AF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625" y="872211"/>
            <a:ext cx="6499034" cy="807461"/>
          </a:xfrm>
        </p:spPr>
        <p:txBody>
          <a:bodyPr>
            <a:normAutofit fontScale="90000"/>
          </a:bodyPr>
          <a:lstStyle/>
          <a:p>
            <a:r>
              <a:rPr lang="pt-BR" b="1"/>
              <a:t>Classificação dos indicadores</a:t>
            </a:r>
            <a:br>
              <a:rPr lang="pt-BR" b="1"/>
            </a:br>
            <a:endParaRPr lang="pt-BR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5A477B0-F3CE-4A97-88AC-8D53FB7F8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433509"/>
              </p:ext>
            </p:extLst>
          </p:nvPr>
        </p:nvGraphicFramePr>
        <p:xfrm>
          <a:off x="464112" y="1509312"/>
          <a:ext cx="6390224" cy="496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ABEA632B-257A-4320-A822-D39DA7750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7329" y="1979958"/>
            <a:ext cx="4873552" cy="438778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9DB52B4-A2E4-4871-A74E-23E130D417DE}"/>
              </a:ext>
            </a:extLst>
          </p:cNvPr>
          <p:cNvSpPr/>
          <p:nvPr/>
        </p:nvSpPr>
        <p:spPr>
          <a:xfrm>
            <a:off x="8539058" y="4394819"/>
            <a:ext cx="17500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Gestão estratégica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5CA0964-AC89-4571-BD02-AEEA9C68A010}"/>
              </a:ext>
            </a:extLst>
          </p:cNvPr>
          <p:cNvGrpSpPr/>
          <p:nvPr/>
        </p:nvGrpSpPr>
        <p:grpSpPr>
          <a:xfrm>
            <a:off x="7202769" y="2760446"/>
            <a:ext cx="4282747" cy="3225343"/>
            <a:chOff x="4651598" y="2327105"/>
            <a:chExt cx="4282747" cy="3225343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45925D0-12D1-44AF-A4A1-6A7FE747A60E}"/>
                </a:ext>
              </a:extLst>
            </p:cNvPr>
            <p:cNvSpPr/>
            <p:nvPr/>
          </p:nvSpPr>
          <p:spPr>
            <a:xfrm>
              <a:off x="8039676" y="2826382"/>
              <a:ext cx="894669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1600" b="1" spc="5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Pessoas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6626DB2-498C-4C76-8631-358437813FC7}"/>
                </a:ext>
              </a:extLst>
            </p:cNvPr>
            <p:cNvSpPr/>
            <p:nvPr/>
          </p:nvSpPr>
          <p:spPr>
            <a:xfrm>
              <a:off x="6323683" y="2327105"/>
              <a:ext cx="153536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1600" b="1" spc="5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Infraestrutura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DCE0A56-D39D-4C11-A1B5-1036232B6D70}"/>
                </a:ext>
              </a:extLst>
            </p:cNvPr>
            <p:cNvSpPr/>
            <p:nvPr/>
          </p:nvSpPr>
          <p:spPr>
            <a:xfrm>
              <a:off x="4651598" y="4258442"/>
              <a:ext cx="1270067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1600" b="1" spc="5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Resultados</a:t>
              </a:r>
              <a:endParaRPr lang="pt-BR" sz="1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B7F9C7D-BBE9-4C89-908B-0B87948893A8}"/>
                </a:ext>
              </a:extLst>
            </p:cNvPr>
            <p:cNvSpPr/>
            <p:nvPr/>
          </p:nvSpPr>
          <p:spPr>
            <a:xfrm>
              <a:off x="6711903" y="4967673"/>
              <a:ext cx="1147143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1600" b="1" spc="5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Processos internos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E7622D3-FFF6-4B0E-9F8D-743C704EA95B}"/>
              </a:ext>
            </a:extLst>
          </p:cNvPr>
          <p:cNvSpPr txBox="1"/>
          <p:nvPr/>
        </p:nvSpPr>
        <p:spPr>
          <a:xfrm>
            <a:off x="8083821" y="1510351"/>
            <a:ext cx="376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/>
              <a:t>Por dimensões ou perspectivas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1BF64C1-3BBB-48F6-B67D-E482A32E5542}"/>
              </a:ext>
            </a:extLst>
          </p:cNvPr>
          <p:cNvSpPr txBox="1"/>
          <p:nvPr/>
        </p:nvSpPr>
        <p:spPr>
          <a:xfrm>
            <a:off x="198203" y="1812977"/>
            <a:ext cx="239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/>
              <a:t>Por nível hierárquico</a:t>
            </a:r>
          </a:p>
        </p:txBody>
      </p:sp>
    </p:spTree>
    <p:extLst>
      <p:ext uri="{BB962C8B-B14F-4D97-AF65-F5344CB8AC3E}">
        <p14:creationId xmlns:p14="http://schemas.microsoft.com/office/powerpoint/2010/main" val="200272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C1FC0-FADD-4476-8D06-2E390359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287" y="655906"/>
            <a:ext cx="6785472" cy="831372"/>
          </a:xfrm>
        </p:spPr>
        <p:txBody>
          <a:bodyPr/>
          <a:lstStyle/>
          <a:p>
            <a:r>
              <a:rPr lang="pt-BR" b="1"/>
              <a:t>Classificação dos indicadores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3D933-0430-4734-8BD0-A71C6ED0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70" y="1748888"/>
            <a:ext cx="11898217" cy="494106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just"/>
            <a:r>
              <a:rPr lang="pt-BR" b="1" i="1"/>
              <a:t>Eficiência:</a:t>
            </a:r>
            <a:r>
              <a:rPr lang="pt-BR" b="1"/>
              <a:t> </a:t>
            </a:r>
          </a:p>
          <a:p>
            <a:pPr marL="0" indent="0" algn="just">
              <a:buNone/>
            </a:pPr>
            <a:r>
              <a:rPr lang="pt-BR" b="1"/>
              <a:t>Planejado: </a:t>
            </a:r>
            <a:r>
              <a:rPr lang="pt-BR"/>
              <a:t>Realização de 20 auditorias no período de 2 meses; Meta: 10/mês</a:t>
            </a:r>
          </a:p>
          <a:p>
            <a:pPr marL="0" indent="0" algn="just">
              <a:buNone/>
            </a:pPr>
            <a:r>
              <a:rPr lang="pt-BR" b="1"/>
              <a:t>Realizado:  Realização de 20 auditorias no período de 4 meses resultado: 5/mês</a:t>
            </a:r>
          </a:p>
          <a:p>
            <a:pPr marL="0" indent="0" algn="just">
              <a:buNone/>
            </a:pPr>
            <a:r>
              <a:rPr lang="pt-BR" b="1"/>
              <a:t>A meta demonstra gasto de h/h, consumo excessivo de horas de trabalho e portanto ineficiência. Ou então existem problemas para estimar corretamente a meta ou o planejamento da auditoria.   </a:t>
            </a:r>
            <a:endParaRPr lang="pt-BR" b="1">
              <a:cs typeface="Calibri"/>
            </a:endParaRPr>
          </a:p>
          <a:p>
            <a:pPr algn="just"/>
            <a:endParaRPr lang="pt-BR"/>
          </a:p>
          <a:p>
            <a:pPr lvl="0" algn="just"/>
            <a:r>
              <a:rPr lang="pt-BR" b="1" i="1"/>
              <a:t>Eficácia: </a:t>
            </a:r>
          </a:p>
          <a:p>
            <a:pPr marL="0" lvl="0" indent="0" algn="just">
              <a:buNone/>
            </a:pPr>
            <a:r>
              <a:rPr lang="pt-BR" b="1" i="1"/>
              <a:t>Realizado: </a:t>
            </a:r>
            <a:r>
              <a:rPr lang="pt-BR"/>
              <a:t>Emissão de 336 recomendações nas auditorias do primeiro bimestre </a:t>
            </a:r>
          </a:p>
          <a:p>
            <a:pPr marL="0" lvl="0" indent="0" algn="just">
              <a:buNone/>
            </a:pPr>
            <a:r>
              <a:rPr lang="pt-BR"/>
              <a:t>meta : 85% das recomendações devem ser implementadas nos dois meses seguintes</a:t>
            </a:r>
          </a:p>
          <a:p>
            <a:pPr marL="0" lvl="0" indent="0" algn="just">
              <a:buNone/>
            </a:pPr>
            <a:r>
              <a:rPr lang="pt-BR"/>
              <a:t>Resultado: 87% das recomendações foram implementadas nos dois meses seguintes</a:t>
            </a:r>
          </a:p>
          <a:p>
            <a:pPr marL="0" lvl="0" indent="0" algn="just">
              <a:buNone/>
            </a:pPr>
            <a:r>
              <a:rPr lang="pt-BR"/>
              <a:t>O resultado superou a meta e as auditorias foram eficazes em 87%.  </a:t>
            </a:r>
          </a:p>
          <a:p>
            <a:pPr lvl="0" algn="just"/>
            <a:endParaRPr lang="pt-BR"/>
          </a:p>
          <a:p>
            <a:pPr lvl="0" algn="just"/>
            <a:r>
              <a:rPr lang="pt-BR" b="1" i="1"/>
              <a:t>Efetividade: </a:t>
            </a:r>
          </a:p>
          <a:p>
            <a:pPr marL="0" lvl="0" indent="0" algn="just">
              <a:buNone/>
            </a:pPr>
            <a:r>
              <a:rPr lang="pt-BR"/>
              <a:t>Auditorias no PNAE registram melhora na assistência alimentar nas escolas estaduais do Estado de Sergipe. A cada ano a CGU pode constatar cumprimento efetivo das normas e abastecimento regular. A melhora foi refletida no desempenho escolar das crianças.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77F9BB8-67B4-4479-B577-E8668EB86630}"/>
              </a:ext>
            </a:extLst>
          </p:cNvPr>
          <p:cNvSpPr/>
          <p:nvPr/>
        </p:nvSpPr>
        <p:spPr>
          <a:xfrm>
            <a:off x="1291161" y="1225668"/>
            <a:ext cx="1008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/>
              <a:t>Pelo posicionamento da “Cadeia de Valor e 6 “E” do desempenho” </a:t>
            </a:r>
          </a:p>
        </p:txBody>
      </p:sp>
      <p:sp>
        <p:nvSpPr>
          <p:cNvPr id="5" name="Rolagem: Vertical 4">
            <a:extLst>
              <a:ext uri="{FF2B5EF4-FFF2-40B4-BE49-F238E27FC236}">
                <a16:creationId xmlns:a16="http://schemas.microsoft.com/office/drawing/2014/main" id="{74C17DF6-CB15-4006-B36A-AA77F87C2717}"/>
              </a:ext>
            </a:extLst>
          </p:cNvPr>
          <p:cNvSpPr/>
          <p:nvPr/>
        </p:nvSpPr>
        <p:spPr>
          <a:xfrm>
            <a:off x="8849403" y="3097072"/>
            <a:ext cx="2528830" cy="3096152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ECONOMICIDADE</a:t>
            </a:r>
          </a:p>
          <a:p>
            <a:pPr algn="ctr"/>
            <a:endParaRPr lang="pt-BR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EXCELÊNCIA</a:t>
            </a:r>
          </a:p>
          <a:p>
            <a:pPr algn="ctr"/>
            <a:endParaRPr lang="pt-BR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EXECUÇÃO</a:t>
            </a:r>
          </a:p>
        </p:txBody>
      </p:sp>
    </p:spTree>
    <p:extLst>
      <p:ext uri="{BB962C8B-B14F-4D97-AF65-F5344CB8AC3E}">
        <p14:creationId xmlns:p14="http://schemas.microsoft.com/office/powerpoint/2010/main" val="386145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6BBC92-95CE-444C-989E-14BD8400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LIMITAÇÃO DOS INDICADORES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8CB2671-303D-4CB4-A4AA-0E74E3BDB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981925"/>
              </p:ext>
            </p:extLst>
          </p:nvPr>
        </p:nvGraphicFramePr>
        <p:xfrm>
          <a:off x="3418901" y="1729446"/>
          <a:ext cx="5354197" cy="393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Espaço Reservado para Conteúdo 4">
            <a:extLst>
              <a:ext uri="{FF2B5EF4-FFF2-40B4-BE49-F238E27FC236}">
                <a16:creationId xmlns:a16="http://schemas.microsoft.com/office/drawing/2014/main" id="{F083540C-81B3-4104-BCD5-9A812C448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349483"/>
              </p:ext>
            </p:extLst>
          </p:nvPr>
        </p:nvGraphicFramePr>
        <p:xfrm>
          <a:off x="6542010" y="1727105"/>
          <a:ext cx="5005674" cy="428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07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26745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200CF-91D7-4846-A10F-3792E10D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/>
              <a:t>Tipos de indicadores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240F6-6BDD-4E3D-B54B-592F8EC477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Indicador simples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/>
              <a:t> Número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3">
                <a:extLst>
                  <a:ext uri="{FF2B5EF4-FFF2-40B4-BE49-F238E27FC236}">
                    <a16:creationId xmlns:a16="http://schemas.microsoft.com/office/drawing/2014/main" id="{66427755-EEE9-434D-8AC8-5EEF3CE8547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/>
                  <a:t>Indicadores compostos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/>
                  <a:t> Razão ou índice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pt-BR"/>
              </a:p>
              <a:p>
                <a:pPr>
                  <a:buFont typeface="Wingdings" panose="05000000000000000000" pitchFamily="2" charset="2"/>
                  <a:buChar char="v"/>
                </a:pPr>
                <a:endParaRPr lang="pt-BR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/>
                  <a:t> Proporção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Pro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pt-BR"/>
              </a:p>
              <a:p>
                <a:pPr>
                  <a:buFont typeface="Wingdings" panose="05000000000000000000" pitchFamily="2" charset="2"/>
                  <a:buChar char="v"/>
                </a:pPr>
                <a:endParaRPr lang="pt-BR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/>
                  <a:t> Porcentagem  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Pro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/>
                  <a:t> x 100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pt-BR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/>
                  <a:t> Taxa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Tx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pt-BR"/>
              </a:p>
            </p:txBody>
          </p:sp>
        </mc:Choice>
        <mc:Fallback xmlns="">
          <p:sp>
            <p:nvSpPr>
              <p:cNvPr id="4" name="Espaço Reservado para Conteúdo 3">
                <a:extLst>
                  <a:ext uri="{FF2B5EF4-FFF2-40B4-BE49-F238E27FC236}">
                    <a16:creationId xmlns:a16="http://schemas.microsoft.com/office/drawing/2014/main" id="{66427755-EEE9-434D-8AC8-5EEF3CE854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30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7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C94696F-7ED6-401F-BB2B-9C7D853C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316"/>
            <a:ext cx="10515600" cy="831372"/>
          </a:xfrm>
        </p:spPr>
        <p:txBody>
          <a:bodyPr/>
          <a:lstStyle/>
          <a:p>
            <a:pPr algn="ctr"/>
            <a:r>
              <a:rPr lang="pt-BR"/>
              <a:t>Vamos classificar ?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600AD1C-3CA8-40E4-A6DA-87B53BBADB4C}"/>
              </a:ext>
            </a:extLst>
          </p:cNvPr>
          <p:cNvSpPr/>
          <p:nvPr/>
        </p:nvSpPr>
        <p:spPr>
          <a:xfrm>
            <a:off x="6668877" y="2143025"/>
            <a:ext cx="4469176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>
                <a:ln/>
                <a:solidFill>
                  <a:schemeClr val="accent3"/>
                </a:solidFill>
              </a:rPr>
              <a:t>A cada 5 auditorias realizadas em 2019, 2 eram auditorias de gestão </a:t>
            </a:r>
          </a:p>
        </p:txBody>
      </p:sp>
      <p:pic>
        <p:nvPicPr>
          <p:cNvPr id="12" name="Imagem 11" descr="Uma imagem contendo céu, ao ar livre, árvore, estrada&#10;&#10;Descrição gerada com muito alta confiança">
            <a:extLst>
              <a:ext uri="{FF2B5EF4-FFF2-40B4-BE49-F238E27FC236}">
                <a16:creationId xmlns:a16="http://schemas.microsoft.com/office/drawing/2014/main" id="{C329BDF1-30CC-4DCF-98DF-DF84F91A6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70" y="3667603"/>
            <a:ext cx="2952750" cy="2591752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C244E8B-A687-483D-9413-BBDBA28CE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5581" y="6046989"/>
            <a:ext cx="1951528" cy="424732"/>
          </a:xfr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2400" b="1">
                <a:ln/>
                <a:solidFill>
                  <a:schemeClr val="accent3"/>
                </a:solidFill>
              </a:rPr>
              <a:t>300 Km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361DB994-0D58-4DDB-98E4-6A91AC8583EA}"/>
              </a:ext>
            </a:extLst>
          </p:cNvPr>
          <p:cNvGrpSpPr/>
          <p:nvPr/>
        </p:nvGrpSpPr>
        <p:grpSpPr>
          <a:xfrm>
            <a:off x="639897" y="1649890"/>
            <a:ext cx="4469176" cy="1819718"/>
            <a:chOff x="639897" y="1649890"/>
            <a:chExt cx="4469176" cy="1819718"/>
          </a:xfrm>
        </p:grpSpPr>
        <p:pic>
          <p:nvPicPr>
            <p:cNvPr id="10" name="Imagem 9" descr="Uma imagem contendo grama, céu, edifício, ao ar livre&#10;&#10;Descrição gerada com muito alta confiança">
              <a:extLst>
                <a:ext uri="{FF2B5EF4-FFF2-40B4-BE49-F238E27FC236}">
                  <a16:creationId xmlns:a16="http://schemas.microsoft.com/office/drawing/2014/main" id="{C3AB3FA1-8847-4D23-9E7F-14E5D2961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685" y="1649890"/>
              <a:ext cx="2895600" cy="1581150"/>
            </a:xfrm>
            <a:prstGeom prst="rect">
              <a:avLst/>
            </a:prstGeom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D16757F9-15FA-41DD-9FDB-6BE2B75F7E02}"/>
                </a:ext>
              </a:extLst>
            </p:cNvPr>
            <p:cNvSpPr/>
            <p:nvPr/>
          </p:nvSpPr>
          <p:spPr>
            <a:xfrm>
              <a:off x="639897" y="3007943"/>
              <a:ext cx="4469176" cy="46166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>
                  <a:ln/>
                  <a:solidFill>
                    <a:schemeClr val="accent3"/>
                  </a:solidFill>
                </a:rPr>
                <a:t>8 casas para cada 5 moradores </a:t>
              </a:r>
            </a:p>
          </p:txBody>
        </p:sp>
      </p:grpSp>
      <p:pic>
        <p:nvPicPr>
          <p:cNvPr id="15" name="Imagem 14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84328B0E-BF39-446C-845F-759F16A66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31" y="4037086"/>
            <a:ext cx="4876800" cy="184785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C2BCADD-05AE-4236-B5B3-B6A079EE86B1}"/>
              </a:ext>
            </a:extLst>
          </p:cNvPr>
          <p:cNvSpPr txBox="1"/>
          <p:nvPr/>
        </p:nvSpPr>
        <p:spPr>
          <a:xfrm>
            <a:off x="6096000" y="6340150"/>
            <a:ext cx="196100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b="1">
                <a:ln/>
                <a:solidFill>
                  <a:schemeClr val="accent4"/>
                </a:solidFill>
              </a:rPr>
              <a:t>RAZÃO ou ÍNDICE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4DBDD8D-57DC-4964-9DCF-5C01343EAC00}"/>
              </a:ext>
            </a:extLst>
          </p:cNvPr>
          <p:cNvSpPr txBox="1"/>
          <p:nvPr/>
        </p:nvSpPr>
        <p:spPr>
          <a:xfrm>
            <a:off x="95153" y="6488668"/>
            <a:ext cx="148609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b="1">
                <a:ln/>
                <a:solidFill>
                  <a:schemeClr val="accent4"/>
                </a:solidFill>
              </a:rPr>
              <a:t>PROPORÇÃO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AE3A6FC-B859-4AE8-B62F-378F1511FB09}"/>
              </a:ext>
            </a:extLst>
          </p:cNvPr>
          <p:cNvSpPr txBox="1"/>
          <p:nvPr/>
        </p:nvSpPr>
        <p:spPr>
          <a:xfrm>
            <a:off x="4967155" y="1720511"/>
            <a:ext cx="11288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pt-BR"/>
            </a:defPPr>
            <a:lvl1pPr>
              <a:defRPr b="1">
                <a:ln/>
                <a:solidFill>
                  <a:schemeClr val="accent4"/>
                </a:solidFill>
              </a:defRPr>
            </a:lvl1pPr>
          </a:lstStyle>
          <a:p>
            <a:r>
              <a:rPr lang="pt-BR"/>
              <a:t>NÚMERO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E6FFB55-7814-48A3-9DE7-9922324C8E7F}"/>
              </a:ext>
            </a:extLst>
          </p:cNvPr>
          <p:cNvSpPr txBox="1"/>
          <p:nvPr/>
        </p:nvSpPr>
        <p:spPr>
          <a:xfrm>
            <a:off x="9589113" y="1449444"/>
            <a:ext cx="76646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pt-BR"/>
            </a:defPPr>
            <a:lvl1pPr>
              <a:defRPr b="1">
                <a:ln/>
                <a:solidFill>
                  <a:schemeClr val="accent4"/>
                </a:solidFill>
              </a:defRPr>
            </a:lvl1pPr>
          </a:lstStyle>
          <a:p>
            <a:r>
              <a:rPr lang="pt-BR"/>
              <a:t>TAXA</a:t>
            </a:r>
          </a:p>
        </p:txBody>
      </p:sp>
    </p:spTree>
    <p:extLst>
      <p:ext uri="{BB962C8B-B14F-4D97-AF65-F5344CB8AC3E}">
        <p14:creationId xmlns:p14="http://schemas.microsoft.com/office/powerpoint/2010/main" val="243212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35261 -0.4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33333E-6 L 0.66315 -0.53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51" y="-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-0.48242 0.64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28" y="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162 L 0.33281 0.682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9" y="3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F2FF7-52DC-4911-91AD-0578E600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700" b="1"/>
              <a:t>Como elaborar indicadores para os processos de negócio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7AABF7-4650-49B2-8287-EAFED4A9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t-BR" sz="1800"/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1800"/>
              <a:t>Alinhamento dos objetivos;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1800"/>
              <a:t>Estruturação dos indicadores;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1800"/>
              <a:t>Validação do(s) indicador(es);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1800"/>
              <a:t>Seleção.</a:t>
            </a:r>
          </a:p>
          <a:p>
            <a:pPr marL="0" indent="0">
              <a:buNone/>
            </a:pPr>
            <a:endParaRPr lang="pt-BR" sz="1800"/>
          </a:p>
          <a:p>
            <a:endParaRPr lang="pt-BR" sz="1800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E878228-3FFE-49D2-98B0-77827D654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56" y="-2008"/>
            <a:ext cx="5712044" cy="6079841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715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D63B6-2E9D-4D25-94D9-EC03E18E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349"/>
            <a:ext cx="10515600" cy="809339"/>
          </a:xfrm>
        </p:spPr>
        <p:txBody>
          <a:bodyPr/>
          <a:lstStyle/>
          <a:p>
            <a:pPr algn="ctr"/>
            <a:r>
              <a:rPr lang="pt-BR" b="1"/>
              <a:t>Alinhe os 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6EDFBF-18E3-44C4-88B3-2A5183C4F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92" y="1690688"/>
            <a:ext cx="6036325" cy="290334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400" i="1">
                <a:solidFill>
                  <a:schemeClr val="accent1">
                    <a:lumMod val="75000"/>
                  </a:schemeClr>
                </a:solidFill>
              </a:rPr>
              <a:t>i. A identificação dos objetos de mensuração se dá a partir do uso da cadeia de valor, por se tratar de um instrumento facilitador da representação do universo de análise, contribuindo para uma melhor compreensão de seu ambiente interno e externo, bem como para explicitação dos resultados e impactos pretendidos pela organização, programa ou governo.</a:t>
            </a:r>
          </a:p>
          <a:p>
            <a:pPr marL="0" indent="0" algn="ctr">
              <a:buNone/>
            </a:pPr>
            <a:r>
              <a:rPr lang="pt-BR" sz="2400" i="1">
                <a:solidFill>
                  <a:schemeClr val="accent1">
                    <a:lumMod val="75000"/>
                  </a:schemeClr>
                </a:solidFill>
              </a:rPr>
              <a:t> Guia Referencial para Medição de Desempenho e Manual para Construção de  Indicadores – Brasília: MP, 2009.</a:t>
            </a:r>
          </a:p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AE757AD-6B93-4AD1-A192-459F382D9585}"/>
              </a:ext>
            </a:extLst>
          </p:cNvPr>
          <p:cNvSpPr txBox="1"/>
          <p:nvPr/>
        </p:nvSpPr>
        <p:spPr>
          <a:xfrm>
            <a:off x="1883885" y="6417278"/>
            <a:ext cx="968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002060"/>
                </a:solidFill>
              </a:rPr>
              <a:t>Cadeia de Valor e Mapa estratégico estão disponibilizados na Base de Conhecimento da CGU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8193F46-E939-454D-BE91-91AA8E202F13}"/>
              </a:ext>
            </a:extLst>
          </p:cNvPr>
          <p:cNvSpPr/>
          <p:nvPr/>
        </p:nvSpPr>
        <p:spPr>
          <a:xfrm>
            <a:off x="5791907" y="4873727"/>
            <a:ext cx="6096000" cy="102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pt-BR" sz="2000" i="1" err="1">
                <a:solidFill>
                  <a:schemeClr val="accent1">
                    <a:lumMod val="75000"/>
                  </a:schemeClr>
                </a:solidFill>
              </a:rPr>
              <a:t>ii</a:t>
            </a:r>
            <a:r>
              <a:rPr lang="pt-BR" sz="2000" i="1">
                <a:solidFill>
                  <a:schemeClr val="accent1">
                    <a:lumMod val="75000"/>
                  </a:schemeClr>
                </a:solidFill>
              </a:rPr>
              <a:t>. Avaliar se o processo pode estar relacionado a alguns dos indicadores estratégicos relacionando-o então ao alcance das metas institucionais;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390A07D-9573-4E45-857E-B8A1D3C96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294" y="4594034"/>
            <a:ext cx="3536414" cy="1647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 descr="Uma imagem contendo captura de tela&#10;&#10;Descrição gerada com alta confiança">
            <a:extLst>
              <a:ext uri="{FF2B5EF4-FFF2-40B4-BE49-F238E27FC236}">
                <a16:creationId xmlns:a16="http://schemas.microsoft.com/office/drawing/2014/main" id="{129E6694-0E0E-48FC-B1C7-BA69BE1A6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52" y="1813804"/>
            <a:ext cx="3558448" cy="1981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7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D63B6-2E9D-4D25-94D9-EC03E18E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05" y="1035585"/>
            <a:ext cx="10515600" cy="809339"/>
          </a:xfrm>
        </p:spPr>
        <p:txBody>
          <a:bodyPr/>
          <a:lstStyle/>
          <a:p>
            <a:pPr algn="ctr"/>
            <a:r>
              <a:rPr lang="pt-BR" b="1"/>
              <a:t>Alinhe os objetivos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84C4F111-3762-4CFC-AB8A-E1C1991E73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568482"/>
              </p:ext>
            </p:extLst>
          </p:nvPr>
        </p:nvGraphicFramePr>
        <p:xfrm>
          <a:off x="512284" y="2149951"/>
          <a:ext cx="11391441" cy="4183086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2164815">
                  <a:extLst>
                    <a:ext uri="{9D8B030D-6E8A-4147-A177-3AD203B41FA5}">
                      <a16:colId xmlns:a16="http://schemas.microsoft.com/office/drawing/2014/main" val="3516483532"/>
                    </a:ext>
                  </a:extLst>
                </a:gridCol>
                <a:gridCol w="1983036">
                  <a:extLst>
                    <a:ext uri="{9D8B030D-6E8A-4147-A177-3AD203B41FA5}">
                      <a16:colId xmlns:a16="http://schemas.microsoft.com/office/drawing/2014/main" val="3622399555"/>
                    </a:ext>
                  </a:extLst>
                </a:gridCol>
                <a:gridCol w="2280492">
                  <a:extLst>
                    <a:ext uri="{9D8B030D-6E8A-4147-A177-3AD203B41FA5}">
                      <a16:colId xmlns:a16="http://schemas.microsoft.com/office/drawing/2014/main" val="1734007707"/>
                    </a:ext>
                  </a:extLst>
                </a:gridCol>
                <a:gridCol w="2599980">
                  <a:extLst>
                    <a:ext uri="{9D8B030D-6E8A-4147-A177-3AD203B41FA5}">
                      <a16:colId xmlns:a16="http://schemas.microsoft.com/office/drawing/2014/main" val="2093260647"/>
                    </a:ext>
                  </a:extLst>
                </a:gridCol>
                <a:gridCol w="2363118">
                  <a:extLst>
                    <a:ext uri="{9D8B030D-6E8A-4147-A177-3AD203B41FA5}">
                      <a16:colId xmlns:a16="http://schemas.microsoft.com/office/drawing/2014/main" val="191630920"/>
                    </a:ext>
                  </a:extLst>
                </a:gridCol>
              </a:tblGrid>
              <a:tr h="20915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002060"/>
                          </a:solidFill>
                          <a:effectLst/>
                        </a:rPr>
                        <a:t>Objetivo(s) do processo</a:t>
                      </a:r>
                      <a:endParaRPr lang="pt-BR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002060"/>
                          </a:solidFill>
                          <a:effectLst/>
                        </a:rPr>
                        <a:t>Clientes/Público-alvo</a:t>
                      </a:r>
                      <a:endParaRPr lang="pt-BR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002060"/>
                          </a:solidFill>
                          <a:effectLst/>
                        </a:rPr>
                        <a:t>Plano de Ação (Melhorias adotadas para o processo) </a:t>
                      </a:r>
                      <a:endParaRPr lang="pt-BR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002060"/>
                          </a:solidFill>
                          <a:effectLst/>
                        </a:rPr>
                        <a:t>Indicadores estratégicos, indicadores do processo atuais/Resultados anteriores do processo, se houver</a:t>
                      </a:r>
                      <a:endParaRPr lang="pt-BR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002060"/>
                          </a:solidFill>
                          <a:effectLst/>
                        </a:rPr>
                        <a:t>Resultado pretendido com o processo (em termos de resultado do indicador anterior, caso exista)</a:t>
                      </a:r>
                      <a:endParaRPr lang="pt-BR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214628"/>
                  </a:ext>
                </a:extLst>
              </a:tr>
              <a:tr h="2091543"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43095"/>
                  </a:ext>
                </a:extLst>
              </a:tr>
            </a:tbl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FA877A49-C489-4F72-89E6-0B01F4636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4" y="4241494"/>
            <a:ext cx="2143125" cy="209154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57F35B0-F40A-4B0B-AB5C-F3E5B2475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33" y="4274545"/>
            <a:ext cx="1949985" cy="205849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84A802C-66B6-4F37-AF4F-182137734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76" y="4241494"/>
            <a:ext cx="2584714" cy="209154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87FC4EE-559D-4DAF-A243-5D8F5AA07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280" y="4241494"/>
            <a:ext cx="2352445" cy="209154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7D764B-F7C1-40D8-8CC6-F71D43DD3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0808" y="4256041"/>
            <a:ext cx="2274068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0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C5CA1A-5B53-4441-BD65-81AC377E8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pt-BR" sz="2400" i="1">
                <a:solidFill>
                  <a:schemeClr val="accent1">
                    <a:lumMod val="75000"/>
                  </a:schemeClr>
                </a:solidFill>
              </a:rPr>
              <a:t>iii. A equipe ou o GGP, encarregado dos indicadores deve-se reunir e com base nos instrumentos anteriores verificar qual aspecto do processo deve ser medido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329BBCA-B5B7-494B-BAEF-17D737F7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6434"/>
            <a:ext cx="10515600" cy="754254"/>
          </a:xfrm>
        </p:spPr>
        <p:txBody>
          <a:bodyPr/>
          <a:lstStyle/>
          <a:p>
            <a:pPr algn="ctr"/>
            <a:r>
              <a:rPr lang="pt-BR"/>
              <a:t>Realização de Brainstorming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3975856-3D15-4083-B059-D2D316AC7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057773"/>
              </p:ext>
            </p:extLst>
          </p:nvPr>
        </p:nvGraphicFramePr>
        <p:xfrm>
          <a:off x="1419340" y="4904860"/>
          <a:ext cx="9353320" cy="1357135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3152990">
                  <a:extLst>
                    <a:ext uri="{9D8B030D-6E8A-4147-A177-3AD203B41FA5}">
                      <a16:colId xmlns:a16="http://schemas.microsoft.com/office/drawing/2014/main" val="1162314280"/>
                    </a:ext>
                  </a:extLst>
                </a:gridCol>
                <a:gridCol w="3070451">
                  <a:extLst>
                    <a:ext uri="{9D8B030D-6E8A-4147-A177-3AD203B41FA5}">
                      <a16:colId xmlns:a16="http://schemas.microsoft.com/office/drawing/2014/main" val="923420610"/>
                    </a:ext>
                  </a:extLst>
                </a:gridCol>
                <a:gridCol w="3129879">
                  <a:extLst>
                    <a:ext uri="{9D8B030D-6E8A-4147-A177-3AD203B41FA5}">
                      <a16:colId xmlns:a16="http://schemas.microsoft.com/office/drawing/2014/main" val="1847494392"/>
                    </a:ext>
                  </a:extLst>
                </a:gridCol>
              </a:tblGrid>
              <a:tr h="683317">
                <a:tc>
                  <a:txBody>
                    <a:bodyPr/>
                    <a:lstStyle/>
                    <a:p>
                      <a:pPr marL="457200" indent="825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2060"/>
                          </a:solidFill>
                          <a:effectLst/>
                        </a:rPr>
                        <a:t>Objetivo da medição</a:t>
                      </a:r>
                      <a:endParaRPr lang="pt-BR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763" algn="ctr" defTabSz="804863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2060"/>
                          </a:solidFill>
                          <a:effectLst/>
                        </a:rPr>
                        <a:t>Item a medir</a:t>
                      </a:r>
                      <a:endParaRPr lang="pt-BR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2060"/>
                          </a:solidFill>
                          <a:effectLst/>
                        </a:rPr>
                        <a:t>Parâmetro de comparação (se houver)</a:t>
                      </a:r>
                      <a:endParaRPr lang="pt-BR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602939"/>
                  </a:ext>
                </a:extLst>
              </a:tr>
              <a:tr h="489979"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145143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ACB24D9C-9E4B-42B1-B65D-60FF08633EBA}"/>
              </a:ext>
            </a:extLst>
          </p:cNvPr>
          <p:cNvSpPr txBox="1"/>
          <p:nvPr/>
        </p:nvSpPr>
        <p:spPr>
          <a:xfrm>
            <a:off x="4504063" y="4237069"/>
            <a:ext cx="318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rgbClr val="002060"/>
                </a:solidFill>
              </a:rPr>
              <a:t>Ponto de partida para o debate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4249394-14E4-48FF-A48D-2BDD245AE571}"/>
              </a:ext>
            </a:extLst>
          </p:cNvPr>
          <p:cNvSpPr/>
          <p:nvPr/>
        </p:nvSpPr>
        <p:spPr>
          <a:xfrm>
            <a:off x="5987665" y="2834098"/>
            <a:ext cx="2170323" cy="616944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Qualidade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308A5B-15A0-468B-A714-2ED84CF61056}"/>
              </a:ext>
            </a:extLst>
          </p:cNvPr>
          <p:cNvSpPr/>
          <p:nvPr/>
        </p:nvSpPr>
        <p:spPr>
          <a:xfrm>
            <a:off x="8273665" y="2834098"/>
            <a:ext cx="2170323" cy="616944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Custo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3A2F462-0AC2-4B34-A565-A16473068DBB}"/>
              </a:ext>
            </a:extLst>
          </p:cNvPr>
          <p:cNvSpPr/>
          <p:nvPr/>
        </p:nvSpPr>
        <p:spPr>
          <a:xfrm>
            <a:off x="1415665" y="2834098"/>
            <a:ext cx="2170323" cy="616944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4A2E11FE-21A3-43F6-BA2E-88922182FB8E}"/>
              </a:ext>
            </a:extLst>
          </p:cNvPr>
          <p:cNvSpPr/>
          <p:nvPr/>
        </p:nvSpPr>
        <p:spPr>
          <a:xfrm>
            <a:off x="3701665" y="2834098"/>
            <a:ext cx="2170323" cy="616944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Capacidade</a:t>
            </a:r>
          </a:p>
        </p:txBody>
      </p:sp>
    </p:spTree>
    <p:extLst>
      <p:ext uri="{BB962C8B-B14F-4D97-AF65-F5344CB8AC3E}">
        <p14:creationId xmlns:p14="http://schemas.microsoft.com/office/powerpoint/2010/main" val="299637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7E64F-A46F-4203-A77E-3BDD3E6A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709"/>
            <a:ext cx="10515600" cy="900979"/>
          </a:xfrm>
        </p:spPr>
        <p:txBody>
          <a:bodyPr/>
          <a:lstStyle/>
          <a:p>
            <a:r>
              <a:rPr lang="pt-BR"/>
              <a:t>Ementa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9B4898-8DC6-4518-8ED8-5BAA45E3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485"/>
            <a:ext cx="10515600" cy="4687141"/>
          </a:xfrm>
        </p:spPr>
        <p:txBody>
          <a:bodyPr/>
          <a:lstStyle/>
          <a:p>
            <a:r>
              <a:rPr lang="pt-BR"/>
              <a:t>Conceitos </a:t>
            </a:r>
          </a:p>
          <a:p>
            <a:r>
              <a:rPr lang="pt-BR"/>
              <a:t>Finalidade </a:t>
            </a:r>
          </a:p>
          <a:p>
            <a:r>
              <a:rPr lang="pt-BR"/>
              <a:t>Classificação</a:t>
            </a:r>
          </a:p>
          <a:p>
            <a:r>
              <a:rPr lang="pt-BR"/>
              <a:t>Tipos</a:t>
            </a:r>
          </a:p>
          <a:p>
            <a:r>
              <a:rPr lang="pt-BR"/>
              <a:t>Atributos </a:t>
            </a:r>
          </a:p>
          <a:p>
            <a:r>
              <a:rPr lang="pt-BR"/>
              <a:t>Ciclo PDCA</a:t>
            </a:r>
          </a:p>
          <a:p>
            <a:r>
              <a:rPr lang="pt-BR"/>
              <a:t>Roteiro</a:t>
            </a:r>
          </a:p>
          <a:p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6EF6535-15A0-4667-8CFD-3A578BD2FEF7}"/>
              </a:ext>
            </a:extLst>
          </p:cNvPr>
          <p:cNvGrpSpPr/>
          <p:nvPr/>
        </p:nvGrpSpPr>
        <p:grpSpPr>
          <a:xfrm>
            <a:off x="7686648" y="1347538"/>
            <a:ext cx="2975103" cy="3838978"/>
            <a:chOff x="7686648" y="1489822"/>
            <a:chExt cx="2975103" cy="3696693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752E0F2E-4BCF-446A-99F4-7BABEFEE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56163" y="1489822"/>
              <a:ext cx="1505588" cy="21888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67E92918-6349-49D8-B225-26E444A1A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6648" y="1489822"/>
              <a:ext cx="1510401" cy="2237430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8001CC6-E24D-4B50-82F4-B6F7DA778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7190" y="2572463"/>
              <a:ext cx="1854019" cy="2614052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0695367E-AD62-4ADC-81F1-799DA3EB16C1}"/>
              </a:ext>
            </a:extLst>
          </p:cNvPr>
          <p:cNvSpPr txBox="1"/>
          <p:nvPr/>
        </p:nvSpPr>
        <p:spPr>
          <a:xfrm>
            <a:off x="7188140" y="5368178"/>
            <a:ext cx="4017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/>
              <a:t>Outros guias de órgãos públicos, artigos de servidores públicos que referenciam estudiosos renomados, publicações de entidades como a FNQ</a:t>
            </a:r>
          </a:p>
        </p:txBody>
      </p:sp>
    </p:spTree>
    <p:extLst>
      <p:ext uri="{BB962C8B-B14F-4D97-AF65-F5344CB8AC3E}">
        <p14:creationId xmlns:p14="http://schemas.microsoft.com/office/powerpoint/2010/main" val="120569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DB0E8-B2C7-4C79-965A-9ED1B58A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5EE94DA-B85C-47E7-932B-EA3238F32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399037"/>
              </p:ext>
            </p:extLst>
          </p:nvPr>
        </p:nvGraphicFramePr>
        <p:xfrm>
          <a:off x="750278" y="2520855"/>
          <a:ext cx="10761783" cy="1608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4471">
                  <a:extLst>
                    <a:ext uri="{9D8B030D-6E8A-4147-A177-3AD203B41FA5}">
                      <a16:colId xmlns:a16="http://schemas.microsoft.com/office/drawing/2014/main" val="3109683863"/>
                    </a:ext>
                  </a:extLst>
                </a:gridCol>
                <a:gridCol w="1722139">
                  <a:extLst>
                    <a:ext uri="{9D8B030D-6E8A-4147-A177-3AD203B41FA5}">
                      <a16:colId xmlns:a16="http://schemas.microsoft.com/office/drawing/2014/main" val="2006110546"/>
                    </a:ext>
                  </a:extLst>
                </a:gridCol>
                <a:gridCol w="1858796">
                  <a:extLst>
                    <a:ext uri="{9D8B030D-6E8A-4147-A177-3AD203B41FA5}">
                      <a16:colId xmlns:a16="http://schemas.microsoft.com/office/drawing/2014/main" val="2769898916"/>
                    </a:ext>
                  </a:extLst>
                </a:gridCol>
                <a:gridCol w="1679117">
                  <a:extLst>
                    <a:ext uri="{9D8B030D-6E8A-4147-A177-3AD203B41FA5}">
                      <a16:colId xmlns:a16="http://schemas.microsoft.com/office/drawing/2014/main" val="625804244"/>
                    </a:ext>
                  </a:extLst>
                </a:gridCol>
                <a:gridCol w="1795528">
                  <a:extLst>
                    <a:ext uri="{9D8B030D-6E8A-4147-A177-3AD203B41FA5}">
                      <a16:colId xmlns:a16="http://schemas.microsoft.com/office/drawing/2014/main" val="3943519738"/>
                    </a:ext>
                  </a:extLst>
                </a:gridCol>
                <a:gridCol w="1791732">
                  <a:extLst>
                    <a:ext uri="{9D8B030D-6E8A-4147-A177-3AD203B41FA5}">
                      <a16:colId xmlns:a16="http://schemas.microsoft.com/office/drawing/2014/main" val="296031867"/>
                    </a:ext>
                  </a:extLst>
                </a:gridCol>
              </a:tblGrid>
              <a:tr h="971168">
                <a:tc>
                  <a:txBody>
                    <a:bodyPr/>
                    <a:lstStyle/>
                    <a:p>
                      <a:pPr marL="368300" indent="-192088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 da medição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 a medir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Parâmetro de comparação (se houver)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763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Onde medir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683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Como será medido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Quem será o responsável pela medição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18590"/>
                  </a:ext>
                </a:extLst>
              </a:tr>
              <a:tr h="283782"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866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06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352DE-436B-47BA-8C6C-4CD25D88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599" y="760921"/>
            <a:ext cx="3140075" cy="660326"/>
          </a:xfrm>
        </p:spPr>
        <p:txBody>
          <a:bodyPr>
            <a:normAutofit fontScale="90000"/>
          </a:bodyPr>
          <a:lstStyle/>
          <a:p>
            <a:r>
              <a:rPr lang="pt-BR" b="1"/>
              <a:t>O que medir?</a:t>
            </a:r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0076C570-4562-471B-8B6E-EBA005FD7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443678"/>
              </p:ext>
            </p:extLst>
          </p:nvPr>
        </p:nvGraphicFramePr>
        <p:xfrm>
          <a:off x="2254791" y="4384368"/>
          <a:ext cx="7682418" cy="1832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9976">
                  <a:extLst>
                    <a:ext uri="{9D8B030D-6E8A-4147-A177-3AD203B41FA5}">
                      <a16:colId xmlns:a16="http://schemas.microsoft.com/office/drawing/2014/main" val="3560394886"/>
                    </a:ext>
                  </a:extLst>
                </a:gridCol>
                <a:gridCol w="6232442">
                  <a:extLst>
                    <a:ext uri="{9D8B030D-6E8A-4147-A177-3AD203B41FA5}">
                      <a16:colId xmlns:a16="http://schemas.microsoft.com/office/drawing/2014/main" val="1007625935"/>
                    </a:ext>
                  </a:extLst>
                </a:gridCol>
              </a:tblGrid>
              <a:tr h="379481">
                <a:tc>
                  <a:txBody>
                    <a:bodyPr/>
                    <a:lstStyle/>
                    <a:p>
                      <a:pPr marL="0" indent="176213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Custo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93663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Saída do processo/subprocesso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901265"/>
                  </a:ext>
                </a:extLst>
              </a:tr>
              <a:tr h="303496">
                <a:tc>
                  <a:txBody>
                    <a:bodyPr/>
                    <a:lstStyle/>
                    <a:p>
                      <a:pPr marL="0" indent="176213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Qualidade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663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Início de um subprocesso interfuncional (</a:t>
                      </a:r>
                      <a:r>
                        <a:rPr lang="pt-BR" sz="1600" i="1" err="1">
                          <a:effectLst/>
                        </a:rPr>
                        <a:t>hand-offs</a:t>
                      </a:r>
                      <a:r>
                        <a:rPr lang="pt-BR" sz="1600">
                          <a:effectLst/>
                        </a:rPr>
                        <a:t>) ou no final de um processo ponta a ponta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714888"/>
                  </a:ext>
                </a:extLst>
              </a:tr>
              <a:tr h="379481">
                <a:tc>
                  <a:txBody>
                    <a:bodyPr/>
                    <a:lstStyle/>
                    <a:p>
                      <a:pPr marL="0" indent="176213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Capacidade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93663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Saída do processo ou subprocesso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40710"/>
                  </a:ext>
                </a:extLst>
              </a:tr>
              <a:tr h="379481">
                <a:tc>
                  <a:txBody>
                    <a:bodyPr/>
                    <a:lstStyle/>
                    <a:p>
                      <a:pPr marL="0" indent="176213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Tempo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93663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Duração de cada subprocesso ou atividade do processo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735600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B2D25B4F-BAA9-48D6-93C7-18E0AF675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174" y="1463639"/>
            <a:ext cx="656492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pt-BR" altLang="pt-BR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melhor maneira de entender o que medir em um processo é compreender primeiro o resultado desejado. A informação necessária para medir as dimensões de um processo pode ser obtida tanto na entrada quanto na saída do subprocesso, bem como no início e no término do processo ponta a ponta para satisfação do nível de serviço</a:t>
            </a:r>
            <a:r>
              <a:rPr lang="pt-BR" altLang="pt-BR" baseline="3000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</a:t>
            </a:r>
            <a:r>
              <a:rPr lang="pt-BR" altLang="pt-BR" baseline="30000" bmk="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1]</a:t>
            </a:r>
            <a:r>
              <a:rPr lang="pt-BR" altLang="pt-BR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altLang="pt-BR" sz="120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28B0308-5F23-442E-A9F4-8F81DD01F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3243570"/>
            <a:ext cx="4022725" cy="79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7038E222-29BF-477E-9F50-168FAFE78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666" y="3297689"/>
            <a:ext cx="15330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[</a:t>
            </a:r>
            <a:r>
              <a:rPr kumimoji="0" lang="pt-BR" altLang="pt-BR" sz="800" b="0" i="0" u="none" strike="noStrike" cap="none" normalizeH="0" baseline="3000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1]</a:t>
            </a:r>
            <a:r>
              <a:rPr kumimoji="0" lang="pt-BR" altLang="pt-B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CBOK, p.196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6A70C96-91E1-4758-8DD1-EFC8C7255CC7}"/>
              </a:ext>
            </a:extLst>
          </p:cNvPr>
          <p:cNvSpPr/>
          <p:nvPr/>
        </p:nvSpPr>
        <p:spPr>
          <a:xfrm>
            <a:off x="984295" y="3771963"/>
            <a:ext cx="9519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altLang="pt-B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orientação para buscar a informação do aspecto a ser medido pode-se considerar :   </a:t>
            </a:r>
            <a:endParaRPr lang="pt-BR" altLang="pt-BR" sz="1100"/>
          </a:p>
        </p:txBody>
      </p:sp>
    </p:spTree>
    <p:extLst>
      <p:ext uri="{BB962C8B-B14F-4D97-AF65-F5344CB8AC3E}">
        <p14:creationId xmlns:p14="http://schemas.microsoft.com/office/powerpoint/2010/main" val="214647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48A0DD6-CA9B-4A25-9CBA-45DBE856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15248"/>
            <a:ext cx="10515600" cy="1203686"/>
          </a:xfrm>
        </p:spPr>
        <p:txBody>
          <a:bodyPr>
            <a:normAutofit fontScale="90000"/>
          </a:bodyPr>
          <a:lstStyle/>
          <a:p>
            <a:r>
              <a:rPr lang="pt-BR"/>
              <a:t>Tópicos importantes para o estabelecimento  das metas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C81A831-CA04-43E5-A8A7-0148F658D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8934"/>
            <a:ext cx="10075985" cy="4145695"/>
          </a:xfrm>
        </p:spPr>
        <p:txBody>
          <a:bodyPr/>
          <a:lstStyle/>
          <a:p>
            <a:r>
              <a:rPr lang="pt-BR"/>
              <a:t>Nível de maturidade da CGU em gestão de processos;</a:t>
            </a:r>
          </a:p>
          <a:p>
            <a:r>
              <a:rPr lang="pt-BR"/>
              <a:t>Elaboração de uma base histórica de desempenho;</a:t>
            </a:r>
          </a:p>
          <a:p>
            <a:r>
              <a:rPr lang="pt-BR"/>
              <a:t>Construção de estatísticas para os processos;</a:t>
            </a:r>
          </a:p>
          <a:p>
            <a:r>
              <a:rPr lang="pt-BR"/>
              <a:t>A questão comportamental é uma variável singular (mudança na forma de pensar, liderar pelo exemplo);</a:t>
            </a:r>
          </a:p>
          <a:p>
            <a:r>
              <a:rPr lang="pt-BR"/>
              <a:t>O gerenciamento da mudança, na verdade, acontece em todas as etapas da gestão de processos. </a:t>
            </a:r>
          </a:p>
          <a:p>
            <a:endParaRPr lang="pt-BR"/>
          </a:p>
        </p:txBody>
      </p:sp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5E9E0BE2-CE56-4231-B4C5-726592417742}"/>
              </a:ext>
            </a:extLst>
          </p:cNvPr>
          <p:cNvSpPr txBox="1">
            <a:spLocks/>
          </p:cNvSpPr>
          <p:nvPr/>
        </p:nvSpPr>
        <p:spPr>
          <a:xfrm>
            <a:off x="838200" y="4320931"/>
            <a:ext cx="5181600" cy="2160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8" name="Espaço Reservado para Conteúdo 5">
            <a:extLst>
              <a:ext uri="{FF2B5EF4-FFF2-40B4-BE49-F238E27FC236}">
                <a16:creationId xmlns:a16="http://schemas.microsoft.com/office/drawing/2014/main" id="{BE88FDAD-5168-4412-B440-C7465C85A74B}"/>
              </a:ext>
            </a:extLst>
          </p:cNvPr>
          <p:cNvSpPr txBox="1">
            <a:spLocks/>
          </p:cNvSpPr>
          <p:nvPr/>
        </p:nvSpPr>
        <p:spPr>
          <a:xfrm>
            <a:off x="6172200" y="4320931"/>
            <a:ext cx="5181600" cy="2160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446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4B17B-2086-4EA7-BFDA-26CA3CF8C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95" y="822233"/>
            <a:ext cx="9749010" cy="632681"/>
          </a:xfrm>
        </p:spPr>
        <p:txBody>
          <a:bodyPr>
            <a:normAutofit fontScale="90000"/>
          </a:bodyPr>
          <a:lstStyle/>
          <a:p>
            <a:pPr algn="ctr"/>
            <a:r>
              <a:rPr lang="pt-BR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Atributos dos indicadores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47B34228-5FE3-4645-836B-1ED7AB46E38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8263070"/>
              </p:ext>
            </p:extLst>
          </p:nvPr>
        </p:nvGraphicFramePr>
        <p:xfrm>
          <a:off x="522061" y="1454914"/>
          <a:ext cx="5707289" cy="5369348"/>
        </p:xfrm>
        <a:graphic>
          <a:graphicData uri="http://schemas.openxmlformats.org/drawingml/2006/table">
            <a:tbl>
              <a:tblPr/>
              <a:tblGrid>
                <a:gridCol w="5707289">
                  <a:extLst>
                    <a:ext uri="{9D8B030D-6E8A-4147-A177-3AD203B41FA5}">
                      <a16:colId xmlns:a16="http://schemas.microsoft.com/office/drawing/2014/main" val="683119204"/>
                    </a:ext>
                  </a:extLst>
                </a:gridCol>
              </a:tblGrid>
              <a:tr h="6385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Utilidade</a:t>
                      </a: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    </a:t>
                      </a:r>
                    </a:p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Vou medir para qual finalidade?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725162"/>
                  </a:ext>
                </a:extLst>
              </a:tr>
              <a:tr h="10794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Representatividade ou validade</a:t>
                      </a: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</a:t>
                      </a:r>
                    </a:p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indicador representa fielmente o que se deseja medir?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99279"/>
                  </a:ext>
                </a:extLst>
              </a:tr>
              <a:tr h="11668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Confiabilidade metodológica</a:t>
                      </a: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          </a:t>
                      </a:r>
                    </a:p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Os métodos de coleta e processamento do indicador são confiáveis?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11481"/>
                  </a:ext>
                </a:extLst>
              </a:tr>
              <a:tr h="11668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Confiabilidade da fonte</a:t>
                      </a: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</a:t>
                      </a:r>
                    </a:p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fonte de dados fornece o indicador com precisão e exatidão?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941899"/>
                  </a:ext>
                </a:extLst>
              </a:tr>
              <a:tr h="13177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Disponibilidade</a:t>
                      </a: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                                </a:t>
                      </a:r>
                    </a:p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 possível e fácil coletar os dados necessários para calcular o indicador?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730168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445DA27-8667-4E5E-B710-CC4729970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989574"/>
              </p:ext>
            </p:extLst>
          </p:nvPr>
        </p:nvGraphicFramePr>
        <p:xfrm>
          <a:off x="6492150" y="1454914"/>
          <a:ext cx="5329362" cy="5369347"/>
        </p:xfrm>
        <a:graphic>
          <a:graphicData uri="http://schemas.openxmlformats.org/drawingml/2006/table">
            <a:tbl>
              <a:tblPr/>
              <a:tblGrid>
                <a:gridCol w="5329362">
                  <a:extLst>
                    <a:ext uri="{9D8B030D-6E8A-4147-A177-3AD203B41FA5}">
                      <a16:colId xmlns:a16="http://schemas.microsoft.com/office/drawing/2014/main" val="498424780"/>
                    </a:ext>
                  </a:extLst>
                </a:gridCol>
              </a:tblGrid>
              <a:tr h="6118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Economicidade</a:t>
                      </a: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                      </a:t>
                      </a:r>
                    </a:p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Quanto custa obter o indicador?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513705"/>
                  </a:ext>
                </a:extLst>
              </a:tr>
              <a:tr h="10864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Simplicidade de comunicação</a:t>
                      </a: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</a:t>
                      </a:r>
                    </a:p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público que irá ver e utilizar o indicador o entenderá facilmente?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162456"/>
                  </a:ext>
                </a:extLst>
              </a:tr>
              <a:tr h="12236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Estabilidade </a:t>
                      </a: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 série de medições do indicador permite monitoramentos e comparações coerentes, com mínima interferência de variáveis externas?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343867"/>
                  </a:ext>
                </a:extLst>
              </a:tr>
              <a:tr h="12236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Tempestividade  </a:t>
                      </a: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                   </a:t>
                      </a:r>
                    </a:p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 indicador obtido é decorrente de informações atuais?                                                                                </a:t>
                      </a:r>
                    </a:p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Pode ser obtido em tempo para seu uso?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07722"/>
                  </a:ext>
                </a:extLst>
              </a:tr>
              <a:tr h="12236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Sensibilidade</a:t>
                      </a: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               </a:t>
                      </a:r>
                    </a:p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Variações no processo (decorrentes ou não de intervenções intencionais) refletem-se no resultado do indicador?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03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017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B691C008-2FD4-415B-942E-F83E2C2FA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402571"/>
              </p:ext>
            </p:extLst>
          </p:nvPr>
        </p:nvGraphicFramePr>
        <p:xfrm>
          <a:off x="597876" y="1629407"/>
          <a:ext cx="11368345" cy="469339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923162">
                  <a:extLst>
                    <a:ext uri="{9D8B030D-6E8A-4147-A177-3AD203B41FA5}">
                      <a16:colId xmlns:a16="http://schemas.microsoft.com/office/drawing/2014/main" val="2942346695"/>
                    </a:ext>
                  </a:extLst>
                </a:gridCol>
                <a:gridCol w="6445183">
                  <a:extLst>
                    <a:ext uri="{9D8B030D-6E8A-4147-A177-3AD203B41FA5}">
                      <a16:colId xmlns:a16="http://schemas.microsoft.com/office/drawing/2014/main" val="3030194794"/>
                    </a:ext>
                  </a:extLst>
                </a:gridCol>
              </a:tblGrid>
              <a:tr h="47098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2060"/>
                          </a:solidFill>
                          <a:effectLst/>
                        </a:rPr>
                        <a:t>           Descrição dos campos</a:t>
                      </a:r>
                      <a:endParaRPr lang="pt-BR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381" marR="36381" marT="0" marB="0" anchor="b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2060"/>
                          </a:solidFill>
                          <a:effectLst/>
                        </a:rPr>
                        <a:t>  Exemplo do Processo “Gerenciar Processos e Riscos”</a:t>
                      </a:r>
                      <a:endParaRPr lang="pt-BR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381" marR="36381" marT="0" marB="0" anchor="b"/>
                </a:tc>
                <a:extLst>
                  <a:ext uri="{0D108BD9-81ED-4DB2-BD59-A6C34878D82A}">
                    <a16:rowId xmlns:a16="http://schemas.microsoft.com/office/drawing/2014/main" val="3480666608"/>
                  </a:ext>
                </a:extLst>
              </a:tr>
              <a:tr h="12159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Nome do indicador: É o nome pelo qual a instituição deseja que o indicador seja apresentado. Deve induzir a uma visão clara do que se deseja mensurar.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381" marR="36381" marT="0" marB="0" anchor="b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 “Percentual de processos gerenciados na CGU”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381" marR="36381" marT="0" marB="0" anchor="ctr"/>
                </a:tc>
                <a:extLst>
                  <a:ext uri="{0D108BD9-81ED-4DB2-BD59-A6C34878D82A}">
                    <a16:rowId xmlns:a16="http://schemas.microsoft.com/office/drawing/2014/main" val="3333961368"/>
                  </a:ext>
                </a:extLst>
              </a:tr>
              <a:tr h="96760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Classificação ou tipo de indicador:  Informe se é um indicador de eficiência, eficácia, efetividade.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381" marR="36381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 “Eficácia”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381" marR="36381" marT="0" marB="0" anchor="ctr"/>
                </a:tc>
                <a:extLst>
                  <a:ext uri="{0D108BD9-81ED-4DB2-BD59-A6C34878D82A}">
                    <a16:rowId xmlns:a16="http://schemas.microsoft.com/office/drawing/2014/main" val="479674881"/>
                  </a:ext>
                </a:extLst>
              </a:tr>
              <a:tr h="12159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Descrição do indicador: Nesse campo deve ser informado o que o indicador quer dizer. Responde à pergunta: “O que ele é?” 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381" marR="36381" marT="0" marB="0" anchor="b"/>
                </a:tc>
                <a:tc>
                  <a:txBody>
                    <a:bodyPr/>
                    <a:lstStyle/>
                    <a:p>
                      <a:pPr marL="0" indent="93663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“O indicador mede o número de processos gerenciados no prazo de um ano ou no período estabelecido para cada rodada de gerenciamento”  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381" marR="36381" marT="0" marB="0" anchor="ctr"/>
                </a:tc>
                <a:extLst>
                  <a:ext uri="{0D108BD9-81ED-4DB2-BD59-A6C34878D82A}">
                    <a16:rowId xmlns:a16="http://schemas.microsoft.com/office/drawing/2014/main" val="743966654"/>
                  </a:ext>
                </a:extLst>
              </a:tr>
              <a:tr h="71929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Processo associado: Informe o nome do processo a que se vincula o indicador  (nome do processo na Cadeia de Valor)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381" marR="36381" marT="0" marB="0" anchor="b"/>
                </a:tc>
                <a:tc>
                  <a:txBody>
                    <a:bodyPr/>
                    <a:lstStyle/>
                    <a:p>
                      <a:pPr marL="0" indent="93663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“Gerenciar processos e Riscos”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381" marR="36381" marT="0" marB="0" anchor="b"/>
                </a:tc>
                <a:extLst>
                  <a:ext uri="{0D108BD9-81ED-4DB2-BD59-A6C34878D82A}">
                    <a16:rowId xmlns:a16="http://schemas.microsoft.com/office/drawing/2014/main" val="1137856222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B679C17C-0C21-40F1-90AD-16C1E4B50DAC}"/>
              </a:ext>
            </a:extLst>
          </p:cNvPr>
          <p:cNvSpPr txBox="1"/>
          <p:nvPr/>
        </p:nvSpPr>
        <p:spPr>
          <a:xfrm>
            <a:off x="4255476" y="666654"/>
            <a:ext cx="368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Ficha do indicador</a:t>
            </a:r>
          </a:p>
        </p:txBody>
      </p:sp>
    </p:spTree>
    <p:extLst>
      <p:ext uri="{BB962C8B-B14F-4D97-AF65-F5344CB8AC3E}">
        <p14:creationId xmlns:p14="http://schemas.microsoft.com/office/powerpoint/2010/main" val="49525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B0F4466A-94A9-4306-B4C8-9BE5E0A6D584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818715915"/>
                  </p:ext>
                </p:extLst>
              </p:nvPr>
            </p:nvGraphicFramePr>
            <p:xfrm>
              <a:off x="158260" y="1584179"/>
              <a:ext cx="11875477" cy="4579107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5609494">
                      <a:extLst>
                        <a:ext uri="{9D8B030D-6E8A-4147-A177-3AD203B41FA5}">
                          <a16:colId xmlns:a16="http://schemas.microsoft.com/office/drawing/2014/main" val="139375122"/>
                        </a:ext>
                      </a:extLst>
                    </a:gridCol>
                    <a:gridCol w="6265983">
                      <a:extLst>
                        <a:ext uri="{9D8B030D-6E8A-4147-A177-3AD203B41FA5}">
                          <a16:colId xmlns:a16="http://schemas.microsoft.com/office/drawing/2014/main" val="280417349"/>
                        </a:ext>
                      </a:extLst>
                    </a:gridCol>
                  </a:tblGrid>
                  <a:tr h="964126">
                    <a:tc>
                      <a:txBody>
                        <a:bodyPr/>
                        <a:lstStyle/>
                        <a:p>
                          <a:pPr marL="0" indent="450215" algn="just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kern="1200">
                              <a:effectLst/>
                            </a:rPr>
                            <a:t>Unidade gestora do processo (responsável pelo processo):  Informe a unidade responsável pelo processo</a:t>
                          </a:r>
                          <a:endParaRPr lang="pt-BR" sz="1800" b="1" kern="120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091" marR="40091" marT="0" marB="0" anchor="b"/>
                    </a:tc>
                    <a:tc>
                      <a:txBody>
                        <a:bodyPr/>
                        <a:lstStyle/>
                        <a:p>
                          <a:pPr marL="0" indent="0" algn="just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kern="1200">
                              <a:effectLst/>
                            </a:rPr>
                            <a:t>“Coordenação-Geral de Integração e Desenvolvimento Institucional – CODIN”</a:t>
                          </a:r>
                          <a:endParaRPr lang="pt-BR" sz="1800" b="1" kern="120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091" marR="40091" marT="0" marB="0" anchor="b"/>
                    </a:tc>
                    <a:extLst>
                      <a:ext uri="{0D108BD9-81ED-4DB2-BD59-A6C34878D82A}">
                        <a16:rowId xmlns:a16="http://schemas.microsoft.com/office/drawing/2014/main" val="2690863819"/>
                      </a:ext>
                    </a:extLst>
                  </a:tr>
                  <a:tr h="964126">
                    <a:tc>
                      <a:txBody>
                        <a:bodyPr/>
                        <a:lstStyle/>
                        <a:p>
                          <a:pPr marL="0" indent="450215" algn="just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kern="1200">
                              <a:effectLst/>
                            </a:rPr>
                            <a:t>Indicador estratégico: Informe o objetivo estratégico da CGU sensível ao indicador do processo, se houver.</a:t>
                          </a:r>
                          <a:endParaRPr lang="pt-BR" sz="1800" b="1" kern="120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091" marR="40091" marT="0" marB="0" anchor="b"/>
                    </a:tc>
                    <a:tc>
                      <a:txBody>
                        <a:bodyPr/>
                        <a:lstStyle/>
                        <a:p>
                          <a:pPr marL="0" indent="450215" algn="just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kern="1200">
                              <a:effectLst/>
                            </a:rPr>
                            <a:t>“Objetivo 13: Garantir que os processos de trabalho e seus produtos sejam oportunos e primem pela qualidade, com uso intensivo de tecnologia”  </a:t>
                          </a:r>
                          <a:endParaRPr lang="pt-BR" sz="1800" b="1" kern="120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091" marR="40091" marT="0" marB="0" anchor="b"/>
                    </a:tc>
                    <a:extLst>
                      <a:ext uri="{0D108BD9-81ED-4DB2-BD59-A6C34878D82A}">
                        <a16:rowId xmlns:a16="http://schemas.microsoft.com/office/drawing/2014/main" val="1922185008"/>
                      </a:ext>
                    </a:extLst>
                  </a:tr>
                  <a:tr h="1211543">
                    <a:tc>
                      <a:txBody>
                        <a:bodyPr/>
                        <a:lstStyle/>
                        <a:p>
                          <a:pPr marL="0" indent="450215" algn="just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kern="1200">
                              <a:effectLst/>
                            </a:rPr>
                            <a:t>Fórmula de cálculo:  Expressar em termos matemáticos simples, como se calcula o indicador. Não deve envolver dificuldades de cálculo. </a:t>
                          </a:r>
                          <a:endParaRPr lang="pt-BR" sz="1800" b="1" kern="120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091" marR="40091" marT="0" marB="0" anchor="b"/>
                    </a:tc>
                    <a:tc>
                      <a:txBody>
                        <a:bodyPr/>
                        <a:lstStyle/>
                        <a:p>
                          <a:pPr marL="0" indent="450215" algn="just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𝐏𝐫𝐨</m:t>
                                  </m:r>
                                </m:e>
                                <m:sub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pt-BR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ú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𝒎𝒆𝒓𝒐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𝒅𝒆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𝒑𝒓𝒐𝒄𝒆𝒔𝒔𝒐𝒔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𝒈𝒆𝒓𝒆𝒏𝒄𝒊𝒂𝒅𝒐𝒔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𝒏𝒐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𝒑𝒆𝒓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í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𝒐𝒅𝒐</m:t>
                                  </m:r>
                                </m:num>
                                <m:den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ú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𝒎𝒆𝒓𝒐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𝒅𝒆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𝒑𝒓𝒐𝒄𝒆𝒔𝒔𝒐𝒔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𝒅𝒂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𝒄𝒂𝒅𝒆𝒊𝒂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𝒅𝒆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𝒗𝒂𝒍𝒐𝒓</m:t>
                                  </m:r>
                                  <m:r>
                                    <a:rPr lang="pt-BR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1800" kern="12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pt-BR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oMath>
                          </a14:m>
                          <a:endParaRPr lang="pt-BR" sz="1800" b="1" kern="120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091" marR="40091" marT="0" marB="0" anchor="ctr"/>
                    </a:tc>
                    <a:extLst>
                      <a:ext uri="{0D108BD9-81ED-4DB2-BD59-A6C34878D82A}">
                        <a16:rowId xmlns:a16="http://schemas.microsoft.com/office/drawing/2014/main" val="1672432730"/>
                      </a:ext>
                    </a:extLst>
                  </a:tr>
                  <a:tr h="1211543">
                    <a:tc>
                      <a:txBody>
                        <a:bodyPr/>
                        <a:lstStyle/>
                        <a:p>
                          <a:pPr marL="0" indent="450215" algn="just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kern="1200">
                              <a:effectLst/>
                            </a:rPr>
                            <a:t>Fonte/forma de coleta de dados: Informe quais as fontes de coleta dos dados para o cálculo do indicador, como um sistema por exemplo.  </a:t>
                          </a:r>
                          <a:endParaRPr lang="pt-BR" sz="1800" b="1" kern="120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091" marR="40091" marT="0" marB="0" anchor="b"/>
                    </a:tc>
                    <a:tc>
                      <a:txBody>
                        <a:bodyPr/>
                        <a:lstStyle/>
                        <a:p>
                          <a:pPr marL="0" indent="450215" algn="just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kern="1200">
                              <a:effectLst/>
                            </a:rPr>
                            <a:t>1.“Sistema SEI”</a:t>
                          </a:r>
                        </a:p>
                        <a:p>
                          <a:pPr marL="0" indent="450215" algn="just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kern="1200">
                              <a:effectLst/>
                            </a:rPr>
                            <a:t>2.“Sistema de Gerenciamento de Processo-SGP” </a:t>
                          </a:r>
                          <a:endParaRPr lang="pt-BR" sz="1800" b="1" kern="120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091" marR="40091" marT="0" marB="0" anchor="ctr"/>
                    </a:tc>
                    <a:extLst>
                      <a:ext uri="{0D108BD9-81ED-4DB2-BD59-A6C34878D82A}">
                        <a16:rowId xmlns:a16="http://schemas.microsoft.com/office/drawing/2014/main" val="28622057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Espaço Reservado para Conteúdo 4">
                <a:extLst>
                  <a:ext uri="{FF2B5EF4-FFF2-40B4-BE49-F238E27FC236}">
                    <a16:creationId xmlns:a16="http://schemas.microsoft.com/office/drawing/2014/main" id="{B0F4466A-94A9-4306-B4C8-9BE5E0A6D584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818715915"/>
                  </p:ext>
                </p:extLst>
              </p:nvPr>
            </p:nvGraphicFramePr>
            <p:xfrm>
              <a:off x="158260" y="1584179"/>
              <a:ext cx="11875477" cy="4579107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5609494">
                      <a:extLst>
                        <a:ext uri="{9D8B030D-6E8A-4147-A177-3AD203B41FA5}">
                          <a16:colId xmlns:a16="http://schemas.microsoft.com/office/drawing/2014/main" val="139375122"/>
                        </a:ext>
                      </a:extLst>
                    </a:gridCol>
                    <a:gridCol w="6265983">
                      <a:extLst>
                        <a:ext uri="{9D8B030D-6E8A-4147-A177-3AD203B41FA5}">
                          <a16:colId xmlns:a16="http://schemas.microsoft.com/office/drawing/2014/main" val="280417349"/>
                        </a:ext>
                      </a:extLst>
                    </a:gridCol>
                  </a:tblGrid>
                  <a:tr h="964126">
                    <a:tc>
                      <a:txBody>
                        <a:bodyPr/>
                        <a:lstStyle/>
                        <a:p>
                          <a:pPr marL="0" indent="450215" algn="just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kern="1200" dirty="0">
                              <a:effectLst/>
                            </a:rPr>
                            <a:t>Unidade gestora do processo (responsável pelo processo):  Informe a unidade responsável pelo processo</a:t>
                          </a:r>
                          <a:endParaRPr lang="pt-BR" sz="1800" b="1" kern="1200" dirty="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091" marR="40091" marT="0" marB="0" anchor="b"/>
                    </a:tc>
                    <a:tc>
                      <a:txBody>
                        <a:bodyPr/>
                        <a:lstStyle/>
                        <a:p>
                          <a:pPr marL="0" indent="0" algn="just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kern="1200" dirty="0">
                              <a:effectLst/>
                            </a:rPr>
                            <a:t>“Coordenação-Geral de Integração e Desenvolvimento Institucional – CODIN”</a:t>
                          </a:r>
                          <a:endParaRPr lang="pt-BR" sz="1800" b="1" kern="1200" dirty="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091" marR="40091" marT="0" marB="0" anchor="b"/>
                    </a:tc>
                    <a:extLst>
                      <a:ext uri="{0D108BD9-81ED-4DB2-BD59-A6C34878D82A}">
                        <a16:rowId xmlns:a16="http://schemas.microsoft.com/office/drawing/2014/main" val="2690863819"/>
                      </a:ext>
                    </a:extLst>
                  </a:tr>
                  <a:tr h="1191895">
                    <a:tc>
                      <a:txBody>
                        <a:bodyPr/>
                        <a:lstStyle/>
                        <a:p>
                          <a:pPr marL="0" indent="450215" algn="just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kern="1200">
                              <a:effectLst/>
                            </a:rPr>
                            <a:t>Indicador estratégico: Informe o objetivo estratégico da CGU sensível ao indicador do processo, se houver.</a:t>
                          </a:r>
                          <a:endParaRPr lang="pt-BR" sz="1800" b="1" kern="120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091" marR="40091" marT="0" marB="0" anchor="b"/>
                    </a:tc>
                    <a:tc>
                      <a:txBody>
                        <a:bodyPr/>
                        <a:lstStyle/>
                        <a:p>
                          <a:pPr marL="0" indent="450215" algn="just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kern="1200" dirty="0">
                              <a:effectLst/>
                            </a:rPr>
                            <a:t>“Objetivo 13: Garantir que os processos de trabalho e seus produtos sejam oportunos e primem pela qualidade, com uso intensivo de tecnologia”  </a:t>
                          </a:r>
                          <a:endParaRPr lang="pt-BR" sz="1800" b="1" kern="1200" dirty="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091" marR="40091" marT="0" marB="0" anchor="b"/>
                    </a:tc>
                    <a:extLst>
                      <a:ext uri="{0D108BD9-81ED-4DB2-BD59-A6C34878D82A}">
                        <a16:rowId xmlns:a16="http://schemas.microsoft.com/office/drawing/2014/main" val="1922185008"/>
                      </a:ext>
                    </a:extLst>
                  </a:tr>
                  <a:tr h="1211543">
                    <a:tc>
                      <a:txBody>
                        <a:bodyPr/>
                        <a:lstStyle/>
                        <a:p>
                          <a:pPr marL="0" indent="450215" algn="just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kern="1200">
                              <a:effectLst/>
                            </a:rPr>
                            <a:t>Fórmula de cálculo:  Expressar em termos matemáticos simples, como se calcula o indicador. Não deve envolver dificuldades de cálculo. </a:t>
                          </a:r>
                          <a:endParaRPr lang="pt-BR" sz="1800" b="1" kern="120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091" marR="40091" marT="0" marB="0" anchor="b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0091" marR="40091" marT="0" marB="0" anchor="ctr">
                        <a:blipFill>
                          <a:blip r:embed="rId2"/>
                          <a:stretch>
                            <a:fillRect l="-89602" t="-178894" r="-194" b="-111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2432730"/>
                      </a:ext>
                    </a:extLst>
                  </a:tr>
                  <a:tr h="1211543">
                    <a:tc>
                      <a:txBody>
                        <a:bodyPr/>
                        <a:lstStyle/>
                        <a:p>
                          <a:pPr marL="0" indent="450215" algn="just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kern="1200">
                              <a:effectLst/>
                            </a:rPr>
                            <a:t>Fonte/forma de coleta de dados: Informe quais as fontes de coleta dos dados para o cálculo do indicador, como um sistema por exemplo.  </a:t>
                          </a:r>
                          <a:endParaRPr lang="pt-BR" sz="1800" b="1" kern="120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091" marR="40091" marT="0" marB="0" anchor="b"/>
                    </a:tc>
                    <a:tc>
                      <a:txBody>
                        <a:bodyPr/>
                        <a:lstStyle/>
                        <a:p>
                          <a:pPr marL="0" indent="450215" algn="just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kern="1200" dirty="0">
                              <a:effectLst/>
                            </a:rPr>
                            <a:t>1.“Sistema SEI”</a:t>
                          </a:r>
                        </a:p>
                        <a:p>
                          <a:pPr marL="0" indent="450215" algn="just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800" kern="1200" dirty="0">
                              <a:effectLst/>
                            </a:rPr>
                            <a:t>2.“Sistema de Gerenciamento de Processo-SGP” </a:t>
                          </a:r>
                          <a:endParaRPr lang="pt-BR" sz="1800" b="1" kern="1200" dirty="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40091" marR="40091" marT="0" marB="0" anchor="ctr"/>
                    </a:tc>
                    <a:extLst>
                      <a:ext uri="{0D108BD9-81ED-4DB2-BD59-A6C34878D82A}">
                        <a16:rowId xmlns:a16="http://schemas.microsoft.com/office/drawing/2014/main" val="28622057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6E58EBC8-BB73-49AB-BE8C-DDB4D76E7579}"/>
              </a:ext>
            </a:extLst>
          </p:cNvPr>
          <p:cNvSpPr txBox="1"/>
          <p:nvPr/>
        </p:nvSpPr>
        <p:spPr>
          <a:xfrm>
            <a:off x="4255476" y="609601"/>
            <a:ext cx="368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Ficha do indicador</a:t>
            </a:r>
          </a:p>
        </p:txBody>
      </p:sp>
    </p:spTree>
    <p:extLst>
      <p:ext uri="{BB962C8B-B14F-4D97-AF65-F5344CB8AC3E}">
        <p14:creationId xmlns:p14="http://schemas.microsoft.com/office/powerpoint/2010/main" val="3246242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FA9654E8-931B-4D34-9B0A-1729FE9FCE2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0803397"/>
              </p:ext>
            </p:extLst>
          </p:nvPr>
        </p:nvGraphicFramePr>
        <p:xfrm>
          <a:off x="492369" y="1677962"/>
          <a:ext cx="11552875" cy="467594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4291791545"/>
                    </a:ext>
                  </a:extLst>
                </a:gridCol>
                <a:gridCol w="5914075">
                  <a:extLst>
                    <a:ext uri="{9D8B030D-6E8A-4147-A177-3AD203B41FA5}">
                      <a16:colId xmlns:a16="http://schemas.microsoft.com/office/drawing/2014/main" val="3235149924"/>
                    </a:ext>
                  </a:extLst>
                </a:gridCol>
              </a:tblGrid>
              <a:tr h="12168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Polaridade: Informe qual aspecto do resultado do indicador representa uma situação positiva ou negativa, se maior é melhor ou pior, ou se positivo ou negativo será a referência para diagnosticar a situação.          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662" marR="32662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“Maior, melhor”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662" marR="32662" marT="0" marB="0" anchor="ctr"/>
                </a:tc>
                <a:extLst>
                  <a:ext uri="{0D108BD9-81ED-4DB2-BD59-A6C34878D82A}">
                    <a16:rowId xmlns:a16="http://schemas.microsoft.com/office/drawing/2014/main" val="1241647716"/>
                  </a:ext>
                </a:extLst>
              </a:tr>
              <a:tr h="94933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Unidade de medida:  Padrão utilizado para mensuração da relação adotada como indicador.</a:t>
                      </a:r>
                    </a:p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Ex.: %, unidade, </a:t>
                      </a:r>
                      <a:r>
                        <a:rPr lang="pt-BR" sz="1800" err="1">
                          <a:effectLst/>
                        </a:rPr>
                        <a:t>etc</a:t>
                      </a:r>
                      <a:r>
                        <a:rPr lang="pt-BR" sz="1800">
                          <a:effectLst/>
                        </a:rPr>
                        <a:t> .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662" marR="32662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“% (percentual ou porcentagem)”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662" marR="32662" marT="0" marB="0" anchor="ctr"/>
                </a:tc>
                <a:extLst>
                  <a:ext uri="{0D108BD9-81ED-4DB2-BD59-A6C34878D82A}">
                    <a16:rowId xmlns:a16="http://schemas.microsoft.com/office/drawing/2014/main" val="1805024274"/>
                  </a:ext>
                </a:extLst>
              </a:tr>
              <a:tr h="183620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Observações adicionais (recomendações): Informe recomendações para se calcular o indicador, possíveis erros de interpretação ou outras informações oportunas para facilitar o cálculo ou a forma de coleta de dados.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662" marR="32662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“Serão computados no número de processos gerenciados aqueles que tiveram ao menos um subprocesso mapeado (Etapa “conhecer processo” do ciclo de gerenciamento de processos concluída)” 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662" marR="32662" marT="0" marB="0" anchor="ctr"/>
                </a:tc>
                <a:extLst>
                  <a:ext uri="{0D108BD9-81ED-4DB2-BD59-A6C34878D82A}">
                    <a16:rowId xmlns:a16="http://schemas.microsoft.com/office/drawing/2014/main" val="1589303609"/>
                  </a:ext>
                </a:extLst>
              </a:tr>
              <a:tr h="67357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Frequência da medição: Informe qual a periodicidade da medição (quinzenal, mensal, etc...)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662" marR="32662" marT="0" marB="0" anchor="b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“Anual ou o período estabelecido para cada rodada de gerenciamento”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662" marR="32662" marT="0" marB="0" anchor="ctr"/>
                </a:tc>
                <a:extLst>
                  <a:ext uri="{0D108BD9-81ED-4DB2-BD59-A6C34878D82A}">
                    <a16:rowId xmlns:a16="http://schemas.microsoft.com/office/drawing/2014/main" val="341629313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7AF93C7-7259-4241-9172-B238999180B7}"/>
              </a:ext>
            </a:extLst>
          </p:cNvPr>
          <p:cNvSpPr txBox="1"/>
          <p:nvPr/>
        </p:nvSpPr>
        <p:spPr>
          <a:xfrm>
            <a:off x="4149967" y="715109"/>
            <a:ext cx="368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Ficha do indicador</a:t>
            </a:r>
          </a:p>
        </p:txBody>
      </p:sp>
    </p:spTree>
    <p:extLst>
      <p:ext uri="{BB962C8B-B14F-4D97-AF65-F5344CB8AC3E}">
        <p14:creationId xmlns:p14="http://schemas.microsoft.com/office/powerpoint/2010/main" val="1589548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3C9A3E82-302B-499A-9A97-7E27A0AB336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138085"/>
              </p:ext>
            </p:extLst>
          </p:nvPr>
        </p:nvGraphicFramePr>
        <p:xfrm>
          <a:off x="225778" y="1933807"/>
          <a:ext cx="11819466" cy="438797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965750">
                  <a:extLst>
                    <a:ext uri="{9D8B030D-6E8A-4147-A177-3AD203B41FA5}">
                      <a16:colId xmlns:a16="http://schemas.microsoft.com/office/drawing/2014/main" val="4056398811"/>
                    </a:ext>
                  </a:extLst>
                </a:gridCol>
                <a:gridCol w="907893">
                  <a:extLst>
                    <a:ext uri="{9D8B030D-6E8A-4147-A177-3AD203B41FA5}">
                      <a16:colId xmlns:a16="http://schemas.microsoft.com/office/drawing/2014/main" val="3684046764"/>
                    </a:ext>
                  </a:extLst>
                </a:gridCol>
                <a:gridCol w="907893">
                  <a:extLst>
                    <a:ext uri="{9D8B030D-6E8A-4147-A177-3AD203B41FA5}">
                      <a16:colId xmlns:a16="http://schemas.microsoft.com/office/drawing/2014/main" val="2396887326"/>
                    </a:ext>
                  </a:extLst>
                </a:gridCol>
                <a:gridCol w="724006">
                  <a:extLst>
                    <a:ext uri="{9D8B030D-6E8A-4147-A177-3AD203B41FA5}">
                      <a16:colId xmlns:a16="http://schemas.microsoft.com/office/drawing/2014/main" val="3540974308"/>
                    </a:ext>
                  </a:extLst>
                </a:gridCol>
                <a:gridCol w="901565">
                  <a:extLst>
                    <a:ext uri="{9D8B030D-6E8A-4147-A177-3AD203B41FA5}">
                      <a16:colId xmlns:a16="http://schemas.microsoft.com/office/drawing/2014/main" val="1657538846"/>
                    </a:ext>
                  </a:extLst>
                </a:gridCol>
                <a:gridCol w="755319">
                  <a:extLst>
                    <a:ext uri="{9D8B030D-6E8A-4147-A177-3AD203B41FA5}">
                      <a16:colId xmlns:a16="http://schemas.microsoft.com/office/drawing/2014/main" val="3909134404"/>
                    </a:ext>
                  </a:extLst>
                </a:gridCol>
                <a:gridCol w="807200">
                  <a:extLst>
                    <a:ext uri="{9D8B030D-6E8A-4147-A177-3AD203B41FA5}">
                      <a16:colId xmlns:a16="http://schemas.microsoft.com/office/drawing/2014/main" val="1157314418"/>
                    </a:ext>
                  </a:extLst>
                </a:gridCol>
                <a:gridCol w="764717">
                  <a:extLst>
                    <a:ext uri="{9D8B030D-6E8A-4147-A177-3AD203B41FA5}">
                      <a16:colId xmlns:a16="http://schemas.microsoft.com/office/drawing/2014/main" val="4051292270"/>
                    </a:ext>
                  </a:extLst>
                </a:gridCol>
                <a:gridCol w="1085123">
                  <a:extLst>
                    <a:ext uri="{9D8B030D-6E8A-4147-A177-3AD203B41FA5}">
                      <a16:colId xmlns:a16="http://schemas.microsoft.com/office/drawing/2014/main" val="1175303770"/>
                    </a:ext>
                  </a:extLst>
                </a:gridCol>
              </a:tblGrid>
              <a:tr h="525760">
                <a:tc rowSpan="2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Responsáveis: Indique o nome do servidor responsável pelas aferições. Sugere-se que seja o coordenador e um servidor melhor posicionado no processo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Titular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Suplente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864953"/>
                  </a:ext>
                </a:extLst>
              </a:tr>
              <a:tr h="1759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Coordenador-Geral de Integração e Desenvolvimento Institucional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Coordenador substituto do titular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9525"/>
                  </a:ext>
                </a:extLst>
              </a:tr>
              <a:tr h="525760">
                <a:tc rowSpan="2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Parâmetro para resultado do processo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8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Série histórica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31503"/>
                  </a:ext>
                </a:extLst>
              </a:tr>
              <a:tr h="5257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     2020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2021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2022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2023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466057"/>
                  </a:ext>
                </a:extLst>
              </a:tr>
              <a:tr h="52576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Meta (Quanto pretendemos atingir?)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176213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25%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93663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50%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93663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75%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100%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7009188"/>
                  </a:ext>
                </a:extLst>
              </a:tr>
              <a:tr h="52576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Qual foi a nossa performance?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03381569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24F4C5C4-A2D1-4B37-8B25-68E8A1F0FAC7}"/>
              </a:ext>
            </a:extLst>
          </p:cNvPr>
          <p:cNvSpPr txBox="1"/>
          <p:nvPr/>
        </p:nvSpPr>
        <p:spPr>
          <a:xfrm>
            <a:off x="4149967" y="715109"/>
            <a:ext cx="368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Ficha do indicador</a:t>
            </a:r>
          </a:p>
        </p:txBody>
      </p:sp>
    </p:spTree>
    <p:extLst>
      <p:ext uri="{BB962C8B-B14F-4D97-AF65-F5344CB8AC3E}">
        <p14:creationId xmlns:p14="http://schemas.microsoft.com/office/powerpoint/2010/main" val="1689785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F442320C-BF1B-4D20-95C0-0A865D405604}"/>
              </a:ext>
            </a:extLst>
          </p:cNvPr>
          <p:cNvCxnSpPr>
            <a:cxnSpLocks/>
            <a:stCxn id="59" idx="7"/>
          </p:cNvCxnSpPr>
          <p:nvPr/>
        </p:nvCxnSpPr>
        <p:spPr>
          <a:xfrm flipV="1">
            <a:off x="5298074" y="1286933"/>
            <a:ext cx="1272059" cy="76500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DE6C25C9-D632-48B6-8A6F-FD235C1A2407}"/>
              </a:ext>
            </a:extLst>
          </p:cNvPr>
          <p:cNvCxnSpPr>
            <a:cxnSpLocks/>
          </p:cNvCxnSpPr>
          <p:nvPr/>
        </p:nvCxnSpPr>
        <p:spPr>
          <a:xfrm flipV="1">
            <a:off x="6555926" y="1270396"/>
            <a:ext cx="4439452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963E93EB-E348-4004-AF77-31935EABB309}"/>
              </a:ext>
            </a:extLst>
          </p:cNvPr>
          <p:cNvGrpSpPr/>
          <p:nvPr/>
        </p:nvGrpSpPr>
        <p:grpSpPr>
          <a:xfrm>
            <a:off x="205250" y="1176371"/>
            <a:ext cx="6033107" cy="6011840"/>
            <a:chOff x="206404" y="1175729"/>
            <a:chExt cx="5932327" cy="5827460"/>
          </a:xfrm>
        </p:grpSpPr>
        <p:grpSp>
          <p:nvGrpSpPr>
            <p:cNvPr id="76" name="Agrupar 75">
              <a:extLst>
                <a:ext uri="{FF2B5EF4-FFF2-40B4-BE49-F238E27FC236}">
                  <a16:creationId xmlns:a16="http://schemas.microsoft.com/office/drawing/2014/main" id="{CCE52A7A-8E08-4A7F-BCF2-6F823DD0B86C}"/>
                </a:ext>
              </a:extLst>
            </p:cNvPr>
            <p:cNvGrpSpPr/>
            <p:nvPr/>
          </p:nvGrpSpPr>
          <p:grpSpPr>
            <a:xfrm>
              <a:off x="206404" y="1175729"/>
              <a:ext cx="5932327" cy="5827460"/>
              <a:chOff x="442932" y="-292290"/>
              <a:chExt cx="7427023" cy="7417786"/>
            </a:xfrm>
          </p:grpSpPr>
          <p:grpSp>
            <p:nvGrpSpPr>
              <p:cNvPr id="42" name="Agrupar 41">
                <a:extLst>
                  <a:ext uri="{FF2B5EF4-FFF2-40B4-BE49-F238E27FC236}">
                    <a16:creationId xmlns:a16="http://schemas.microsoft.com/office/drawing/2014/main" id="{20B84F6C-2E7F-4DBC-881D-E682A5FDCAB0}"/>
                  </a:ext>
                </a:extLst>
              </p:cNvPr>
              <p:cNvGrpSpPr/>
              <p:nvPr/>
            </p:nvGrpSpPr>
            <p:grpSpPr>
              <a:xfrm rot="2673357">
                <a:off x="442932" y="-292290"/>
                <a:ext cx="7427023" cy="7417786"/>
                <a:chOff x="2372439" y="-371213"/>
                <a:chExt cx="7390601" cy="7542524"/>
              </a:xfrm>
            </p:grpSpPr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2DF7DC96-44C1-4B4E-B13B-05A250D1C6A0}"/>
                    </a:ext>
                  </a:extLst>
                </p:cNvPr>
                <p:cNvSpPr/>
                <p:nvPr/>
              </p:nvSpPr>
              <p:spPr>
                <a:xfrm rot="18926643">
                  <a:off x="6679878" y="1847282"/>
                  <a:ext cx="3083162" cy="3067199"/>
                </a:xfrm>
                <a:custGeom>
                  <a:avLst/>
                  <a:gdLst>
                    <a:gd name="connsiteX0" fmla="*/ 2519806 w 2519806"/>
                    <a:gd name="connsiteY0" fmla="*/ 0 h 2690839"/>
                    <a:gd name="connsiteX1" fmla="*/ 2509501 w 2519806"/>
                    <a:gd name="connsiteY1" fmla="*/ 217594 h 2690839"/>
                    <a:gd name="connsiteX2" fmla="*/ 200062 w 2519806"/>
                    <a:gd name="connsiteY2" fmla="*/ 2680068 h 2690839"/>
                    <a:gd name="connsiteX3" fmla="*/ 0 w 2519806"/>
                    <a:gd name="connsiteY3" fmla="*/ 2690839 h 2690839"/>
                    <a:gd name="connsiteX4" fmla="*/ 0 w 2519806"/>
                    <a:gd name="connsiteY4" fmla="*/ 0 h 2690839"/>
                    <a:gd name="connsiteX5" fmla="*/ 2519806 w 2519806"/>
                    <a:gd name="connsiteY5" fmla="*/ 0 h 2690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9806" h="2690839">
                      <a:moveTo>
                        <a:pt x="2519806" y="0"/>
                      </a:moveTo>
                      <a:lnTo>
                        <a:pt x="2509501" y="217594"/>
                      </a:lnTo>
                      <a:cubicBezTo>
                        <a:pt x="2385837" y="1515987"/>
                        <a:pt x="1417764" y="2548209"/>
                        <a:pt x="200062" y="2680068"/>
                      </a:cubicBezTo>
                      <a:lnTo>
                        <a:pt x="0" y="2690839"/>
                      </a:lnTo>
                      <a:lnTo>
                        <a:pt x="0" y="0"/>
                      </a:lnTo>
                      <a:lnTo>
                        <a:pt x="251980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515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0"/>
                      </a:schemeClr>
                    </a:gs>
                  </a:gsLst>
                  <a:lin ang="15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DBE98A44-6137-4785-BBDB-7B9CEF0A50BC}"/>
                    </a:ext>
                  </a:extLst>
                </p:cNvPr>
                <p:cNvSpPr/>
                <p:nvPr/>
              </p:nvSpPr>
              <p:spPr>
                <a:xfrm rot="18926643">
                  <a:off x="4566114" y="-371213"/>
                  <a:ext cx="3074401" cy="3067200"/>
                </a:xfrm>
                <a:custGeom>
                  <a:avLst/>
                  <a:gdLst>
                    <a:gd name="connsiteX0" fmla="*/ 2519806 w 2519806"/>
                    <a:gd name="connsiteY0" fmla="*/ 2690837 h 2690837"/>
                    <a:gd name="connsiteX1" fmla="*/ 0 w 2519806"/>
                    <a:gd name="connsiteY1" fmla="*/ 2690837 h 2690837"/>
                    <a:gd name="connsiteX2" fmla="*/ 0 w 2519806"/>
                    <a:gd name="connsiteY2" fmla="*/ 0 h 2690837"/>
                    <a:gd name="connsiteX3" fmla="*/ 200062 w 2519806"/>
                    <a:gd name="connsiteY3" fmla="*/ 10771 h 2690837"/>
                    <a:gd name="connsiteX4" fmla="*/ 2509501 w 2519806"/>
                    <a:gd name="connsiteY4" fmla="*/ 2473245 h 2690837"/>
                    <a:gd name="connsiteX5" fmla="*/ 2519806 w 2519806"/>
                    <a:gd name="connsiteY5" fmla="*/ 2690837 h 2690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9806" h="2690837">
                      <a:moveTo>
                        <a:pt x="2519806" y="2690837"/>
                      </a:moveTo>
                      <a:lnTo>
                        <a:pt x="0" y="2690837"/>
                      </a:lnTo>
                      <a:lnTo>
                        <a:pt x="0" y="0"/>
                      </a:lnTo>
                      <a:lnTo>
                        <a:pt x="200062" y="10771"/>
                      </a:lnTo>
                      <a:cubicBezTo>
                        <a:pt x="1417764" y="142630"/>
                        <a:pt x="2385837" y="1174853"/>
                        <a:pt x="2509501" y="2473245"/>
                      </a:cubicBezTo>
                      <a:lnTo>
                        <a:pt x="2519806" y="2690837"/>
                      </a:lnTo>
                      <a:close/>
                    </a:path>
                  </a:pathLst>
                </a:custGeom>
                <a:gradFill flip="none" rotWithShape="1">
                  <a:gsLst>
                    <a:gs pos="51500">
                      <a:srgbClr val="607090"/>
                    </a:gs>
                    <a:gs pos="15000">
                      <a:srgbClr val="002060"/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15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03F40794-4F6B-4BFF-9359-FBE03A6BA162}"/>
                    </a:ext>
                  </a:extLst>
                </p:cNvPr>
                <p:cNvSpPr/>
                <p:nvPr/>
              </p:nvSpPr>
              <p:spPr>
                <a:xfrm rot="18926643">
                  <a:off x="2372439" y="1891813"/>
                  <a:ext cx="3073652" cy="3066094"/>
                </a:xfrm>
                <a:custGeom>
                  <a:avLst/>
                  <a:gdLst>
                    <a:gd name="connsiteX0" fmla="*/ 2519808 w 2519808"/>
                    <a:gd name="connsiteY0" fmla="*/ 0 h 2690837"/>
                    <a:gd name="connsiteX1" fmla="*/ 2519808 w 2519808"/>
                    <a:gd name="connsiteY1" fmla="*/ 2690837 h 2690837"/>
                    <a:gd name="connsiteX2" fmla="*/ 0 w 2519808"/>
                    <a:gd name="connsiteY2" fmla="*/ 2690837 h 2690837"/>
                    <a:gd name="connsiteX3" fmla="*/ 10305 w 2519808"/>
                    <a:gd name="connsiteY3" fmla="*/ 2473245 h 2690837"/>
                    <a:gd name="connsiteX4" fmla="*/ 2319744 w 2519808"/>
                    <a:gd name="connsiteY4" fmla="*/ 10771 h 2690837"/>
                    <a:gd name="connsiteX5" fmla="*/ 2519808 w 2519808"/>
                    <a:gd name="connsiteY5" fmla="*/ 0 h 2690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9808" h="2690837">
                      <a:moveTo>
                        <a:pt x="2519808" y="0"/>
                      </a:moveTo>
                      <a:lnTo>
                        <a:pt x="2519808" y="2690837"/>
                      </a:lnTo>
                      <a:lnTo>
                        <a:pt x="0" y="2690837"/>
                      </a:lnTo>
                      <a:lnTo>
                        <a:pt x="10305" y="2473245"/>
                      </a:lnTo>
                      <a:cubicBezTo>
                        <a:pt x="133969" y="1174852"/>
                        <a:pt x="1102042" y="142630"/>
                        <a:pt x="2319744" y="10771"/>
                      </a:cubicBezTo>
                      <a:lnTo>
                        <a:pt x="2519808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515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0"/>
                      </a:schemeClr>
                    </a:gs>
                  </a:gsLst>
                  <a:lin ang="15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0B2B5972-7094-4BD4-B5BF-1A7A82ABC536}"/>
                    </a:ext>
                  </a:extLst>
                </p:cNvPr>
                <p:cNvSpPr/>
                <p:nvPr/>
              </p:nvSpPr>
              <p:spPr>
                <a:xfrm rot="18926643">
                  <a:off x="4472587" y="4104112"/>
                  <a:ext cx="3074403" cy="3067199"/>
                </a:xfrm>
                <a:custGeom>
                  <a:avLst/>
                  <a:gdLst>
                    <a:gd name="connsiteX0" fmla="*/ 2519808 w 2519808"/>
                    <a:gd name="connsiteY0" fmla="*/ 0 h 2690840"/>
                    <a:gd name="connsiteX1" fmla="*/ 2519808 w 2519808"/>
                    <a:gd name="connsiteY1" fmla="*/ 2690840 h 2690840"/>
                    <a:gd name="connsiteX2" fmla="*/ 2319744 w 2519808"/>
                    <a:gd name="connsiteY2" fmla="*/ 2680068 h 2690840"/>
                    <a:gd name="connsiteX3" fmla="*/ 10305 w 2519808"/>
                    <a:gd name="connsiteY3" fmla="*/ 217594 h 2690840"/>
                    <a:gd name="connsiteX4" fmla="*/ 0 w 2519808"/>
                    <a:gd name="connsiteY4" fmla="*/ 0 h 2690840"/>
                    <a:gd name="connsiteX5" fmla="*/ 2519808 w 2519808"/>
                    <a:gd name="connsiteY5" fmla="*/ 0 h 269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9808" h="2690840">
                      <a:moveTo>
                        <a:pt x="2519808" y="0"/>
                      </a:moveTo>
                      <a:lnTo>
                        <a:pt x="2519808" y="2690840"/>
                      </a:lnTo>
                      <a:lnTo>
                        <a:pt x="2319744" y="2680068"/>
                      </a:lnTo>
                      <a:cubicBezTo>
                        <a:pt x="1102042" y="2548209"/>
                        <a:pt x="133969" y="1515987"/>
                        <a:pt x="10305" y="217594"/>
                      </a:cubicBezTo>
                      <a:lnTo>
                        <a:pt x="0" y="0"/>
                      </a:lnTo>
                      <a:lnTo>
                        <a:pt x="2519808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515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0"/>
                      </a:schemeClr>
                    </a:gs>
                  </a:gsLst>
                  <a:lin ang="15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pt-BR"/>
                </a:p>
              </p:txBody>
            </p:sp>
          </p:grpSp>
          <p:pic>
            <p:nvPicPr>
              <p:cNvPr id="44" name="Gráfico 43" descr="Alvo">
                <a:extLst>
                  <a:ext uri="{FF2B5EF4-FFF2-40B4-BE49-F238E27FC236}">
                    <a16:creationId xmlns:a16="http://schemas.microsoft.com/office/drawing/2014/main" id="{FAB63FEF-2928-41C8-8389-DE0063FFA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4714899" y="1914037"/>
                <a:ext cx="939467" cy="933656"/>
              </a:xfrm>
              <a:prstGeom prst="rect">
                <a:avLst/>
              </a:prstGeom>
            </p:spPr>
          </p:pic>
          <p:pic>
            <p:nvPicPr>
              <p:cNvPr id="46" name="Gráfico 45" descr="Cabeça com engrenagens">
                <a:extLst>
                  <a:ext uri="{FF2B5EF4-FFF2-40B4-BE49-F238E27FC236}">
                    <a16:creationId xmlns:a16="http://schemas.microsoft.com/office/drawing/2014/main" id="{91C778AD-FBC3-4C7C-9DA5-ACBF3ADC9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659978">
                <a:off x="2968165" y="3837277"/>
                <a:ext cx="832245" cy="864185"/>
              </a:xfrm>
              <a:prstGeom prst="rect">
                <a:avLst/>
              </a:prstGeom>
            </p:spPr>
          </p:pic>
          <p:pic>
            <p:nvPicPr>
              <p:cNvPr id="48" name="Gráfico 47" descr="Pesquisa">
                <a:extLst>
                  <a:ext uri="{FF2B5EF4-FFF2-40B4-BE49-F238E27FC236}">
                    <a16:creationId xmlns:a16="http://schemas.microsoft.com/office/drawing/2014/main" id="{84AA3278-55B8-4C82-AA69-8E68D6393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305205">
                <a:off x="4727621" y="3932882"/>
                <a:ext cx="864185" cy="920285"/>
              </a:xfrm>
              <a:prstGeom prst="rect">
                <a:avLst/>
              </a:prstGeom>
            </p:spPr>
          </p:pic>
          <p:pic>
            <p:nvPicPr>
              <p:cNvPr id="67" name="Gráfico 66" descr="Manual">
                <a:extLst>
                  <a:ext uri="{FF2B5EF4-FFF2-40B4-BE49-F238E27FC236}">
                    <a16:creationId xmlns:a16="http://schemas.microsoft.com/office/drawing/2014/main" id="{BB8763FF-76DB-47CF-9108-05A0F2D66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9151032">
                <a:off x="2775449" y="1965803"/>
                <a:ext cx="794479" cy="871529"/>
              </a:xfrm>
              <a:prstGeom prst="rect">
                <a:avLst/>
              </a:prstGeom>
            </p:spPr>
          </p:pic>
        </p:grpSp>
        <p:sp>
          <p:nvSpPr>
            <p:cNvPr id="77" name="Círculo: Vazio 76">
              <a:extLst>
                <a:ext uri="{FF2B5EF4-FFF2-40B4-BE49-F238E27FC236}">
                  <a16:creationId xmlns:a16="http://schemas.microsoft.com/office/drawing/2014/main" id="{BDDC805A-F1A9-4F44-B6F0-A62E44E63524}"/>
                </a:ext>
              </a:extLst>
            </p:cNvPr>
            <p:cNvSpPr/>
            <p:nvPr/>
          </p:nvSpPr>
          <p:spPr>
            <a:xfrm>
              <a:off x="572756" y="1564644"/>
              <a:ext cx="5241560" cy="4996930"/>
            </a:xfrm>
            <a:prstGeom prst="donut">
              <a:avLst>
                <a:gd name="adj" fmla="val 3747"/>
              </a:avLst>
            </a:prstGeom>
            <a:solidFill>
              <a:srgbClr val="2BD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59" name="Elipse 58">
            <a:extLst>
              <a:ext uri="{FF2B5EF4-FFF2-40B4-BE49-F238E27FC236}">
                <a16:creationId xmlns:a16="http://schemas.microsoft.com/office/drawing/2014/main" id="{9D5D4E06-8A1C-47A8-A1AE-7432DD478977}"/>
              </a:ext>
            </a:extLst>
          </p:cNvPr>
          <p:cNvSpPr/>
          <p:nvPr/>
        </p:nvSpPr>
        <p:spPr>
          <a:xfrm>
            <a:off x="4968121" y="1989256"/>
            <a:ext cx="386564" cy="4279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82D85600-115F-4B8E-9822-3FD06327C8DD}"/>
              </a:ext>
            </a:extLst>
          </p:cNvPr>
          <p:cNvGrpSpPr/>
          <p:nvPr/>
        </p:nvGrpSpPr>
        <p:grpSpPr>
          <a:xfrm>
            <a:off x="2770301" y="3676881"/>
            <a:ext cx="911443" cy="963267"/>
            <a:chOff x="2770301" y="3676881"/>
            <a:chExt cx="911443" cy="963267"/>
          </a:xfrm>
        </p:grpSpPr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3909ACE3-D5BC-4D86-9AAF-A5EFDE826C61}"/>
                </a:ext>
              </a:extLst>
            </p:cNvPr>
            <p:cNvSpPr/>
            <p:nvPr/>
          </p:nvSpPr>
          <p:spPr>
            <a:xfrm rot="16200000">
              <a:off x="2744389" y="3702793"/>
              <a:ext cx="963267" cy="91144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58" name="Triângulo isósceles 57">
              <a:extLst>
                <a:ext uri="{FF2B5EF4-FFF2-40B4-BE49-F238E27FC236}">
                  <a16:creationId xmlns:a16="http://schemas.microsoft.com/office/drawing/2014/main" id="{AFD6173A-7155-444A-9319-0B985B2560A8}"/>
                </a:ext>
              </a:extLst>
            </p:cNvPr>
            <p:cNvSpPr/>
            <p:nvPr/>
          </p:nvSpPr>
          <p:spPr>
            <a:xfrm rot="5400000">
              <a:off x="3039639" y="3939071"/>
              <a:ext cx="628976" cy="426457"/>
            </a:xfrm>
            <a:prstGeom prst="triangle">
              <a:avLst>
                <a:gd name="adj" fmla="val 5444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A8FB5EB-42B8-4199-BDBC-7D9FC22691D1}"/>
              </a:ext>
            </a:extLst>
          </p:cNvPr>
          <p:cNvSpPr txBox="1"/>
          <p:nvPr/>
        </p:nvSpPr>
        <p:spPr>
          <a:xfrm>
            <a:off x="6963045" y="985315"/>
            <a:ext cx="4181750" cy="112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rgbClr val="002060"/>
                </a:solidFill>
                <a:cs typeface="AngsanaUPC" panose="02020603050405020304" pitchFamily="18" charset="-34"/>
              </a:rPr>
              <a:t>PLANEJAR</a:t>
            </a:r>
          </a:p>
          <a:p>
            <a:pPr algn="ctr"/>
            <a:r>
              <a:rPr lang="pt-BR" sz="1600" b="1">
                <a:solidFill>
                  <a:srgbClr val="002060"/>
                </a:solidFill>
                <a:cs typeface="AngsanaUPC" panose="02020603050405020304" pitchFamily="18" charset="-34"/>
              </a:rPr>
              <a:t>O QUE MEDIR</a:t>
            </a:r>
          </a:p>
          <a:p>
            <a:pPr algn="ctr"/>
            <a:r>
              <a:rPr lang="pt-BR" sz="1600" b="1">
                <a:solidFill>
                  <a:srgbClr val="002060"/>
                </a:solidFill>
                <a:cs typeface="AngsanaUPC" panose="02020603050405020304" pitchFamily="18" charset="-34"/>
              </a:rPr>
              <a:t>ESTRUTURAR INDICADORES </a:t>
            </a:r>
          </a:p>
          <a:p>
            <a:pPr algn="ctr"/>
            <a:r>
              <a:rPr lang="pt-BR" sz="1600" b="1">
                <a:solidFill>
                  <a:srgbClr val="002060"/>
                </a:solidFill>
                <a:cs typeface="AngsanaUPC" panose="02020603050405020304" pitchFamily="18" charset="-34"/>
              </a:rPr>
              <a:t>SELECIONAR INDICADORES</a:t>
            </a:r>
          </a:p>
          <a:p>
            <a:pPr algn="ctr">
              <a:lnSpc>
                <a:spcPts val="50"/>
              </a:lnSpc>
            </a:pPr>
            <a:endParaRPr lang="pt-BR" sz="1100">
              <a:cs typeface="AngsanaUPC" panose="02020603050405020304" pitchFamily="18" charset="-34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4AFE4E-2E3F-4823-966F-D862760D08B3}"/>
              </a:ext>
            </a:extLst>
          </p:cNvPr>
          <p:cNvSpPr/>
          <p:nvPr/>
        </p:nvSpPr>
        <p:spPr>
          <a:xfrm>
            <a:off x="6110349" y="3572586"/>
            <a:ext cx="53306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CICLO DOS INDICADORES</a:t>
            </a:r>
          </a:p>
        </p:txBody>
      </p:sp>
    </p:spTree>
    <p:extLst>
      <p:ext uri="{BB962C8B-B14F-4D97-AF65-F5344CB8AC3E}">
        <p14:creationId xmlns:p14="http://schemas.microsoft.com/office/powerpoint/2010/main" val="1941366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Agrupar 84">
            <a:extLst>
              <a:ext uri="{FF2B5EF4-FFF2-40B4-BE49-F238E27FC236}">
                <a16:creationId xmlns:a16="http://schemas.microsoft.com/office/drawing/2014/main" id="{963E93EB-E348-4004-AF77-31935EABB309}"/>
              </a:ext>
            </a:extLst>
          </p:cNvPr>
          <p:cNvGrpSpPr/>
          <p:nvPr/>
        </p:nvGrpSpPr>
        <p:grpSpPr>
          <a:xfrm rot="16200000">
            <a:off x="178775" y="974827"/>
            <a:ext cx="6033148" cy="6012000"/>
            <a:chOff x="255479" y="1143836"/>
            <a:chExt cx="5959281" cy="5796914"/>
          </a:xfrm>
        </p:grpSpPr>
        <p:grpSp>
          <p:nvGrpSpPr>
            <p:cNvPr id="76" name="Agrupar 75">
              <a:extLst>
                <a:ext uri="{FF2B5EF4-FFF2-40B4-BE49-F238E27FC236}">
                  <a16:creationId xmlns:a16="http://schemas.microsoft.com/office/drawing/2014/main" id="{CCE52A7A-8E08-4A7F-BCF2-6F823DD0B86C}"/>
                </a:ext>
              </a:extLst>
            </p:cNvPr>
            <p:cNvGrpSpPr/>
            <p:nvPr/>
          </p:nvGrpSpPr>
          <p:grpSpPr>
            <a:xfrm>
              <a:off x="255479" y="1143836"/>
              <a:ext cx="5959281" cy="5796914"/>
              <a:chOff x="504368" y="-332888"/>
              <a:chExt cx="7460771" cy="7378900"/>
            </a:xfrm>
          </p:grpSpPr>
          <p:grpSp>
            <p:nvGrpSpPr>
              <p:cNvPr id="42" name="Agrupar 41">
                <a:extLst>
                  <a:ext uri="{FF2B5EF4-FFF2-40B4-BE49-F238E27FC236}">
                    <a16:creationId xmlns:a16="http://schemas.microsoft.com/office/drawing/2014/main" id="{20B84F6C-2E7F-4DBC-881D-E682A5FDCAB0}"/>
                  </a:ext>
                </a:extLst>
              </p:cNvPr>
              <p:cNvGrpSpPr/>
              <p:nvPr/>
            </p:nvGrpSpPr>
            <p:grpSpPr>
              <a:xfrm rot="2673357">
                <a:off x="504368" y="-332888"/>
                <a:ext cx="7460771" cy="7378900"/>
                <a:chOff x="2369258" y="-450810"/>
                <a:chExt cx="7424185" cy="7502982"/>
              </a:xfrm>
            </p:grpSpPr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2DF7DC96-44C1-4B4E-B13B-05A250D1C6A0}"/>
                    </a:ext>
                  </a:extLst>
                </p:cNvPr>
                <p:cNvSpPr/>
                <p:nvPr/>
              </p:nvSpPr>
              <p:spPr>
                <a:xfrm rot="18926643">
                  <a:off x="6710281" y="1796400"/>
                  <a:ext cx="3083162" cy="3052035"/>
                </a:xfrm>
                <a:custGeom>
                  <a:avLst/>
                  <a:gdLst>
                    <a:gd name="connsiteX0" fmla="*/ 2519806 w 2519806"/>
                    <a:gd name="connsiteY0" fmla="*/ 0 h 2690839"/>
                    <a:gd name="connsiteX1" fmla="*/ 2509501 w 2519806"/>
                    <a:gd name="connsiteY1" fmla="*/ 217594 h 2690839"/>
                    <a:gd name="connsiteX2" fmla="*/ 200062 w 2519806"/>
                    <a:gd name="connsiteY2" fmla="*/ 2680068 h 2690839"/>
                    <a:gd name="connsiteX3" fmla="*/ 0 w 2519806"/>
                    <a:gd name="connsiteY3" fmla="*/ 2690839 h 2690839"/>
                    <a:gd name="connsiteX4" fmla="*/ 0 w 2519806"/>
                    <a:gd name="connsiteY4" fmla="*/ 0 h 2690839"/>
                    <a:gd name="connsiteX5" fmla="*/ 2519806 w 2519806"/>
                    <a:gd name="connsiteY5" fmla="*/ 0 h 2690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9806" h="2690839">
                      <a:moveTo>
                        <a:pt x="2519806" y="0"/>
                      </a:moveTo>
                      <a:lnTo>
                        <a:pt x="2509501" y="217594"/>
                      </a:lnTo>
                      <a:cubicBezTo>
                        <a:pt x="2385837" y="1515987"/>
                        <a:pt x="1417764" y="2548209"/>
                        <a:pt x="200062" y="2680068"/>
                      </a:cubicBezTo>
                      <a:lnTo>
                        <a:pt x="0" y="2690839"/>
                      </a:lnTo>
                      <a:lnTo>
                        <a:pt x="0" y="0"/>
                      </a:lnTo>
                      <a:lnTo>
                        <a:pt x="251980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51500">
                      <a:srgbClr val="607090"/>
                    </a:gs>
                    <a:gs pos="15000">
                      <a:srgbClr val="002060"/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15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DBE98A44-6137-4785-BBDB-7B9CEF0A50BC}"/>
                    </a:ext>
                  </a:extLst>
                </p:cNvPr>
                <p:cNvSpPr/>
                <p:nvPr/>
              </p:nvSpPr>
              <p:spPr>
                <a:xfrm rot="18926643">
                  <a:off x="4575927" y="-450810"/>
                  <a:ext cx="3074401" cy="3067199"/>
                </a:xfrm>
                <a:custGeom>
                  <a:avLst/>
                  <a:gdLst>
                    <a:gd name="connsiteX0" fmla="*/ 2519806 w 2519806"/>
                    <a:gd name="connsiteY0" fmla="*/ 2690837 h 2690837"/>
                    <a:gd name="connsiteX1" fmla="*/ 0 w 2519806"/>
                    <a:gd name="connsiteY1" fmla="*/ 2690837 h 2690837"/>
                    <a:gd name="connsiteX2" fmla="*/ 0 w 2519806"/>
                    <a:gd name="connsiteY2" fmla="*/ 0 h 2690837"/>
                    <a:gd name="connsiteX3" fmla="*/ 200062 w 2519806"/>
                    <a:gd name="connsiteY3" fmla="*/ 10771 h 2690837"/>
                    <a:gd name="connsiteX4" fmla="*/ 2509501 w 2519806"/>
                    <a:gd name="connsiteY4" fmla="*/ 2473245 h 2690837"/>
                    <a:gd name="connsiteX5" fmla="*/ 2519806 w 2519806"/>
                    <a:gd name="connsiteY5" fmla="*/ 2690837 h 2690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9806" h="2690837">
                      <a:moveTo>
                        <a:pt x="2519806" y="2690837"/>
                      </a:moveTo>
                      <a:lnTo>
                        <a:pt x="0" y="2690837"/>
                      </a:lnTo>
                      <a:lnTo>
                        <a:pt x="0" y="0"/>
                      </a:lnTo>
                      <a:lnTo>
                        <a:pt x="200062" y="10771"/>
                      </a:lnTo>
                      <a:cubicBezTo>
                        <a:pt x="1417764" y="142630"/>
                        <a:pt x="2385837" y="1174853"/>
                        <a:pt x="2509501" y="2473245"/>
                      </a:cubicBezTo>
                      <a:lnTo>
                        <a:pt x="2519806" y="2690837"/>
                      </a:lnTo>
                      <a:close/>
                    </a:path>
                  </a:pathLst>
                </a:custGeom>
                <a:gradFill flip="none" rotWithShape="1">
                  <a:gsLst>
                    <a:gs pos="515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0"/>
                      </a:schemeClr>
                    </a:gs>
                  </a:gsLst>
                  <a:lin ang="15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03F40794-4F6B-4BFF-9359-FBE03A6BA162}"/>
                    </a:ext>
                  </a:extLst>
                </p:cNvPr>
                <p:cNvSpPr/>
                <p:nvPr/>
              </p:nvSpPr>
              <p:spPr>
                <a:xfrm rot="18926643">
                  <a:off x="2369258" y="1846663"/>
                  <a:ext cx="3079881" cy="2975332"/>
                </a:xfrm>
                <a:custGeom>
                  <a:avLst/>
                  <a:gdLst>
                    <a:gd name="connsiteX0" fmla="*/ 2519808 w 2519808"/>
                    <a:gd name="connsiteY0" fmla="*/ 0 h 2690837"/>
                    <a:gd name="connsiteX1" fmla="*/ 2519808 w 2519808"/>
                    <a:gd name="connsiteY1" fmla="*/ 2690837 h 2690837"/>
                    <a:gd name="connsiteX2" fmla="*/ 0 w 2519808"/>
                    <a:gd name="connsiteY2" fmla="*/ 2690837 h 2690837"/>
                    <a:gd name="connsiteX3" fmla="*/ 10305 w 2519808"/>
                    <a:gd name="connsiteY3" fmla="*/ 2473245 h 2690837"/>
                    <a:gd name="connsiteX4" fmla="*/ 2319744 w 2519808"/>
                    <a:gd name="connsiteY4" fmla="*/ 10771 h 2690837"/>
                    <a:gd name="connsiteX5" fmla="*/ 2519808 w 2519808"/>
                    <a:gd name="connsiteY5" fmla="*/ 0 h 2690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9808" h="2690837">
                      <a:moveTo>
                        <a:pt x="2519808" y="0"/>
                      </a:moveTo>
                      <a:lnTo>
                        <a:pt x="2519808" y="2690837"/>
                      </a:lnTo>
                      <a:lnTo>
                        <a:pt x="0" y="2690837"/>
                      </a:lnTo>
                      <a:lnTo>
                        <a:pt x="10305" y="2473245"/>
                      </a:lnTo>
                      <a:cubicBezTo>
                        <a:pt x="133969" y="1174852"/>
                        <a:pt x="1102042" y="142630"/>
                        <a:pt x="2319744" y="10771"/>
                      </a:cubicBezTo>
                      <a:lnTo>
                        <a:pt x="2519808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515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0"/>
                      </a:schemeClr>
                    </a:gs>
                  </a:gsLst>
                  <a:lin ang="15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0B2B5972-7094-4BD4-B5BF-1A7A82ABC536}"/>
                    </a:ext>
                  </a:extLst>
                </p:cNvPr>
                <p:cNvSpPr/>
                <p:nvPr/>
              </p:nvSpPr>
              <p:spPr>
                <a:xfrm rot="18926643">
                  <a:off x="4483955" y="3984970"/>
                  <a:ext cx="3055696" cy="3067202"/>
                </a:xfrm>
                <a:custGeom>
                  <a:avLst/>
                  <a:gdLst>
                    <a:gd name="connsiteX0" fmla="*/ 2519808 w 2519808"/>
                    <a:gd name="connsiteY0" fmla="*/ 0 h 2690840"/>
                    <a:gd name="connsiteX1" fmla="*/ 2519808 w 2519808"/>
                    <a:gd name="connsiteY1" fmla="*/ 2690840 h 2690840"/>
                    <a:gd name="connsiteX2" fmla="*/ 2319744 w 2519808"/>
                    <a:gd name="connsiteY2" fmla="*/ 2680068 h 2690840"/>
                    <a:gd name="connsiteX3" fmla="*/ 10305 w 2519808"/>
                    <a:gd name="connsiteY3" fmla="*/ 217594 h 2690840"/>
                    <a:gd name="connsiteX4" fmla="*/ 0 w 2519808"/>
                    <a:gd name="connsiteY4" fmla="*/ 0 h 2690840"/>
                    <a:gd name="connsiteX5" fmla="*/ 2519808 w 2519808"/>
                    <a:gd name="connsiteY5" fmla="*/ 0 h 269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9808" h="2690840">
                      <a:moveTo>
                        <a:pt x="2519808" y="0"/>
                      </a:moveTo>
                      <a:lnTo>
                        <a:pt x="2519808" y="2690840"/>
                      </a:lnTo>
                      <a:lnTo>
                        <a:pt x="2319744" y="2680068"/>
                      </a:lnTo>
                      <a:cubicBezTo>
                        <a:pt x="1102042" y="2548209"/>
                        <a:pt x="133969" y="1515987"/>
                        <a:pt x="10305" y="217594"/>
                      </a:cubicBezTo>
                      <a:lnTo>
                        <a:pt x="0" y="0"/>
                      </a:lnTo>
                      <a:lnTo>
                        <a:pt x="2519808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515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0"/>
                      </a:schemeClr>
                    </a:gs>
                  </a:gsLst>
                  <a:lin ang="15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pt-BR"/>
                </a:p>
              </p:txBody>
            </p:sp>
          </p:grpSp>
          <p:pic>
            <p:nvPicPr>
              <p:cNvPr id="44" name="Gráfico 43" descr="Alvo">
                <a:extLst>
                  <a:ext uri="{FF2B5EF4-FFF2-40B4-BE49-F238E27FC236}">
                    <a16:creationId xmlns:a16="http://schemas.microsoft.com/office/drawing/2014/main" id="{FAB63FEF-2928-41C8-8389-DE0063FFA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4714899" y="1914037"/>
                <a:ext cx="939467" cy="933656"/>
              </a:xfrm>
              <a:prstGeom prst="rect">
                <a:avLst/>
              </a:prstGeom>
            </p:spPr>
          </p:pic>
          <p:pic>
            <p:nvPicPr>
              <p:cNvPr id="46" name="Gráfico 45" descr="Cabeça com engrenagens">
                <a:extLst>
                  <a:ext uri="{FF2B5EF4-FFF2-40B4-BE49-F238E27FC236}">
                    <a16:creationId xmlns:a16="http://schemas.microsoft.com/office/drawing/2014/main" id="{91C778AD-FBC3-4C7C-9DA5-ACBF3ADC9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659978">
                <a:off x="2968165" y="3837277"/>
                <a:ext cx="832245" cy="864185"/>
              </a:xfrm>
              <a:prstGeom prst="rect">
                <a:avLst/>
              </a:prstGeom>
            </p:spPr>
          </p:pic>
          <p:pic>
            <p:nvPicPr>
              <p:cNvPr id="48" name="Gráfico 47" descr="Pesquisa">
                <a:extLst>
                  <a:ext uri="{FF2B5EF4-FFF2-40B4-BE49-F238E27FC236}">
                    <a16:creationId xmlns:a16="http://schemas.microsoft.com/office/drawing/2014/main" id="{84AA3278-55B8-4C82-AA69-8E68D6393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305205">
                <a:off x="4727621" y="3932882"/>
                <a:ext cx="864185" cy="920285"/>
              </a:xfrm>
              <a:prstGeom prst="rect">
                <a:avLst/>
              </a:prstGeom>
            </p:spPr>
          </p:pic>
          <p:pic>
            <p:nvPicPr>
              <p:cNvPr id="67" name="Gráfico 66" descr="Manual">
                <a:extLst>
                  <a:ext uri="{FF2B5EF4-FFF2-40B4-BE49-F238E27FC236}">
                    <a16:creationId xmlns:a16="http://schemas.microsoft.com/office/drawing/2014/main" id="{BB8763FF-76DB-47CF-9108-05A0F2D66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9151032">
                <a:off x="2775449" y="1965803"/>
                <a:ext cx="794479" cy="871529"/>
              </a:xfrm>
              <a:prstGeom prst="rect">
                <a:avLst/>
              </a:prstGeom>
            </p:spPr>
          </p:pic>
        </p:grpSp>
        <p:sp>
          <p:nvSpPr>
            <p:cNvPr id="77" name="Círculo: Vazio 76">
              <a:extLst>
                <a:ext uri="{FF2B5EF4-FFF2-40B4-BE49-F238E27FC236}">
                  <a16:creationId xmlns:a16="http://schemas.microsoft.com/office/drawing/2014/main" id="{BDDC805A-F1A9-4F44-B6F0-A62E44E63524}"/>
                </a:ext>
              </a:extLst>
            </p:cNvPr>
            <p:cNvSpPr/>
            <p:nvPr/>
          </p:nvSpPr>
          <p:spPr>
            <a:xfrm>
              <a:off x="607129" y="1537397"/>
              <a:ext cx="5251061" cy="5008671"/>
            </a:xfrm>
            <a:prstGeom prst="donut">
              <a:avLst>
                <a:gd name="adj" fmla="val 3747"/>
              </a:avLst>
            </a:prstGeom>
            <a:solidFill>
              <a:srgbClr val="2BD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59" name="Elipse 58">
            <a:extLst>
              <a:ext uri="{FF2B5EF4-FFF2-40B4-BE49-F238E27FC236}">
                <a16:creationId xmlns:a16="http://schemas.microsoft.com/office/drawing/2014/main" id="{9D5D4E06-8A1C-47A8-A1AE-7432DD478977}"/>
              </a:ext>
            </a:extLst>
          </p:cNvPr>
          <p:cNvSpPr/>
          <p:nvPr/>
        </p:nvSpPr>
        <p:spPr>
          <a:xfrm>
            <a:off x="4968121" y="1989256"/>
            <a:ext cx="386564" cy="4279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82D85600-115F-4B8E-9822-3FD06327C8DD}"/>
              </a:ext>
            </a:extLst>
          </p:cNvPr>
          <p:cNvGrpSpPr/>
          <p:nvPr/>
        </p:nvGrpSpPr>
        <p:grpSpPr>
          <a:xfrm>
            <a:off x="2729494" y="3536476"/>
            <a:ext cx="911443" cy="963267"/>
            <a:chOff x="2770301" y="3676881"/>
            <a:chExt cx="911443" cy="963267"/>
          </a:xfrm>
        </p:grpSpPr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3909ACE3-D5BC-4D86-9AAF-A5EFDE826C61}"/>
                </a:ext>
              </a:extLst>
            </p:cNvPr>
            <p:cNvSpPr/>
            <p:nvPr/>
          </p:nvSpPr>
          <p:spPr>
            <a:xfrm rot="16200000">
              <a:off x="2744389" y="3702793"/>
              <a:ext cx="963267" cy="91144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58" name="Triângulo isósceles 57">
              <a:extLst>
                <a:ext uri="{FF2B5EF4-FFF2-40B4-BE49-F238E27FC236}">
                  <a16:creationId xmlns:a16="http://schemas.microsoft.com/office/drawing/2014/main" id="{AFD6173A-7155-444A-9319-0B985B2560A8}"/>
                </a:ext>
              </a:extLst>
            </p:cNvPr>
            <p:cNvSpPr/>
            <p:nvPr/>
          </p:nvSpPr>
          <p:spPr>
            <a:xfrm rot="5400000">
              <a:off x="3039639" y="3939071"/>
              <a:ext cx="628976" cy="426457"/>
            </a:xfrm>
            <a:prstGeom prst="triangle">
              <a:avLst>
                <a:gd name="adj" fmla="val 5444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8D94ED51-A716-4C60-85AA-02713B37D904}"/>
              </a:ext>
            </a:extLst>
          </p:cNvPr>
          <p:cNvCxnSpPr>
            <a:cxnSpLocks/>
            <a:stCxn id="23" idx="7"/>
          </p:cNvCxnSpPr>
          <p:nvPr/>
        </p:nvCxnSpPr>
        <p:spPr>
          <a:xfrm flipV="1">
            <a:off x="5298074" y="1270396"/>
            <a:ext cx="1257852" cy="78153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384B1C4-C8E6-4269-AAB7-BAED8705B1C0}"/>
              </a:ext>
            </a:extLst>
          </p:cNvPr>
          <p:cNvCxnSpPr>
            <a:cxnSpLocks/>
          </p:cNvCxnSpPr>
          <p:nvPr/>
        </p:nvCxnSpPr>
        <p:spPr>
          <a:xfrm flipV="1">
            <a:off x="6555926" y="1270396"/>
            <a:ext cx="4588869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FBF56FC1-DAD5-4753-8853-96F9F55DC24D}"/>
              </a:ext>
            </a:extLst>
          </p:cNvPr>
          <p:cNvSpPr/>
          <p:nvPr/>
        </p:nvSpPr>
        <p:spPr>
          <a:xfrm>
            <a:off x="4968121" y="1989256"/>
            <a:ext cx="386564" cy="4279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DBC8807-BFD7-4C49-9DBE-D2AA367BB069}"/>
              </a:ext>
            </a:extLst>
          </p:cNvPr>
          <p:cNvSpPr txBox="1"/>
          <p:nvPr/>
        </p:nvSpPr>
        <p:spPr>
          <a:xfrm>
            <a:off x="6963045" y="985315"/>
            <a:ext cx="4181750" cy="87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rgbClr val="002060"/>
                </a:solidFill>
                <a:cs typeface="AngsanaUPC" panose="02020603050405020304" pitchFamily="18" charset="-34"/>
              </a:rPr>
              <a:t>AFERIR RESULTADOS</a:t>
            </a:r>
          </a:p>
          <a:p>
            <a:pPr algn="ctr"/>
            <a:r>
              <a:rPr lang="pt-BR" sz="1600" b="1">
                <a:solidFill>
                  <a:srgbClr val="002060"/>
                </a:solidFill>
                <a:cs typeface="AngsanaUPC" panose="02020603050405020304" pitchFamily="18" charset="-34"/>
              </a:rPr>
              <a:t>OS RESPONSÁVEIS PELA AFERIÇÃO DEVEM TER SIDO INSTRUÍDOS </a:t>
            </a:r>
          </a:p>
          <a:p>
            <a:pPr algn="ctr">
              <a:lnSpc>
                <a:spcPts val="50"/>
              </a:lnSpc>
            </a:pPr>
            <a:endParaRPr lang="pt-BR" sz="1100">
              <a:cs typeface="AngsanaUPC" panose="02020603050405020304" pitchFamily="18" charset="-34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97C9D2B-3FBA-4F8D-A843-7A686524D9BF}"/>
              </a:ext>
            </a:extLst>
          </p:cNvPr>
          <p:cNvSpPr/>
          <p:nvPr/>
        </p:nvSpPr>
        <p:spPr>
          <a:xfrm>
            <a:off x="6110349" y="3572586"/>
            <a:ext cx="53306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CICLO DOS INDICADORES</a:t>
            </a:r>
          </a:p>
        </p:txBody>
      </p:sp>
    </p:spTree>
    <p:extLst>
      <p:ext uri="{BB962C8B-B14F-4D97-AF65-F5344CB8AC3E}">
        <p14:creationId xmlns:p14="http://schemas.microsoft.com/office/powerpoint/2010/main" val="1238629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504A5-BA2D-43B3-9428-5070A975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936" y="1006713"/>
            <a:ext cx="6362700" cy="577403"/>
          </a:xfrm>
        </p:spPr>
        <p:txBody>
          <a:bodyPr>
            <a:normAutofit fontScale="90000"/>
          </a:bodyPr>
          <a:lstStyle/>
          <a:p>
            <a:r>
              <a:rPr lang="pt-BR" b="1"/>
              <a:t>      Conceitos de indicador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58CBA9-1D32-41FF-B16F-312DCCEB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082" y="2173272"/>
            <a:ext cx="10515600" cy="12557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/>
              <a:t>“uma representação de forma simples ou intuitiva de uma </a:t>
            </a:r>
            <a:r>
              <a:rPr lang="pt-BR" u="sng"/>
              <a:t>métrica</a:t>
            </a:r>
            <a:r>
              <a:rPr lang="pt-BR"/>
              <a:t> ou </a:t>
            </a:r>
            <a:r>
              <a:rPr lang="pt-BR" u="sng"/>
              <a:t>medida</a:t>
            </a:r>
            <a:r>
              <a:rPr lang="pt-BR"/>
              <a:t> para facilitar sua interpretação quando </a:t>
            </a:r>
            <a:r>
              <a:rPr lang="pt-BR" u="sng"/>
              <a:t>comparada</a:t>
            </a:r>
            <a:r>
              <a:rPr lang="pt-BR"/>
              <a:t> a uma referência ou alvo”. (CBOK)</a:t>
            </a:r>
            <a:endParaRPr lang="pt-BR" sz="220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5E6621F-8FB3-444A-B6E9-0A1B6FCAB17F}"/>
              </a:ext>
            </a:extLst>
          </p:cNvPr>
          <p:cNvSpPr/>
          <p:nvPr/>
        </p:nvSpPr>
        <p:spPr>
          <a:xfrm>
            <a:off x="897082" y="4029910"/>
            <a:ext cx="10515600" cy="16435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pt-BR" sz="2800"/>
              <a:t>“Indicadores são </a:t>
            </a:r>
            <a:r>
              <a:rPr lang="pt-BR" sz="2800" u="sng"/>
              <a:t>métricas</a:t>
            </a:r>
            <a:r>
              <a:rPr lang="pt-BR" sz="2800"/>
              <a:t> que proporcionam </a:t>
            </a:r>
            <a:r>
              <a:rPr lang="pt-BR" sz="2800" u="sng"/>
              <a:t>informações</a:t>
            </a:r>
            <a:r>
              <a:rPr lang="pt-BR" sz="2800"/>
              <a:t> sobre o </a:t>
            </a:r>
            <a:r>
              <a:rPr lang="pt-BR" sz="2800" u="sng"/>
              <a:t>desempenho</a:t>
            </a:r>
            <a:r>
              <a:rPr lang="pt-BR" sz="2800"/>
              <a:t> de um objeto (seja governo, política, programa, organização, projeto etc.), com vistas ao controle, comunicação e melhoria.” (MP)</a:t>
            </a:r>
          </a:p>
        </p:txBody>
      </p:sp>
    </p:spTree>
    <p:extLst>
      <p:ext uri="{BB962C8B-B14F-4D97-AF65-F5344CB8AC3E}">
        <p14:creationId xmlns:p14="http://schemas.microsoft.com/office/powerpoint/2010/main" val="2206217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Agrupar 84">
            <a:extLst>
              <a:ext uri="{FF2B5EF4-FFF2-40B4-BE49-F238E27FC236}">
                <a16:creationId xmlns:a16="http://schemas.microsoft.com/office/drawing/2014/main" id="{963E93EB-E348-4004-AF77-31935EABB309}"/>
              </a:ext>
            </a:extLst>
          </p:cNvPr>
          <p:cNvGrpSpPr/>
          <p:nvPr/>
        </p:nvGrpSpPr>
        <p:grpSpPr>
          <a:xfrm rot="10800000">
            <a:off x="163781" y="917324"/>
            <a:ext cx="6047251" cy="6047800"/>
            <a:chOff x="233166" y="1155543"/>
            <a:chExt cx="5967587" cy="5848531"/>
          </a:xfrm>
        </p:grpSpPr>
        <p:grpSp>
          <p:nvGrpSpPr>
            <p:cNvPr id="76" name="Agrupar 75">
              <a:extLst>
                <a:ext uri="{FF2B5EF4-FFF2-40B4-BE49-F238E27FC236}">
                  <a16:creationId xmlns:a16="http://schemas.microsoft.com/office/drawing/2014/main" id="{CCE52A7A-8E08-4A7F-BCF2-6F823DD0B86C}"/>
                </a:ext>
              </a:extLst>
            </p:cNvPr>
            <p:cNvGrpSpPr/>
            <p:nvPr/>
          </p:nvGrpSpPr>
          <p:grpSpPr>
            <a:xfrm>
              <a:off x="233166" y="1155543"/>
              <a:ext cx="5967587" cy="5848531"/>
              <a:chOff x="476439" y="-317993"/>
              <a:chExt cx="7471168" cy="7444609"/>
            </a:xfrm>
          </p:grpSpPr>
          <p:grpSp>
            <p:nvGrpSpPr>
              <p:cNvPr id="42" name="Agrupar 41">
                <a:extLst>
                  <a:ext uri="{FF2B5EF4-FFF2-40B4-BE49-F238E27FC236}">
                    <a16:creationId xmlns:a16="http://schemas.microsoft.com/office/drawing/2014/main" id="{20B84F6C-2E7F-4DBC-881D-E682A5FDCAB0}"/>
                  </a:ext>
                </a:extLst>
              </p:cNvPr>
              <p:cNvGrpSpPr/>
              <p:nvPr/>
            </p:nvGrpSpPr>
            <p:grpSpPr>
              <a:xfrm rot="2673357">
                <a:off x="476439" y="-317993"/>
                <a:ext cx="7471168" cy="7444609"/>
                <a:chOff x="2381307" y="-433408"/>
                <a:chExt cx="7434530" cy="7569795"/>
              </a:xfrm>
            </p:grpSpPr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2DF7DC96-44C1-4B4E-B13B-05A250D1C6A0}"/>
                    </a:ext>
                  </a:extLst>
                </p:cNvPr>
                <p:cNvSpPr/>
                <p:nvPr/>
              </p:nvSpPr>
              <p:spPr>
                <a:xfrm rot="18926643">
                  <a:off x="6732676" y="1812221"/>
                  <a:ext cx="3083161" cy="3067199"/>
                </a:xfrm>
                <a:custGeom>
                  <a:avLst/>
                  <a:gdLst>
                    <a:gd name="connsiteX0" fmla="*/ 2519806 w 2519806"/>
                    <a:gd name="connsiteY0" fmla="*/ 0 h 2690839"/>
                    <a:gd name="connsiteX1" fmla="*/ 2509501 w 2519806"/>
                    <a:gd name="connsiteY1" fmla="*/ 217594 h 2690839"/>
                    <a:gd name="connsiteX2" fmla="*/ 200062 w 2519806"/>
                    <a:gd name="connsiteY2" fmla="*/ 2680068 h 2690839"/>
                    <a:gd name="connsiteX3" fmla="*/ 0 w 2519806"/>
                    <a:gd name="connsiteY3" fmla="*/ 2690839 h 2690839"/>
                    <a:gd name="connsiteX4" fmla="*/ 0 w 2519806"/>
                    <a:gd name="connsiteY4" fmla="*/ 0 h 2690839"/>
                    <a:gd name="connsiteX5" fmla="*/ 2519806 w 2519806"/>
                    <a:gd name="connsiteY5" fmla="*/ 0 h 2690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9806" h="2690839">
                      <a:moveTo>
                        <a:pt x="2519806" y="0"/>
                      </a:moveTo>
                      <a:lnTo>
                        <a:pt x="2509501" y="217594"/>
                      </a:lnTo>
                      <a:cubicBezTo>
                        <a:pt x="2385837" y="1515987"/>
                        <a:pt x="1417764" y="2548209"/>
                        <a:pt x="200062" y="2680068"/>
                      </a:cubicBezTo>
                      <a:lnTo>
                        <a:pt x="0" y="2690839"/>
                      </a:lnTo>
                      <a:lnTo>
                        <a:pt x="0" y="0"/>
                      </a:lnTo>
                      <a:lnTo>
                        <a:pt x="251980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515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0"/>
                      </a:schemeClr>
                    </a:gs>
                  </a:gsLst>
                  <a:lin ang="15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DBE98A44-6137-4785-BBDB-7B9CEF0A50BC}"/>
                    </a:ext>
                  </a:extLst>
                </p:cNvPr>
                <p:cNvSpPr/>
                <p:nvPr/>
              </p:nvSpPr>
              <p:spPr>
                <a:xfrm rot="18926643">
                  <a:off x="4592398" y="-433408"/>
                  <a:ext cx="3074401" cy="3067201"/>
                </a:xfrm>
                <a:custGeom>
                  <a:avLst/>
                  <a:gdLst>
                    <a:gd name="connsiteX0" fmla="*/ 2519806 w 2519806"/>
                    <a:gd name="connsiteY0" fmla="*/ 2690837 h 2690837"/>
                    <a:gd name="connsiteX1" fmla="*/ 0 w 2519806"/>
                    <a:gd name="connsiteY1" fmla="*/ 2690837 h 2690837"/>
                    <a:gd name="connsiteX2" fmla="*/ 0 w 2519806"/>
                    <a:gd name="connsiteY2" fmla="*/ 0 h 2690837"/>
                    <a:gd name="connsiteX3" fmla="*/ 200062 w 2519806"/>
                    <a:gd name="connsiteY3" fmla="*/ 10771 h 2690837"/>
                    <a:gd name="connsiteX4" fmla="*/ 2509501 w 2519806"/>
                    <a:gd name="connsiteY4" fmla="*/ 2473245 h 2690837"/>
                    <a:gd name="connsiteX5" fmla="*/ 2519806 w 2519806"/>
                    <a:gd name="connsiteY5" fmla="*/ 2690837 h 2690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9806" h="2690837">
                      <a:moveTo>
                        <a:pt x="2519806" y="2690837"/>
                      </a:moveTo>
                      <a:lnTo>
                        <a:pt x="0" y="2690837"/>
                      </a:lnTo>
                      <a:lnTo>
                        <a:pt x="0" y="0"/>
                      </a:lnTo>
                      <a:lnTo>
                        <a:pt x="200062" y="10771"/>
                      </a:lnTo>
                      <a:cubicBezTo>
                        <a:pt x="1417764" y="142630"/>
                        <a:pt x="2385837" y="1174853"/>
                        <a:pt x="2509501" y="2473245"/>
                      </a:cubicBezTo>
                      <a:lnTo>
                        <a:pt x="2519806" y="2690837"/>
                      </a:lnTo>
                      <a:close/>
                    </a:path>
                  </a:pathLst>
                </a:custGeom>
                <a:gradFill flip="none" rotWithShape="1">
                  <a:gsLst>
                    <a:gs pos="515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0"/>
                      </a:schemeClr>
                    </a:gs>
                  </a:gsLst>
                  <a:lin ang="15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03F40794-4F6B-4BFF-9359-FBE03A6BA162}"/>
                    </a:ext>
                  </a:extLst>
                </p:cNvPr>
                <p:cNvSpPr/>
                <p:nvPr/>
              </p:nvSpPr>
              <p:spPr>
                <a:xfrm rot="18926643">
                  <a:off x="2381307" y="1811368"/>
                  <a:ext cx="3073652" cy="3066094"/>
                </a:xfrm>
                <a:custGeom>
                  <a:avLst/>
                  <a:gdLst>
                    <a:gd name="connsiteX0" fmla="*/ 2519808 w 2519808"/>
                    <a:gd name="connsiteY0" fmla="*/ 0 h 2690837"/>
                    <a:gd name="connsiteX1" fmla="*/ 2519808 w 2519808"/>
                    <a:gd name="connsiteY1" fmla="*/ 2690837 h 2690837"/>
                    <a:gd name="connsiteX2" fmla="*/ 0 w 2519808"/>
                    <a:gd name="connsiteY2" fmla="*/ 2690837 h 2690837"/>
                    <a:gd name="connsiteX3" fmla="*/ 10305 w 2519808"/>
                    <a:gd name="connsiteY3" fmla="*/ 2473245 h 2690837"/>
                    <a:gd name="connsiteX4" fmla="*/ 2319744 w 2519808"/>
                    <a:gd name="connsiteY4" fmla="*/ 10771 h 2690837"/>
                    <a:gd name="connsiteX5" fmla="*/ 2519808 w 2519808"/>
                    <a:gd name="connsiteY5" fmla="*/ 0 h 2690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9808" h="2690837">
                      <a:moveTo>
                        <a:pt x="2519808" y="0"/>
                      </a:moveTo>
                      <a:lnTo>
                        <a:pt x="2519808" y="2690837"/>
                      </a:lnTo>
                      <a:lnTo>
                        <a:pt x="0" y="2690837"/>
                      </a:lnTo>
                      <a:lnTo>
                        <a:pt x="10305" y="2473245"/>
                      </a:lnTo>
                      <a:cubicBezTo>
                        <a:pt x="133969" y="1174852"/>
                        <a:pt x="1102042" y="142630"/>
                        <a:pt x="2319744" y="10771"/>
                      </a:cubicBezTo>
                      <a:lnTo>
                        <a:pt x="2519808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515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0"/>
                      </a:schemeClr>
                    </a:gs>
                  </a:gsLst>
                  <a:lin ang="15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0B2B5972-7094-4BD4-B5BF-1A7A82ABC536}"/>
                    </a:ext>
                  </a:extLst>
                </p:cNvPr>
                <p:cNvSpPr/>
                <p:nvPr/>
              </p:nvSpPr>
              <p:spPr>
                <a:xfrm rot="18926643">
                  <a:off x="4507523" y="4069188"/>
                  <a:ext cx="3074402" cy="3067199"/>
                </a:xfrm>
                <a:custGeom>
                  <a:avLst/>
                  <a:gdLst>
                    <a:gd name="connsiteX0" fmla="*/ 2519808 w 2519808"/>
                    <a:gd name="connsiteY0" fmla="*/ 0 h 2690840"/>
                    <a:gd name="connsiteX1" fmla="*/ 2519808 w 2519808"/>
                    <a:gd name="connsiteY1" fmla="*/ 2690840 h 2690840"/>
                    <a:gd name="connsiteX2" fmla="*/ 2319744 w 2519808"/>
                    <a:gd name="connsiteY2" fmla="*/ 2680068 h 2690840"/>
                    <a:gd name="connsiteX3" fmla="*/ 10305 w 2519808"/>
                    <a:gd name="connsiteY3" fmla="*/ 217594 h 2690840"/>
                    <a:gd name="connsiteX4" fmla="*/ 0 w 2519808"/>
                    <a:gd name="connsiteY4" fmla="*/ 0 h 2690840"/>
                    <a:gd name="connsiteX5" fmla="*/ 2519808 w 2519808"/>
                    <a:gd name="connsiteY5" fmla="*/ 0 h 269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9808" h="2690840">
                      <a:moveTo>
                        <a:pt x="2519808" y="0"/>
                      </a:moveTo>
                      <a:lnTo>
                        <a:pt x="2519808" y="2690840"/>
                      </a:lnTo>
                      <a:lnTo>
                        <a:pt x="2319744" y="2680068"/>
                      </a:lnTo>
                      <a:cubicBezTo>
                        <a:pt x="1102042" y="2548209"/>
                        <a:pt x="133969" y="1515987"/>
                        <a:pt x="10305" y="217594"/>
                      </a:cubicBezTo>
                      <a:lnTo>
                        <a:pt x="0" y="0"/>
                      </a:lnTo>
                      <a:lnTo>
                        <a:pt x="2519808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51500">
                      <a:srgbClr val="607090"/>
                    </a:gs>
                    <a:gs pos="15000">
                      <a:srgbClr val="002060"/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15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pt-BR"/>
                </a:p>
              </p:txBody>
            </p:sp>
          </p:grpSp>
          <p:pic>
            <p:nvPicPr>
              <p:cNvPr id="44" name="Gráfico 43" descr="Alvo">
                <a:extLst>
                  <a:ext uri="{FF2B5EF4-FFF2-40B4-BE49-F238E27FC236}">
                    <a16:creationId xmlns:a16="http://schemas.microsoft.com/office/drawing/2014/main" id="{FAB63FEF-2928-41C8-8389-DE0063FFA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4714899" y="1914037"/>
                <a:ext cx="939467" cy="933656"/>
              </a:xfrm>
              <a:prstGeom prst="rect">
                <a:avLst/>
              </a:prstGeom>
            </p:spPr>
          </p:pic>
          <p:pic>
            <p:nvPicPr>
              <p:cNvPr id="46" name="Gráfico 45" descr="Cabeça com engrenagens">
                <a:extLst>
                  <a:ext uri="{FF2B5EF4-FFF2-40B4-BE49-F238E27FC236}">
                    <a16:creationId xmlns:a16="http://schemas.microsoft.com/office/drawing/2014/main" id="{91C778AD-FBC3-4C7C-9DA5-ACBF3ADC9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9354510">
                <a:off x="2968165" y="3837275"/>
                <a:ext cx="832245" cy="864185"/>
              </a:xfrm>
              <a:prstGeom prst="rect">
                <a:avLst/>
              </a:prstGeom>
            </p:spPr>
          </p:pic>
          <p:pic>
            <p:nvPicPr>
              <p:cNvPr id="48" name="Gráfico 47" descr="Pesquisa">
                <a:extLst>
                  <a:ext uri="{FF2B5EF4-FFF2-40B4-BE49-F238E27FC236}">
                    <a16:creationId xmlns:a16="http://schemas.microsoft.com/office/drawing/2014/main" id="{84AA3278-55B8-4C82-AA69-8E68D6393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944759">
                <a:off x="4727622" y="3932881"/>
                <a:ext cx="864184" cy="920285"/>
              </a:xfrm>
              <a:prstGeom prst="rect">
                <a:avLst/>
              </a:prstGeom>
            </p:spPr>
          </p:pic>
          <p:pic>
            <p:nvPicPr>
              <p:cNvPr id="67" name="Gráfico 66" descr="Manual">
                <a:extLst>
                  <a:ext uri="{FF2B5EF4-FFF2-40B4-BE49-F238E27FC236}">
                    <a16:creationId xmlns:a16="http://schemas.microsoft.com/office/drawing/2014/main" id="{BB8763FF-76DB-47CF-9108-05A0F2D66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8582431">
                <a:off x="2776896" y="1964208"/>
                <a:ext cx="791583" cy="874718"/>
              </a:xfrm>
              <a:prstGeom prst="rect">
                <a:avLst/>
              </a:prstGeom>
            </p:spPr>
          </p:pic>
        </p:grpSp>
        <p:sp>
          <p:nvSpPr>
            <p:cNvPr id="77" name="Círculo: Vazio 76">
              <a:extLst>
                <a:ext uri="{FF2B5EF4-FFF2-40B4-BE49-F238E27FC236}">
                  <a16:creationId xmlns:a16="http://schemas.microsoft.com/office/drawing/2014/main" id="{BDDC805A-F1A9-4F44-B6F0-A62E44E63524}"/>
                </a:ext>
              </a:extLst>
            </p:cNvPr>
            <p:cNvSpPr/>
            <p:nvPr/>
          </p:nvSpPr>
          <p:spPr>
            <a:xfrm>
              <a:off x="572756" y="1537397"/>
              <a:ext cx="5285433" cy="5024177"/>
            </a:xfrm>
            <a:prstGeom prst="donut">
              <a:avLst>
                <a:gd name="adj" fmla="val 3747"/>
              </a:avLst>
            </a:prstGeom>
            <a:solidFill>
              <a:srgbClr val="2BD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82D85600-115F-4B8E-9822-3FD06327C8DD}"/>
              </a:ext>
            </a:extLst>
          </p:cNvPr>
          <p:cNvGrpSpPr/>
          <p:nvPr/>
        </p:nvGrpSpPr>
        <p:grpSpPr>
          <a:xfrm>
            <a:off x="2770301" y="3676881"/>
            <a:ext cx="911443" cy="963267"/>
            <a:chOff x="2770301" y="3676881"/>
            <a:chExt cx="911443" cy="963267"/>
          </a:xfrm>
        </p:grpSpPr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3909ACE3-D5BC-4D86-9AAF-A5EFDE826C61}"/>
                </a:ext>
              </a:extLst>
            </p:cNvPr>
            <p:cNvSpPr/>
            <p:nvPr/>
          </p:nvSpPr>
          <p:spPr>
            <a:xfrm rot="16200000">
              <a:off x="2744389" y="3702793"/>
              <a:ext cx="963267" cy="91144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58" name="Triângulo isósceles 57">
              <a:extLst>
                <a:ext uri="{FF2B5EF4-FFF2-40B4-BE49-F238E27FC236}">
                  <a16:creationId xmlns:a16="http://schemas.microsoft.com/office/drawing/2014/main" id="{AFD6173A-7155-444A-9319-0B985B2560A8}"/>
                </a:ext>
              </a:extLst>
            </p:cNvPr>
            <p:cNvSpPr/>
            <p:nvPr/>
          </p:nvSpPr>
          <p:spPr>
            <a:xfrm rot="5400000">
              <a:off x="3039639" y="3939071"/>
              <a:ext cx="628976" cy="426457"/>
            </a:xfrm>
            <a:prstGeom prst="triangle">
              <a:avLst>
                <a:gd name="adj" fmla="val 5444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1A7D0397-3463-4777-9627-1628B4C6FE46}"/>
              </a:ext>
            </a:extLst>
          </p:cNvPr>
          <p:cNvCxnSpPr>
            <a:cxnSpLocks/>
            <a:stCxn id="23" idx="7"/>
          </p:cNvCxnSpPr>
          <p:nvPr/>
        </p:nvCxnSpPr>
        <p:spPr>
          <a:xfrm flipV="1">
            <a:off x="5298074" y="1270396"/>
            <a:ext cx="1257852" cy="78153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F1A345E0-7DF7-41B0-99AB-17E35ADF6C3A}"/>
              </a:ext>
            </a:extLst>
          </p:cNvPr>
          <p:cNvCxnSpPr>
            <a:cxnSpLocks/>
          </p:cNvCxnSpPr>
          <p:nvPr/>
        </p:nvCxnSpPr>
        <p:spPr>
          <a:xfrm flipV="1">
            <a:off x="6555926" y="1270396"/>
            <a:ext cx="4588869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B14A8C62-3082-4C6C-AFB4-584B3239BBD7}"/>
              </a:ext>
            </a:extLst>
          </p:cNvPr>
          <p:cNvSpPr/>
          <p:nvPr/>
        </p:nvSpPr>
        <p:spPr>
          <a:xfrm>
            <a:off x="4968121" y="1989256"/>
            <a:ext cx="386564" cy="4279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42B993E-E5D5-4BCC-87AF-734A52A969D5}"/>
              </a:ext>
            </a:extLst>
          </p:cNvPr>
          <p:cNvSpPr txBox="1"/>
          <p:nvPr/>
        </p:nvSpPr>
        <p:spPr>
          <a:xfrm>
            <a:off x="6963045" y="985315"/>
            <a:ext cx="4181750" cy="63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rgbClr val="002060"/>
                </a:solidFill>
                <a:cs typeface="AngsanaUPC" panose="02020603050405020304" pitchFamily="18" charset="-34"/>
              </a:rPr>
              <a:t>ANALISAR RESULTADOS</a:t>
            </a:r>
          </a:p>
          <a:p>
            <a:pPr algn="ctr"/>
            <a:r>
              <a:rPr lang="pt-BR" sz="1600" b="1">
                <a:solidFill>
                  <a:srgbClr val="002060"/>
                </a:solidFill>
                <a:cs typeface="AngsanaUPC" panose="02020603050405020304" pitchFamily="18" charset="-34"/>
              </a:rPr>
              <a:t>COMUNICAR RESULTADOS</a:t>
            </a:r>
          </a:p>
          <a:p>
            <a:pPr algn="ctr">
              <a:lnSpc>
                <a:spcPts val="50"/>
              </a:lnSpc>
            </a:pPr>
            <a:endParaRPr lang="pt-BR" sz="1100">
              <a:cs typeface="AngsanaUPC" panose="02020603050405020304" pitchFamily="18" charset="-34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AC899F6-EB67-4752-BFC3-4FC64AB769F5}"/>
              </a:ext>
            </a:extLst>
          </p:cNvPr>
          <p:cNvSpPr/>
          <p:nvPr/>
        </p:nvSpPr>
        <p:spPr>
          <a:xfrm>
            <a:off x="6110349" y="3572586"/>
            <a:ext cx="53306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CICLO DOS INDICADORES</a:t>
            </a:r>
          </a:p>
        </p:txBody>
      </p:sp>
    </p:spTree>
    <p:extLst>
      <p:ext uri="{BB962C8B-B14F-4D97-AF65-F5344CB8AC3E}">
        <p14:creationId xmlns:p14="http://schemas.microsoft.com/office/powerpoint/2010/main" val="282853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F442320C-BF1B-4D20-95C0-0A865D405604}"/>
              </a:ext>
            </a:extLst>
          </p:cNvPr>
          <p:cNvCxnSpPr>
            <a:cxnSpLocks/>
            <a:stCxn id="59" idx="7"/>
          </p:cNvCxnSpPr>
          <p:nvPr/>
        </p:nvCxnSpPr>
        <p:spPr>
          <a:xfrm flipV="1">
            <a:off x="5298074" y="1292973"/>
            <a:ext cx="1395894" cy="75896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DE6C25C9-D632-48B6-8A6F-FD235C1A2407}"/>
              </a:ext>
            </a:extLst>
          </p:cNvPr>
          <p:cNvCxnSpPr>
            <a:cxnSpLocks/>
          </p:cNvCxnSpPr>
          <p:nvPr/>
        </p:nvCxnSpPr>
        <p:spPr>
          <a:xfrm flipV="1">
            <a:off x="6693968" y="1292973"/>
            <a:ext cx="4109499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E50087AD-14F8-479E-9251-9136656CA424}"/>
              </a:ext>
            </a:extLst>
          </p:cNvPr>
          <p:cNvSpPr txBox="1"/>
          <p:nvPr/>
        </p:nvSpPr>
        <p:spPr>
          <a:xfrm>
            <a:off x="6963045" y="985315"/>
            <a:ext cx="4181750" cy="63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rgbClr val="002060"/>
                </a:solidFill>
                <a:cs typeface="AngsanaUPC" panose="02020603050405020304" pitchFamily="18" charset="-34"/>
              </a:rPr>
              <a:t>REANALISAR PROCESSO</a:t>
            </a:r>
          </a:p>
          <a:p>
            <a:pPr algn="ctr"/>
            <a:r>
              <a:rPr lang="pt-BR" sz="1600" b="1">
                <a:solidFill>
                  <a:srgbClr val="002060"/>
                </a:solidFill>
                <a:cs typeface="AngsanaUPC" panose="02020603050405020304" pitchFamily="18" charset="-34"/>
              </a:rPr>
              <a:t>CORREÇÕES NO PROCESSO</a:t>
            </a:r>
          </a:p>
          <a:p>
            <a:pPr algn="ctr">
              <a:lnSpc>
                <a:spcPts val="50"/>
              </a:lnSpc>
            </a:pPr>
            <a:endParaRPr lang="pt-BR" sz="1100">
              <a:cs typeface="AngsanaUPC" panose="02020603050405020304" pitchFamily="18" charset="-34"/>
            </a:endParaRPr>
          </a:p>
        </p:txBody>
      </p: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963E93EB-E348-4004-AF77-31935EABB309}"/>
              </a:ext>
            </a:extLst>
          </p:cNvPr>
          <p:cNvGrpSpPr/>
          <p:nvPr/>
        </p:nvGrpSpPr>
        <p:grpSpPr>
          <a:xfrm rot="5400000">
            <a:off x="169677" y="1058119"/>
            <a:ext cx="5990741" cy="5997902"/>
            <a:chOff x="213161" y="1119152"/>
            <a:chExt cx="5982286" cy="5828180"/>
          </a:xfrm>
        </p:grpSpPr>
        <p:grpSp>
          <p:nvGrpSpPr>
            <p:cNvPr id="76" name="Agrupar 75">
              <a:extLst>
                <a:ext uri="{FF2B5EF4-FFF2-40B4-BE49-F238E27FC236}">
                  <a16:creationId xmlns:a16="http://schemas.microsoft.com/office/drawing/2014/main" id="{CCE52A7A-8E08-4A7F-BCF2-6F823DD0B86C}"/>
                </a:ext>
              </a:extLst>
            </p:cNvPr>
            <p:cNvGrpSpPr/>
            <p:nvPr/>
          </p:nvGrpSpPr>
          <p:grpSpPr>
            <a:xfrm>
              <a:off x="213161" y="1119152"/>
              <a:ext cx="5982286" cy="5828180"/>
              <a:chOff x="451390" y="-364312"/>
              <a:chExt cx="7489568" cy="7418701"/>
            </a:xfrm>
          </p:grpSpPr>
          <p:grpSp>
            <p:nvGrpSpPr>
              <p:cNvPr id="42" name="Agrupar 41">
                <a:extLst>
                  <a:ext uri="{FF2B5EF4-FFF2-40B4-BE49-F238E27FC236}">
                    <a16:creationId xmlns:a16="http://schemas.microsoft.com/office/drawing/2014/main" id="{20B84F6C-2E7F-4DBC-881D-E682A5FDCAB0}"/>
                  </a:ext>
                </a:extLst>
              </p:cNvPr>
              <p:cNvGrpSpPr/>
              <p:nvPr/>
            </p:nvGrpSpPr>
            <p:grpSpPr>
              <a:xfrm rot="2673357">
                <a:off x="451390" y="-364312"/>
                <a:ext cx="7489568" cy="7418701"/>
                <a:chOff x="2319533" y="-451876"/>
                <a:chExt cx="7452843" cy="7543453"/>
              </a:xfrm>
            </p:grpSpPr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2DF7DC96-44C1-4B4E-B13B-05A250D1C6A0}"/>
                    </a:ext>
                  </a:extLst>
                </p:cNvPr>
                <p:cNvSpPr/>
                <p:nvPr/>
              </p:nvSpPr>
              <p:spPr>
                <a:xfrm rot="18926643">
                  <a:off x="6689214" y="1785328"/>
                  <a:ext cx="3083162" cy="3067199"/>
                </a:xfrm>
                <a:custGeom>
                  <a:avLst/>
                  <a:gdLst>
                    <a:gd name="connsiteX0" fmla="*/ 2519806 w 2519806"/>
                    <a:gd name="connsiteY0" fmla="*/ 0 h 2690839"/>
                    <a:gd name="connsiteX1" fmla="*/ 2509501 w 2519806"/>
                    <a:gd name="connsiteY1" fmla="*/ 217594 h 2690839"/>
                    <a:gd name="connsiteX2" fmla="*/ 200062 w 2519806"/>
                    <a:gd name="connsiteY2" fmla="*/ 2680068 h 2690839"/>
                    <a:gd name="connsiteX3" fmla="*/ 0 w 2519806"/>
                    <a:gd name="connsiteY3" fmla="*/ 2690839 h 2690839"/>
                    <a:gd name="connsiteX4" fmla="*/ 0 w 2519806"/>
                    <a:gd name="connsiteY4" fmla="*/ 0 h 2690839"/>
                    <a:gd name="connsiteX5" fmla="*/ 2519806 w 2519806"/>
                    <a:gd name="connsiteY5" fmla="*/ 0 h 2690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9806" h="2690839">
                      <a:moveTo>
                        <a:pt x="2519806" y="0"/>
                      </a:moveTo>
                      <a:lnTo>
                        <a:pt x="2509501" y="217594"/>
                      </a:lnTo>
                      <a:cubicBezTo>
                        <a:pt x="2385837" y="1515987"/>
                        <a:pt x="1417764" y="2548209"/>
                        <a:pt x="200062" y="2680068"/>
                      </a:cubicBezTo>
                      <a:lnTo>
                        <a:pt x="0" y="2690839"/>
                      </a:lnTo>
                      <a:lnTo>
                        <a:pt x="0" y="0"/>
                      </a:lnTo>
                      <a:lnTo>
                        <a:pt x="251980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515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0"/>
                      </a:schemeClr>
                    </a:gs>
                  </a:gsLst>
                  <a:lin ang="15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DBE98A44-6137-4785-BBDB-7B9CEF0A50BC}"/>
                    </a:ext>
                  </a:extLst>
                </p:cNvPr>
                <p:cNvSpPr/>
                <p:nvPr/>
              </p:nvSpPr>
              <p:spPr>
                <a:xfrm rot="18926643">
                  <a:off x="4539452" y="-451876"/>
                  <a:ext cx="3074400" cy="3067202"/>
                </a:xfrm>
                <a:custGeom>
                  <a:avLst/>
                  <a:gdLst>
                    <a:gd name="connsiteX0" fmla="*/ 2519806 w 2519806"/>
                    <a:gd name="connsiteY0" fmla="*/ 2690837 h 2690837"/>
                    <a:gd name="connsiteX1" fmla="*/ 0 w 2519806"/>
                    <a:gd name="connsiteY1" fmla="*/ 2690837 h 2690837"/>
                    <a:gd name="connsiteX2" fmla="*/ 0 w 2519806"/>
                    <a:gd name="connsiteY2" fmla="*/ 0 h 2690837"/>
                    <a:gd name="connsiteX3" fmla="*/ 200062 w 2519806"/>
                    <a:gd name="connsiteY3" fmla="*/ 10771 h 2690837"/>
                    <a:gd name="connsiteX4" fmla="*/ 2509501 w 2519806"/>
                    <a:gd name="connsiteY4" fmla="*/ 2473245 h 2690837"/>
                    <a:gd name="connsiteX5" fmla="*/ 2519806 w 2519806"/>
                    <a:gd name="connsiteY5" fmla="*/ 2690837 h 2690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9806" h="2690837">
                      <a:moveTo>
                        <a:pt x="2519806" y="2690837"/>
                      </a:moveTo>
                      <a:lnTo>
                        <a:pt x="0" y="2690837"/>
                      </a:lnTo>
                      <a:lnTo>
                        <a:pt x="0" y="0"/>
                      </a:lnTo>
                      <a:lnTo>
                        <a:pt x="200062" y="10771"/>
                      </a:lnTo>
                      <a:cubicBezTo>
                        <a:pt x="1417764" y="142630"/>
                        <a:pt x="2385837" y="1174853"/>
                        <a:pt x="2509501" y="2473245"/>
                      </a:cubicBezTo>
                      <a:lnTo>
                        <a:pt x="2519806" y="2690837"/>
                      </a:lnTo>
                      <a:close/>
                    </a:path>
                  </a:pathLst>
                </a:custGeom>
                <a:gradFill flip="none" rotWithShape="1">
                  <a:gsLst>
                    <a:gs pos="515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0"/>
                      </a:schemeClr>
                    </a:gs>
                  </a:gsLst>
                  <a:lin ang="15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03F40794-4F6B-4BFF-9359-FBE03A6BA162}"/>
                    </a:ext>
                  </a:extLst>
                </p:cNvPr>
                <p:cNvSpPr/>
                <p:nvPr/>
              </p:nvSpPr>
              <p:spPr>
                <a:xfrm rot="18926643">
                  <a:off x="2319533" y="1783844"/>
                  <a:ext cx="3073653" cy="3066094"/>
                </a:xfrm>
                <a:custGeom>
                  <a:avLst/>
                  <a:gdLst>
                    <a:gd name="connsiteX0" fmla="*/ 2519808 w 2519808"/>
                    <a:gd name="connsiteY0" fmla="*/ 0 h 2690837"/>
                    <a:gd name="connsiteX1" fmla="*/ 2519808 w 2519808"/>
                    <a:gd name="connsiteY1" fmla="*/ 2690837 h 2690837"/>
                    <a:gd name="connsiteX2" fmla="*/ 0 w 2519808"/>
                    <a:gd name="connsiteY2" fmla="*/ 2690837 h 2690837"/>
                    <a:gd name="connsiteX3" fmla="*/ 10305 w 2519808"/>
                    <a:gd name="connsiteY3" fmla="*/ 2473245 h 2690837"/>
                    <a:gd name="connsiteX4" fmla="*/ 2319744 w 2519808"/>
                    <a:gd name="connsiteY4" fmla="*/ 10771 h 2690837"/>
                    <a:gd name="connsiteX5" fmla="*/ 2519808 w 2519808"/>
                    <a:gd name="connsiteY5" fmla="*/ 0 h 2690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9808" h="2690837">
                      <a:moveTo>
                        <a:pt x="2519808" y="0"/>
                      </a:moveTo>
                      <a:lnTo>
                        <a:pt x="2519808" y="2690837"/>
                      </a:lnTo>
                      <a:lnTo>
                        <a:pt x="0" y="2690837"/>
                      </a:lnTo>
                      <a:lnTo>
                        <a:pt x="10305" y="2473245"/>
                      </a:lnTo>
                      <a:cubicBezTo>
                        <a:pt x="133969" y="1174852"/>
                        <a:pt x="1102042" y="142630"/>
                        <a:pt x="2319744" y="10771"/>
                      </a:cubicBezTo>
                      <a:lnTo>
                        <a:pt x="2519808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51500">
                      <a:srgbClr val="607090"/>
                    </a:gs>
                    <a:gs pos="15000">
                      <a:srgbClr val="002060"/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15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0B2B5972-7094-4BD4-B5BF-1A7A82ABC536}"/>
                    </a:ext>
                  </a:extLst>
                </p:cNvPr>
                <p:cNvSpPr/>
                <p:nvPr/>
              </p:nvSpPr>
              <p:spPr>
                <a:xfrm rot="18926643">
                  <a:off x="4464189" y="4024378"/>
                  <a:ext cx="3074402" cy="3067199"/>
                </a:xfrm>
                <a:custGeom>
                  <a:avLst/>
                  <a:gdLst>
                    <a:gd name="connsiteX0" fmla="*/ 2519808 w 2519808"/>
                    <a:gd name="connsiteY0" fmla="*/ 0 h 2690840"/>
                    <a:gd name="connsiteX1" fmla="*/ 2519808 w 2519808"/>
                    <a:gd name="connsiteY1" fmla="*/ 2690840 h 2690840"/>
                    <a:gd name="connsiteX2" fmla="*/ 2319744 w 2519808"/>
                    <a:gd name="connsiteY2" fmla="*/ 2680068 h 2690840"/>
                    <a:gd name="connsiteX3" fmla="*/ 10305 w 2519808"/>
                    <a:gd name="connsiteY3" fmla="*/ 217594 h 2690840"/>
                    <a:gd name="connsiteX4" fmla="*/ 0 w 2519808"/>
                    <a:gd name="connsiteY4" fmla="*/ 0 h 2690840"/>
                    <a:gd name="connsiteX5" fmla="*/ 2519808 w 2519808"/>
                    <a:gd name="connsiteY5" fmla="*/ 0 h 269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9808" h="2690840">
                      <a:moveTo>
                        <a:pt x="2519808" y="0"/>
                      </a:moveTo>
                      <a:lnTo>
                        <a:pt x="2519808" y="2690840"/>
                      </a:lnTo>
                      <a:lnTo>
                        <a:pt x="2319744" y="2680068"/>
                      </a:lnTo>
                      <a:cubicBezTo>
                        <a:pt x="1102042" y="2548209"/>
                        <a:pt x="133969" y="1515987"/>
                        <a:pt x="10305" y="217594"/>
                      </a:cubicBezTo>
                      <a:lnTo>
                        <a:pt x="0" y="0"/>
                      </a:lnTo>
                      <a:lnTo>
                        <a:pt x="2519808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515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0"/>
                      </a:schemeClr>
                    </a:gs>
                  </a:gsLst>
                  <a:lin ang="15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pt-BR"/>
                </a:p>
              </p:txBody>
            </p:sp>
          </p:grpSp>
          <p:pic>
            <p:nvPicPr>
              <p:cNvPr id="44" name="Gráfico 43" descr="Alvo">
                <a:extLst>
                  <a:ext uri="{FF2B5EF4-FFF2-40B4-BE49-F238E27FC236}">
                    <a16:creationId xmlns:a16="http://schemas.microsoft.com/office/drawing/2014/main" id="{FAB63FEF-2928-41C8-8389-DE0063FFA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4714899" y="1914037"/>
                <a:ext cx="939467" cy="933656"/>
              </a:xfrm>
              <a:prstGeom prst="rect">
                <a:avLst/>
              </a:prstGeom>
            </p:spPr>
          </p:pic>
          <p:pic>
            <p:nvPicPr>
              <p:cNvPr id="46" name="Gráfico 45" descr="Cabeça com engrenagens">
                <a:extLst>
                  <a:ext uri="{FF2B5EF4-FFF2-40B4-BE49-F238E27FC236}">
                    <a16:creationId xmlns:a16="http://schemas.microsoft.com/office/drawing/2014/main" id="{91C778AD-FBC3-4C7C-9DA5-ACBF3ADC9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659978">
                <a:off x="2968165" y="3837277"/>
                <a:ext cx="832245" cy="864185"/>
              </a:xfrm>
              <a:prstGeom prst="rect">
                <a:avLst/>
              </a:prstGeom>
            </p:spPr>
          </p:pic>
          <p:pic>
            <p:nvPicPr>
              <p:cNvPr id="48" name="Gráfico 47" descr="Pesquisa">
                <a:extLst>
                  <a:ext uri="{FF2B5EF4-FFF2-40B4-BE49-F238E27FC236}">
                    <a16:creationId xmlns:a16="http://schemas.microsoft.com/office/drawing/2014/main" id="{84AA3278-55B8-4C82-AA69-8E68D6393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305205">
                <a:off x="4727621" y="3932882"/>
                <a:ext cx="864185" cy="920285"/>
              </a:xfrm>
              <a:prstGeom prst="rect">
                <a:avLst/>
              </a:prstGeom>
            </p:spPr>
          </p:pic>
          <p:pic>
            <p:nvPicPr>
              <p:cNvPr id="67" name="Gráfico 66" descr="Manual">
                <a:extLst>
                  <a:ext uri="{FF2B5EF4-FFF2-40B4-BE49-F238E27FC236}">
                    <a16:creationId xmlns:a16="http://schemas.microsoft.com/office/drawing/2014/main" id="{BB8763FF-76DB-47CF-9108-05A0F2D66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9151032">
                <a:off x="2775449" y="1965803"/>
                <a:ext cx="794479" cy="871529"/>
              </a:xfrm>
              <a:prstGeom prst="rect">
                <a:avLst/>
              </a:prstGeom>
            </p:spPr>
          </p:pic>
        </p:grpSp>
        <p:sp>
          <p:nvSpPr>
            <p:cNvPr id="77" name="Círculo: Vazio 76">
              <a:extLst>
                <a:ext uri="{FF2B5EF4-FFF2-40B4-BE49-F238E27FC236}">
                  <a16:creationId xmlns:a16="http://schemas.microsoft.com/office/drawing/2014/main" id="{BDDC805A-F1A9-4F44-B6F0-A62E44E63524}"/>
                </a:ext>
              </a:extLst>
            </p:cNvPr>
            <p:cNvSpPr/>
            <p:nvPr/>
          </p:nvSpPr>
          <p:spPr>
            <a:xfrm>
              <a:off x="572756" y="1537397"/>
              <a:ext cx="5285433" cy="5024177"/>
            </a:xfrm>
            <a:prstGeom prst="donut">
              <a:avLst>
                <a:gd name="adj" fmla="val 3747"/>
              </a:avLst>
            </a:prstGeom>
            <a:solidFill>
              <a:srgbClr val="2BD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59" name="Elipse 58">
            <a:extLst>
              <a:ext uri="{FF2B5EF4-FFF2-40B4-BE49-F238E27FC236}">
                <a16:creationId xmlns:a16="http://schemas.microsoft.com/office/drawing/2014/main" id="{9D5D4E06-8A1C-47A8-A1AE-7432DD478977}"/>
              </a:ext>
            </a:extLst>
          </p:cNvPr>
          <p:cNvSpPr/>
          <p:nvPr/>
        </p:nvSpPr>
        <p:spPr>
          <a:xfrm>
            <a:off x="4968121" y="1989256"/>
            <a:ext cx="386564" cy="4279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82D85600-115F-4B8E-9822-3FD06327C8DD}"/>
              </a:ext>
            </a:extLst>
          </p:cNvPr>
          <p:cNvGrpSpPr/>
          <p:nvPr/>
        </p:nvGrpSpPr>
        <p:grpSpPr>
          <a:xfrm>
            <a:off x="2700616" y="3576946"/>
            <a:ext cx="911443" cy="963267"/>
            <a:chOff x="2770301" y="3676881"/>
            <a:chExt cx="911443" cy="963267"/>
          </a:xfrm>
        </p:grpSpPr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3909ACE3-D5BC-4D86-9AAF-A5EFDE826C61}"/>
                </a:ext>
              </a:extLst>
            </p:cNvPr>
            <p:cNvSpPr/>
            <p:nvPr/>
          </p:nvSpPr>
          <p:spPr>
            <a:xfrm rot="16200000">
              <a:off x="2744389" y="3702793"/>
              <a:ext cx="963267" cy="91144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58" name="Triângulo isósceles 57">
              <a:extLst>
                <a:ext uri="{FF2B5EF4-FFF2-40B4-BE49-F238E27FC236}">
                  <a16:creationId xmlns:a16="http://schemas.microsoft.com/office/drawing/2014/main" id="{AFD6173A-7155-444A-9319-0B985B2560A8}"/>
                </a:ext>
              </a:extLst>
            </p:cNvPr>
            <p:cNvSpPr/>
            <p:nvPr/>
          </p:nvSpPr>
          <p:spPr>
            <a:xfrm rot="5400000">
              <a:off x="3039639" y="3939071"/>
              <a:ext cx="628976" cy="426457"/>
            </a:xfrm>
            <a:prstGeom prst="triangle">
              <a:avLst>
                <a:gd name="adj" fmla="val 5444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B7459C0A-DC09-4486-AB4A-E2F9F082E1E6}"/>
              </a:ext>
            </a:extLst>
          </p:cNvPr>
          <p:cNvSpPr/>
          <p:nvPr/>
        </p:nvSpPr>
        <p:spPr>
          <a:xfrm>
            <a:off x="6110349" y="3572586"/>
            <a:ext cx="53306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CICLO DOS INDICADORES</a:t>
            </a:r>
          </a:p>
        </p:txBody>
      </p:sp>
    </p:spTree>
    <p:extLst>
      <p:ext uri="{BB962C8B-B14F-4D97-AF65-F5344CB8AC3E}">
        <p14:creationId xmlns:p14="http://schemas.microsoft.com/office/powerpoint/2010/main" val="506690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F8866C2-FF84-40B3-B78D-9E90050A6766}"/>
              </a:ext>
            </a:extLst>
          </p:cNvPr>
          <p:cNvSpPr/>
          <p:nvPr/>
        </p:nvSpPr>
        <p:spPr>
          <a:xfrm>
            <a:off x="396949" y="2785039"/>
            <a:ext cx="1139810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Escritório de Processos da CGU (CODIN/DIGOV)</a:t>
            </a:r>
          </a:p>
          <a:p>
            <a:pPr algn="ctr">
              <a:defRPr/>
            </a:pPr>
            <a:endParaRPr lang="pt-BR" sz="3000" b="1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pt-BR" sz="3000" b="1" dirty="0"/>
              <a:t>digov.codin@cgu.gov.br</a:t>
            </a:r>
            <a:endParaRPr lang="pt-BR" sz="3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243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FBBFC-B772-40C7-98C8-EBCE37C5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882" y="836658"/>
            <a:ext cx="9438409" cy="807461"/>
          </a:xfrm>
        </p:spPr>
        <p:txBody>
          <a:bodyPr/>
          <a:lstStyle/>
          <a:p>
            <a:r>
              <a:rPr lang="pt-BR" b="1"/>
              <a:t>Palavras-chave no conceito de indicador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E5F31E-BC56-471D-BC87-70857AA47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923" y="1435270"/>
            <a:ext cx="4372159" cy="544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/>
              <a:t>Medida, métrica, informação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F3203E-2A20-4B88-BD40-7E3B3F7DE8E0}"/>
              </a:ext>
            </a:extLst>
          </p:cNvPr>
          <p:cNvSpPr txBox="1"/>
          <p:nvPr/>
        </p:nvSpPr>
        <p:spPr>
          <a:xfrm>
            <a:off x="333155" y="2392090"/>
            <a:ext cx="355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   Medidas representam </a:t>
            </a:r>
            <a:r>
              <a:rPr lang="pt-BR" b="1"/>
              <a:t>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D31DFC-9925-45DC-A342-A597C835B6C5}"/>
              </a:ext>
            </a:extLst>
          </p:cNvPr>
          <p:cNvSpPr txBox="1"/>
          <p:nvPr/>
        </p:nvSpPr>
        <p:spPr>
          <a:xfrm>
            <a:off x="3978348" y="2391618"/>
            <a:ext cx="374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   Métricas representam </a:t>
            </a:r>
            <a:r>
              <a:rPr lang="pt-BR" b="1"/>
              <a:t>informações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491357F-55BF-4C43-9C2C-72D9D6310B73}"/>
              </a:ext>
            </a:extLst>
          </p:cNvPr>
          <p:cNvSpPr txBox="1"/>
          <p:nvPr/>
        </p:nvSpPr>
        <p:spPr>
          <a:xfrm>
            <a:off x="9597654" y="2391618"/>
            <a:ext cx="160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/>
              <a:t>   Indicadores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9FB3763-CD6B-46A9-B629-B97612A08779}"/>
              </a:ext>
            </a:extLst>
          </p:cNvPr>
          <p:cNvSpPr/>
          <p:nvPr/>
        </p:nvSpPr>
        <p:spPr>
          <a:xfrm>
            <a:off x="630863" y="4034233"/>
            <a:ext cx="2672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nº de sindicâncias patrimoniais </a:t>
            </a:r>
          </a:p>
          <a:p>
            <a:pPr algn="ctr"/>
            <a:r>
              <a:rPr lang="pt-BR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(uma simples contagem, sem contexto)</a:t>
            </a: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5F6A415-5482-4D5B-9814-28867173C3FC}"/>
              </a:ext>
            </a:extLst>
          </p:cNvPr>
          <p:cNvSpPr/>
          <p:nvPr/>
        </p:nvSpPr>
        <p:spPr>
          <a:xfrm>
            <a:off x="4086444" y="4018071"/>
            <a:ext cx="3707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nº de sindicâncias patrimoniais encerradas num período </a:t>
            </a:r>
          </a:p>
          <a:p>
            <a:pPr algn="ctr"/>
            <a:r>
              <a:rPr lang="pt-BR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 contagem, num período de tempo)</a:t>
            </a:r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97F8302-25A2-47B8-95B3-611BEC339388}"/>
              </a:ext>
            </a:extLst>
          </p:cNvPr>
          <p:cNvSpPr txBox="1"/>
          <p:nvPr/>
        </p:nvSpPr>
        <p:spPr>
          <a:xfrm>
            <a:off x="9016409" y="4018071"/>
            <a:ext cx="31755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/>
              <a:t>nº de sindicâncias patrimoniais encerradas no período</a:t>
            </a:r>
            <a:r>
              <a:rPr lang="pt-BR" b="1"/>
              <a:t>/ </a:t>
            </a:r>
            <a:r>
              <a:rPr lang="pt-BR"/>
              <a:t>nº de sindicâncias patrimoniais instauradas no período, (combinação matemática de dois dados- sindicâncias encerradas </a:t>
            </a:r>
            <a:r>
              <a:rPr lang="pt-BR" b="1" i="1"/>
              <a:t>versus</a:t>
            </a:r>
            <a:r>
              <a:rPr lang="pt-BR"/>
              <a:t> sindicâncias instauradas-, tendo em comum um terceiro dado, o período temporal.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2A4B02C-E915-4C05-A882-6FF8758C0324}"/>
              </a:ext>
            </a:extLst>
          </p:cNvPr>
          <p:cNvSpPr txBox="1"/>
          <p:nvPr/>
        </p:nvSpPr>
        <p:spPr>
          <a:xfrm flipH="1">
            <a:off x="881379" y="2760950"/>
            <a:ext cx="192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Sem tratamento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7B63465-180B-4FFB-B5D3-F7131DB45F0E}"/>
              </a:ext>
            </a:extLst>
          </p:cNvPr>
          <p:cNvSpPr/>
          <p:nvPr/>
        </p:nvSpPr>
        <p:spPr>
          <a:xfrm>
            <a:off x="4371752" y="2760950"/>
            <a:ext cx="2959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Algum tratamento ou seleção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4FAB317-8387-47D7-9C0B-621E33D7C047}"/>
              </a:ext>
            </a:extLst>
          </p:cNvPr>
          <p:cNvSpPr txBox="1"/>
          <p:nvPr/>
        </p:nvSpPr>
        <p:spPr>
          <a:xfrm flipH="1">
            <a:off x="756121" y="3199583"/>
            <a:ext cx="217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Sem foco na gestão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C45DB46-28CD-44AE-9A38-BAB1870D08F4}"/>
              </a:ext>
            </a:extLst>
          </p:cNvPr>
          <p:cNvSpPr/>
          <p:nvPr/>
        </p:nvSpPr>
        <p:spPr>
          <a:xfrm>
            <a:off x="5181595" y="3193731"/>
            <a:ext cx="130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Abrangente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6C99907-A9F9-45F9-83D7-F2CCF9C12710}"/>
              </a:ext>
            </a:extLst>
          </p:cNvPr>
          <p:cNvSpPr/>
          <p:nvPr/>
        </p:nvSpPr>
        <p:spPr>
          <a:xfrm>
            <a:off x="8901004" y="2732066"/>
            <a:ext cx="3175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/>
              <a:t>Manipulados por fórmulas matemáticas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8C563D3-702B-4F06-B47E-CF7217EA8B21}"/>
              </a:ext>
            </a:extLst>
          </p:cNvPr>
          <p:cNvSpPr/>
          <p:nvPr/>
        </p:nvSpPr>
        <p:spPr>
          <a:xfrm>
            <a:off x="8901004" y="3202566"/>
            <a:ext cx="3175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/>
              <a:t>Foco na gestão</a:t>
            </a:r>
          </a:p>
        </p:txBody>
      </p:sp>
    </p:spTree>
    <p:extLst>
      <p:ext uri="{BB962C8B-B14F-4D97-AF65-F5344CB8AC3E}">
        <p14:creationId xmlns:p14="http://schemas.microsoft.com/office/powerpoint/2010/main" val="12452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504A5-BA2D-43B3-9428-5070A975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085" y="1017345"/>
            <a:ext cx="4711189" cy="5774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b="1"/>
              <a:t>      Comparabilidade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58CBA9-1D32-41FF-B16F-312DCCEB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43" y="1920895"/>
            <a:ext cx="8191420" cy="3016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/>
              <a:t>A principal característica de um indicador é que ele permite a comparação em relação à/ao: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/>
              <a:t>   • passado (série histórica);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/>
              <a:t>   • referencial de desempenho;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/>
              <a:t>   • compromisso assumido;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/>
              <a:t>   • meta de desempenho.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444EA6C-A8AC-464B-A25E-41EF2356E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255" y="3594531"/>
            <a:ext cx="2477411" cy="2685147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0031FDF1-78CF-4226-A5F6-7C10BB56BB88}"/>
              </a:ext>
            </a:extLst>
          </p:cNvPr>
          <p:cNvSpPr/>
          <p:nvPr/>
        </p:nvSpPr>
        <p:spPr>
          <a:xfrm>
            <a:off x="9715501" y="2150918"/>
            <a:ext cx="1631372" cy="904010"/>
          </a:xfrm>
          <a:prstGeom prst="wedgeEllipseCallout">
            <a:avLst>
              <a:gd name="adj1" fmla="val -34510"/>
              <a:gd name="adj2" fmla="val 165269"/>
            </a:avLst>
          </a:prstGeom>
          <a:solidFill>
            <a:srgbClr val="684F40"/>
          </a:solidFill>
          <a:ln>
            <a:solidFill>
              <a:srgbClr val="684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Pra - quê?</a:t>
            </a:r>
          </a:p>
        </p:txBody>
      </p:sp>
    </p:spTree>
    <p:extLst>
      <p:ext uri="{BB962C8B-B14F-4D97-AF65-F5344CB8AC3E}">
        <p14:creationId xmlns:p14="http://schemas.microsoft.com/office/powerpoint/2010/main" val="174344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F3FED-91D1-418C-B708-987130A6A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173" y="832572"/>
            <a:ext cx="7453745" cy="840365"/>
          </a:xfrm>
        </p:spPr>
        <p:txBody>
          <a:bodyPr/>
          <a:lstStyle/>
          <a:p>
            <a:r>
              <a:rPr lang="pt-BR" b="1"/>
              <a:t>FINALIDADES DO INDICADOR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55783D-C81D-47FC-AF1E-91084BB84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26" y="1773671"/>
            <a:ext cx="7682345" cy="553893"/>
          </a:xfrm>
        </p:spPr>
        <p:txBody>
          <a:bodyPr/>
          <a:lstStyle/>
          <a:p>
            <a:pPr algn="just"/>
            <a:r>
              <a:rPr lang="pt-BR"/>
              <a:t>Em termos gerais, a melhoria contínua da gestão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DCB1086A-8ECE-47E3-A0E4-44EB0DA64E34}"/>
              </a:ext>
            </a:extLst>
          </p:cNvPr>
          <p:cNvSpPr txBox="1">
            <a:spLocks/>
          </p:cNvSpPr>
          <p:nvPr/>
        </p:nvSpPr>
        <p:spPr>
          <a:xfrm>
            <a:off x="595826" y="2775399"/>
            <a:ext cx="10515600" cy="553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/>
              <a:t>Tomada de decisões justificadas e racionais, fortalecendo a governança organizacional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BB8111F-FD5E-4778-AFF5-E4D41E3EA683}"/>
              </a:ext>
            </a:extLst>
          </p:cNvPr>
          <p:cNvSpPr txBox="1">
            <a:spLocks/>
          </p:cNvSpPr>
          <p:nvPr/>
        </p:nvSpPr>
        <p:spPr>
          <a:xfrm>
            <a:off x="595826" y="3634531"/>
            <a:ext cx="7400540" cy="553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/>
              <a:t>Promovem uma cultura de excelência e comprometimento 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8B7E0691-09EE-4DF2-913B-B79F176E6FEE}"/>
              </a:ext>
            </a:extLst>
          </p:cNvPr>
          <p:cNvSpPr txBox="1">
            <a:spLocks/>
          </p:cNvSpPr>
          <p:nvPr/>
        </p:nvSpPr>
        <p:spPr>
          <a:xfrm>
            <a:off x="595826" y="4513956"/>
            <a:ext cx="10515600" cy="55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/>
              <a:t>Relacionam estratégia, recursos e processos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63AB16A-D413-4D1F-961E-B013B96E5474}"/>
              </a:ext>
            </a:extLst>
          </p:cNvPr>
          <p:cNvSpPr txBox="1">
            <a:spLocks/>
          </p:cNvSpPr>
          <p:nvPr/>
        </p:nvSpPr>
        <p:spPr>
          <a:xfrm>
            <a:off x="595826" y="4996263"/>
            <a:ext cx="10515600" cy="55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/>
              <a:t>Informam o que é relevante para a organização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357DBBE-A935-4FFF-96B7-F17AD873BDA1}"/>
              </a:ext>
            </a:extLst>
          </p:cNvPr>
          <p:cNvSpPr/>
          <p:nvPr/>
        </p:nvSpPr>
        <p:spPr>
          <a:xfrm>
            <a:off x="595826" y="5497416"/>
            <a:ext cx="3661323" cy="48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/>
              <a:t>Devem “indicar a dor”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6A591EC-4EF0-4D6A-9285-108C1DDAC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8740" y="3634533"/>
            <a:ext cx="3826355" cy="3072241"/>
          </a:xfrm>
          <a:prstGeom prst="rect">
            <a:avLst/>
          </a:prstGeom>
        </p:spPr>
      </p:pic>
      <p:sp>
        <p:nvSpPr>
          <p:cNvPr id="32" name="Espaço Reservado para Conteúdo 2">
            <a:extLst>
              <a:ext uri="{FF2B5EF4-FFF2-40B4-BE49-F238E27FC236}">
                <a16:creationId xmlns:a16="http://schemas.microsoft.com/office/drawing/2014/main" id="{D7410788-F3AE-4AC5-9136-66DF2BB3678B}"/>
              </a:ext>
            </a:extLst>
          </p:cNvPr>
          <p:cNvSpPr txBox="1">
            <a:spLocks/>
          </p:cNvSpPr>
          <p:nvPr/>
        </p:nvSpPr>
        <p:spPr>
          <a:xfrm>
            <a:off x="595826" y="2245935"/>
            <a:ext cx="7682345" cy="55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/>
              <a:t>Executar a estratégia</a:t>
            </a:r>
          </a:p>
        </p:txBody>
      </p:sp>
    </p:spTree>
    <p:extLst>
      <p:ext uri="{BB962C8B-B14F-4D97-AF65-F5344CB8AC3E}">
        <p14:creationId xmlns:p14="http://schemas.microsoft.com/office/powerpoint/2010/main" val="77337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49B23-A03C-4BC1-B834-E6546A6D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413" y="880569"/>
            <a:ext cx="6484974" cy="900979"/>
          </a:xfrm>
        </p:spPr>
        <p:txBody>
          <a:bodyPr/>
          <a:lstStyle/>
          <a:p>
            <a:r>
              <a:rPr lang="pt-BR" b="1"/>
              <a:t>Componentes do indicador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3014E4-B8FF-4419-8C2C-83370E821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913860"/>
            <a:ext cx="10515600" cy="4579015"/>
          </a:xfrm>
        </p:spPr>
        <p:txBody>
          <a:bodyPr>
            <a:normAutofit/>
          </a:bodyPr>
          <a:lstStyle/>
          <a:p>
            <a:r>
              <a:rPr lang="pt-BR"/>
              <a:t>Medida</a:t>
            </a:r>
          </a:p>
          <a:p>
            <a:endParaRPr lang="pt-BR"/>
          </a:p>
          <a:p>
            <a:r>
              <a:rPr lang="pt-BR"/>
              <a:t>Fórmula</a:t>
            </a:r>
          </a:p>
          <a:p>
            <a:endParaRPr lang="pt-BR"/>
          </a:p>
          <a:p>
            <a:r>
              <a:rPr lang="pt-BR"/>
              <a:t>Índice</a:t>
            </a:r>
          </a:p>
          <a:p>
            <a:endParaRPr lang="pt-BR"/>
          </a:p>
          <a:p>
            <a:r>
              <a:rPr lang="pt-BR"/>
              <a:t>Padrão de comparação</a:t>
            </a:r>
          </a:p>
          <a:p>
            <a:endParaRPr lang="pt-BR"/>
          </a:p>
          <a:p>
            <a:r>
              <a:rPr lang="pt-BR"/>
              <a:t>Meta</a:t>
            </a:r>
          </a:p>
        </p:txBody>
      </p:sp>
    </p:spTree>
    <p:extLst>
      <p:ext uri="{BB962C8B-B14F-4D97-AF65-F5344CB8AC3E}">
        <p14:creationId xmlns:p14="http://schemas.microsoft.com/office/powerpoint/2010/main" val="119327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FF155-20F4-4392-BF74-E97495E2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516" y="883227"/>
            <a:ext cx="5598968" cy="776288"/>
          </a:xfrm>
        </p:spPr>
        <p:txBody>
          <a:bodyPr>
            <a:normAutofit fontScale="90000"/>
          </a:bodyPr>
          <a:lstStyle/>
          <a:p>
            <a:r>
              <a:rPr lang="pt-BR" b="1"/>
              <a:t>Conceito de Desempenho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4E1433-73E0-4A47-B4F0-893DABC80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55" y="1551322"/>
            <a:ext cx="10633364" cy="2237220"/>
          </a:xfrm>
        </p:spPr>
        <p:txBody>
          <a:bodyPr/>
          <a:lstStyle/>
          <a:p>
            <a:pPr marL="0" indent="0" algn="ctr">
              <a:buNone/>
            </a:pPr>
            <a:r>
              <a:rPr lang="pt-BR"/>
              <a:t>Sob o enfoque de processos, desempenho é a</a:t>
            </a:r>
          </a:p>
          <a:p>
            <a:endParaRPr lang="pt-BR"/>
          </a:p>
          <a:p>
            <a:pPr marL="0" indent="0">
              <a:buNone/>
            </a:pPr>
            <a:r>
              <a:rPr lang="pt-BR"/>
              <a:t>“Extrapolação de rendimento do processo em termos de </a:t>
            </a:r>
            <a:r>
              <a:rPr lang="pt-BR" b="1"/>
              <a:t>tempo, custo, capacidade e qualidade”</a:t>
            </a:r>
            <a:r>
              <a:rPr lang="pt-BR"/>
              <a:t>.      CBOK</a:t>
            </a:r>
          </a:p>
          <a:p>
            <a:pPr marL="0" indent="0">
              <a:buNone/>
            </a:pP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D8C8902-3AAC-4022-80A7-F7AF15B117A5}"/>
              </a:ext>
            </a:extLst>
          </p:cNvPr>
          <p:cNvSpPr/>
          <p:nvPr/>
        </p:nvSpPr>
        <p:spPr>
          <a:xfrm>
            <a:off x="3712152" y="3788542"/>
            <a:ext cx="7977621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449580" algn="just">
              <a:lnSpc>
                <a:spcPct val="150000"/>
              </a:lnSpc>
              <a:spcAft>
                <a:spcPts val="800"/>
              </a:spcAft>
            </a:pPr>
            <a:r>
              <a:rPr lang="pt-BR"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Exemplos de referências para avaliação de desempenho:</a:t>
            </a:r>
            <a:endParaRPr lang="pt-BR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Custo:  custo unitário, custo total programado; </a:t>
            </a:r>
            <a:endParaRPr lang="pt-BR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Tempo: prazos estabelecidos, tempo total por tarefa; </a:t>
            </a:r>
            <a:endParaRPr lang="pt-BR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Quantidade ou capacidade: produção total, demanda atendida; </a:t>
            </a:r>
            <a:endParaRPr lang="pt-BR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Qualidade: satisfação do cliente, padrões de qualidade.</a:t>
            </a:r>
            <a:endParaRPr lang="pt-BR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pt-BR" sz="1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Bittencourt, Fernando Moutinho Ramalho. Indicadores de desempenho como instrumentos de auditoria e gestão, a partir da experiência do TCU, Revista do TCU,2004, p.50</a:t>
            </a:r>
            <a:endParaRPr lang="pt-BR" sz="1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Uma imagem contendo pessoa&#10;&#10;Descrição gerada com alta confiança">
            <a:extLst>
              <a:ext uri="{FF2B5EF4-FFF2-40B4-BE49-F238E27FC236}">
                <a16:creationId xmlns:a16="http://schemas.microsoft.com/office/drawing/2014/main" id="{E6D53634-841E-4EA9-9DD1-760343E80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3" y="3709555"/>
            <a:ext cx="3105064" cy="26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8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40BF10C-B696-4C71-A025-0105D5EEA4BE}"/>
              </a:ext>
            </a:extLst>
          </p:cNvPr>
          <p:cNvSpPr txBox="1"/>
          <p:nvPr/>
        </p:nvSpPr>
        <p:spPr>
          <a:xfrm>
            <a:off x="342131" y="524741"/>
            <a:ext cx="3762277" cy="5922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 </a:t>
            </a:r>
            <a:r>
              <a:rPr lang="en-US" sz="2000" err="1"/>
              <a:t>desempenho</a:t>
            </a:r>
            <a:r>
              <a:rPr lang="en-US" sz="2000"/>
              <a:t> </a:t>
            </a:r>
            <a:r>
              <a:rPr lang="en-US" sz="2000" err="1"/>
              <a:t>organizacional</a:t>
            </a:r>
            <a:r>
              <a:rPr lang="en-US" sz="2000"/>
              <a:t> </a:t>
            </a:r>
            <a:r>
              <a:rPr lang="en-US" sz="2000" err="1"/>
              <a:t>não</a:t>
            </a:r>
            <a:r>
              <a:rPr lang="en-US" sz="2000"/>
              <a:t> é </a:t>
            </a:r>
            <a:r>
              <a:rPr lang="en-US" sz="2000" err="1"/>
              <a:t>algo</a:t>
            </a:r>
            <a:r>
              <a:rPr lang="en-US" sz="2000"/>
              <a:t> simples de ser </a:t>
            </a:r>
            <a:r>
              <a:rPr lang="en-US" sz="2000" err="1"/>
              <a:t>medido</a:t>
            </a:r>
            <a:r>
              <a:rPr lang="en-US" sz="2000"/>
              <a:t> - </a:t>
            </a:r>
            <a:r>
              <a:rPr lang="en-US" sz="2000" err="1"/>
              <a:t>fatores</a:t>
            </a:r>
            <a:r>
              <a:rPr lang="en-US" sz="2000"/>
              <a:t> </a:t>
            </a:r>
            <a:r>
              <a:rPr lang="en-US" sz="2000" err="1"/>
              <a:t>diversos</a:t>
            </a:r>
            <a:r>
              <a:rPr lang="en-US" sz="2000"/>
              <a:t>, </a:t>
            </a:r>
            <a:r>
              <a:rPr lang="en-US" sz="2000" err="1"/>
              <a:t>alguns</a:t>
            </a:r>
            <a:r>
              <a:rPr lang="en-US" sz="2000"/>
              <a:t> de </a:t>
            </a:r>
            <a:r>
              <a:rPr lang="en-US" sz="2000" err="1"/>
              <a:t>difícil</a:t>
            </a:r>
            <a:r>
              <a:rPr lang="en-US" sz="2000"/>
              <a:t> </a:t>
            </a:r>
            <a:r>
              <a:rPr lang="en-US" sz="2000" err="1"/>
              <a:t>mensuração</a:t>
            </a:r>
            <a:r>
              <a:rPr lang="en-US" sz="2000"/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Os</a:t>
            </a:r>
            <a:r>
              <a:rPr lang="en-US" sz="2000"/>
              <a:t> </a:t>
            </a:r>
            <a:r>
              <a:rPr lang="en-US" sz="2000" err="1"/>
              <a:t>processos</a:t>
            </a:r>
            <a:r>
              <a:rPr lang="en-US" sz="2000"/>
              <a:t> </a:t>
            </a:r>
            <a:r>
              <a:rPr lang="en-US" sz="2000" err="1"/>
              <a:t>são</a:t>
            </a:r>
            <a:r>
              <a:rPr lang="en-US" sz="2000"/>
              <a:t> um dos </a:t>
            </a:r>
            <a:r>
              <a:rPr lang="en-US" sz="2000" err="1"/>
              <a:t>componentes</a:t>
            </a:r>
            <a:r>
              <a:rPr lang="en-US" sz="2000"/>
              <a:t> de um </a:t>
            </a:r>
            <a:r>
              <a:rPr lang="en-US" sz="2000" err="1"/>
              <a:t>sistema</a:t>
            </a:r>
            <a:r>
              <a:rPr lang="en-US" sz="2000"/>
              <a:t> de </a:t>
            </a:r>
            <a:r>
              <a:rPr lang="en-US" sz="2000" err="1"/>
              <a:t>medição</a:t>
            </a:r>
            <a:r>
              <a:rPr lang="en-US" sz="2000"/>
              <a:t> de </a:t>
            </a:r>
            <a:r>
              <a:rPr lang="en-US" sz="2000" err="1"/>
              <a:t>desempenho</a:t>
            </a:r>
            <a:r>
              <a:rPr lang="en-US" sz="2000"/>
              <a:t> </a:t>
            </a:r>
            <a:r>
              <a:rPr lang="en-US" sz="2000" err="1"/>
              <a:t>organizacional</a:t>
            </a:r>
            <a:r>
              <a:rPr lang="en-US" sz="2000"/>
              <a:t>;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Podem</a:t>
            </a:r>
            <a:r>
              <a:rPr lang="en-US" sz="2000"/>
              <a:t> ser </a:t>
            </a:r>
            <a:r>
              <a:rPr lang="en-US" sz="2000" err="1"/>
              <a:t>tratados</a:t>
            </a:r>
            <a:r>
              <a:rPr lang="en-US" sz="2000"/>
              <a:t> num </a:t>
            </a:r>
            <a:r>
              <a:rPr lang="en-US" sz="2000" err="1"/>
              <a:t>sistema</a:t>
            </a:r>
            <a:r>
              <a:rPr lang="en-US" sz="2000"/>
              <a:t> </a:t>
            </a:r>
            <a:r>
              <a:rPr lang="en-US" sz="2000" err="1"/>
              <a:t>específico</a:t>
            </a:r>
            <a:r>
              <a:rPr lang="en-US" sz="2000"/>
              <a:t> de </a:t>
            </a:r>
            <a:r>
              <a:rPr lang="en-US" sz="2000" err="1"/>
              <a:t>processos</a:t>
            </a:r>
            <a:r>
              <a:rPr lang="en-US" sz="2000"/>
              <a:t>, no </a:t>
            </a:r>
            <a:r>
              <a:rPr lang="en-US" sz="2000" err="1"/>
              <a:t>entanto</a:t>
            </a:r>
            <a:r>
              <a:rPr lang="en-US" sz="2000"/>
              <a:t>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Sistema de </a:t>
            </a:r>
            <a:r>
              <a:rPr lang="en-US" sz="2000" err="1"/>
              <a:t>medição</a:t>
            </a:r>
            <a:r>
              <a:rPr lang="en-US" sz="2000"/>
              <a:t> </a:t>
            </a:r>
            <a:r>
              <a:rPr lang="en-US" sz="2000" err="1"/>
              <a:t>deve</a:t>
            </a:r>
            <a:r>
              <a:rPr lang="en-US" sz="2000"/>
              <a:t> ser </a:t>
            </a:r>
            <a:r>
              <a:rPr lang="en-US" sz="2000" err="1"/>
              <a:t>balanceado</a:t>
            </a:r>
            <a:r>
              <a:rPr lang="en-US" sz="2000"/>
              <a:t> (</a:t>
            </a:r>
            <a:r>
              <a:rPr lang="en-US" sz="2000" i="1"/>
              <a:t>drivers</a:t>
            </a:r>
            <a:r>
              <a:rPr lang="en-US" sz="2000"/>
              <a:t> e </a:t>
            </a:r>
            <a:r>
              <a:rPr lang="en-US" sz="2000" i="1"/>
              <a:t>outcomes</a:t>
            </a:r>
            <a:r>
              <a:rPr lang="en-US" sz="2000"/>
              <a:t>)  - </a:t>
            </a:r>
            <a:r>
              <a:rPr lang="en-US" sz="2000" err="1"/>
              <a:t>melhor</a:t>
            </a:r>
            <a:r>
              <a:rPr lang="en-US" sz="2000"/>
              <a:t> Administração de </a:t>
            </a:r>
            <a:r>
              <a:rPr lang="en-US" sz="2000" err="1"/>
              <a:t>esforços</a:t>
            </a:r>
            <a:r>
              <a:rPr lang="en-US" sz="2000"/>
              <a:t> para o </a:t>
            </a:r>
            <a:r>
              <a:rPr lang="en-US" sz="2000" err="1"/>
              <a:t>alcance</a:t>
            </a:r>
            <a:r>
              <a:rPr lang="en-US" sz="2000"/>
              <a:t> de </a:t>
            </a:r>
            <a:r>
              <a:rPr lang="en-US" sz="2000" err="1"/>
              <a:t>metas</a:t>
            </a:r>
            <a:endParaRPr lang="en-US" sz="200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D8A59AD-19A0-4D62-927C-716A31CE2D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427" y="332509"/>
            <a:ext cx="7252855" cy="6307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458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delo1_w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465DB345C3DD4EAF4B67B8D324887D" ma:contentTypeVersion="15" ma:contentTypeDescription="Crie um novo documento." ma:contentTypeScope="" ma:versionID="9aac5db67f0dc399cae6b189a8662984">
  <xsd:schema xmlns:xsd="http://www.w3.org/2001/XMLSchema" xmlns:xs="http://www.w3.org/2001/XMLSchema" xmlns:p="http://schemas.microsoft.com/office/2006/metadata/properties" xmlns:ns2="93d72014-7836-4b73-8639-3bf39feb55bb" xmlns:ns3="67d0ff93-9992-4754-ba7a-dbbf76807a01" targetNamespace="http://schemas.microsoft.com/office/2006/metadata/properties" ma:root="true" ma:fieldsID="318d2e87c8353d29105c4ea3e3e26484" ns2:_="" ns3:_="">
    <xsd:import namespace="93d72014-7836-4b73-8639-3bf39feb55bb"/>
    <xsd:import namespace="67d0ff93-9992-4754-ba7a-dbbf76807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Data_x0020_e_x0020_hora" minOccurs="0"/>
                <xsd:element ref="ns2:MediaServiceAutoKeyPoints" minOccurs="0"/>
                <xsd:element ref="ns2:MediaServiceKeyPoints" minOccurs="0"/>
                <xsd:element ref="ns2:Campo1" minOccurs="0"/>
                <xsd:element ref="ns2:Campo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72014-7836-4b73-8639-3bf39feb5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a_x0020_e_x0020_hora" ma:index="18" nillable="true" ma:displayName="Data e hora" ma:format="DateTime" ma:internalName="Data_x0020_e_x0020_hora">
      <xsd:simpleType>
        <xsd:restriction base="dms:DateTim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description="" ma:internalName="MediaServiceKeyPoints" ma:readOnly="true">
      <xsd:simpleType>
        <xsd:restriction base="dms:Note">
          <xsd:maxLength value="255"/>
        </xsd:restriction>
      </xsd:simpleType>
    </xsd:element>
    <xsd:element name="Campo1" ma:index="21" nillable="true" ma:displayName="Campo1" ma:internalName="Campo1">
      <xsd:simpleType>
        <xsd:restriction base="dms:Note">
          <xsd:maxLength value="255"/>
        </xsd:restriction>
      </xsd:simpleType>
    </xsd:element>
    <xsd:element name="Campo2" ma:index="22" nillable="true" ma:displayName="Campo2" ma:list="{93D72014-7836-4B73-8639-3BF39FEB55BB}" ma:internalName="Campo2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ff93-9992-4754-ba7a-dbbf76807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d0ff93-9992-4754-ba7a-dbbf76807a01">
      <UserInfo>
        <DisplayName>Elga Pedreira Mendes</DisplayName>
        <AccountId>94</AccountId>
        <AccountType/>
      </UserInfo>
      <UserInfo>
        <DisplayName>Maria Eduarda Pacheco da Silva Olcha</DisplayName>
        <AccountId>68</AccountId>
        <AccountType/>
      </UserInfo>
    </SharedWithUsers>
    <Data_x0020_e_x0020_hora xmlns="93d72014-7836-4b73-8639-3bf39feb55bb" xsi:nil="true"/>
    <Campo2 xmlns="93d72014-7836-4b73-8639-3bf39feb55bb"/>
    <Campo1 xmlns="93d72014-7836-4b73-8639-3bf39feb55bb" xsi:nil="true"/>
  </documentManagement>
</p:properties>
</file>

<file path=customXml/itemProps1.xml><?xml version="1.0" encoding="utf-8"?>
<ds:datastoreItem xmlns:ds="http://schemas.openxmlformats.org/officeDocument/2006/customXml" ds:itemID="{F2CC8164-F15B-4716-85B7-6227D312E5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72014-7836-4b73-8639-3bf39feb55bb"/>
    <ds:schemaRef ds:uri="67d0ff93-9992-4754-ba7a-dbbf76807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661F5D-59EE-49D7-B44B-D0B8193905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656497-2C44-4944-AD08-28BB259F736C}">
  <ds:schemaRefs>
    <ds:schemaRef ds:uri="http://purl.org/dc/dcmitype/"/>
    <ds:schemaRef ds:uri="http://purl.org/dc/elements/1.1/"/>
    <ds:schemaRef ds:uri="http://schemas.microsoft.com/office/2006/metadata/properties"/>
    <ds:schemaRef ds:uri="67d0ff93-9992-4754-ba7a-dbbf76807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3d72014-7836-4b73-8639-3bf39feb55b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2788</Words>
  <Application>Microsoft Office PowerPoint</Application>
  <PresentationFormat>Widescreen</PresentationFormat>
  <Paragraphs>331</Paragraphs>
  <Slides>32</Slides>
  <Notes>9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modelo1_wide</vt:lpstr>
      <vt:lpstr>MÓDULO III</vt:lpstr>
      <vt:lpstr>Ementa</vt:lpstr>
      <vt:lpstr>      Conceitos de indicador</vt:lpstr>
      <vt:lpstr>Palavras-chave no conceito de indicador</vt:lpstr>
      <vt:lpstr>      Comparabilidade</vt:lpstr>
      <vt:lpstr>FINALIDADES DO INDICADOR</vt:lpstr>
      <vt:lpstr>Componentes do indicador</vt:lpstr>
      <vt:lpstr>Conceito de Desempenho</vt:lpstr>
      <vt:lpstr>Apresentação do PowerPoint</vt:lpstr>
      <vt:lpstr>Drivers e outcomes: Importância</vt:lpstr>
      <vt:lpstr>Classificação dos indicadores </vt:lpstr>
      <vt:lpstr>Classificação dos indicadores </vt:lpstr>
      <vt:lpstr>LIMITAÇÃO DOS INDICADORES</vt:lpstr>
      <vt:lpstr>Tipos de indicadores</vt:lpstr>
      <vt:lpstr>Vamos classificar ?</vt:lpstr>
      <vt:lpstr>Como elaborar indicadores para os processos de negócio</vt:lpstr>
      <vt:lpstr>Alinhe os objetivos</vt:lpstr>
      <vt:lpstr>Alinhe os objetivos</vt:lpstr>
      <vt:lpstr>Realização de Brainstorming</vt:lpstr>
      <vt:lpstr>Apresentação do PowerPoint</vt:lpstr>
      <vt:lpstr>O que medir?</vt:lpstr>
      <vt:lpstr>Tópicos importantes para o estabelecimento  das metas </vt:lpstr>
      <vt:lpstr>Atributos dos indicadores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II</dc:title>
  <dc:creator>Elga Pedreira Mendes</dc:creator>
  <cp:lastModifiedBy>Gustavo Rezende Soares</cp:lastModifiedBy>
  <cp:revision>9</cp:revision>
  <dcterms:created xsi:type="dcterms:W3CDTF">2020-02-13T13:30:14Z</dcterms:created>
  <dcterms:modified xsi:type="dcterms:W3CDTF">2022-02-28T23:14:48Z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0x0101001E465DB345C3DD4EAF4B67B8D324887D</vt:lpwstr>
  </property>
</Properties>
</file>