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0"/>
  </p:notesMasterIdLst>
  <p:sldIdLst>
    <p:sldId id="332" r:id="rId5"/>
    <p:sldId id="333" r:id="rId6"/>
    <p:sldId id="361" r:id="rId7"/>
    <p:sldId id="334" r:id="rId8"/>
    <p:sldId id="338" r:id="rId9"/>
    <p:sldId id="360" r:id="rId10"/>
    <p:sldId id="287" r:id="rId11"/>
    <p:sldId id="362" r:id="rId12"/>
    <p:sldId id="363" r:id="rId13"/>
    <p:sldId id="403" r:id="rId14"/>
    <p:sldId id="404" r:id="rId15"/>
    <p:sldId id="405" r:id="rId16"/>
    <p:sldId id="365" r:id="rId17"/>
    <p:sldId id="366" r:id="rId18"/>
    <p:sldId id="367" r:id="rId19"/>
    <p:sldId id="368" r:id="rId20"/>
    <p:sldId id="380" r:id="rId21"/>
    <p:sldId id="401" r:id="rId22"/>
    <p:sldId id="378" r:id="rId23"/>
    <p:sldId id="382" r:id="rId24"/>
    <p:sldId id="371" r:id="rId25"/>
    <p:sldId id="377" r:id="rId26"/>
    <p:sldId id="369" r:id="rId27"/>
    <p:sldId id="402" r:id="rId28"/>
    <p:sldId id="419" r:id="rId29"/>
    <p:sldId id="390" r:id="rId30"/>
    <p:sldId id="379" r:id="rId31"/>
    <p:sldId id="381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2" r:id="rId40"/>
    <p:sldId id="393" r:id="rId41"/>
    <p:sldId id="396" r:id="rId42"/>
    <p:sldId id="395" r:id="rId43"/>
    <p:sldId id="406" r:id="rId44"/>
    <p:sldId id="407" r:id="rId45"/>
    <p:sldId id="394" r:id="rId46"/>
    <p:sldId id="397" r:id="rId47"/>
    <p:sldId id="414" r:id="rId48"/>
    <p:sldId id="415" r:id="rId49"/>
    <p:sldId id="417" r:id="rId50"/>
    <p:sldId id="416" r:id="rId51"/>
    <p:sldId id="398" r:id="rId52"/>
    <p:sldId id="399" r:id="rId53"/>
    <p:sldId id="400" r:id="rId54"/>
    <p:sldId id="408" r:id="rId55"/>
    <p:sldId id="409" r:id="rId56"/>
    <p:sldId id="411" r:id="rId57"/>
    <p:sldId id="418" r:id="rId58"/>
    <p:sldId id="264" r:id="rId5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3F"/>
    <a:srgbClr val="162746"/>
    <a:srgbClr val="0C6638"/>
    <a:srgbClr val="AFD9E2"/>
    <a:srgbClr val="CC0000"/>
    <a:srgbClr val="E4B9A6"/>
    <a:srgbClr val="9416BC"/>
    <a:srgbClr val="2B6CA7"/>
    <a:srgbClr val="68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48927-D048-41D4-BA95-96B91F0344F6}" v="1" dt="2021-01-27T14:39:1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1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09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" userId="23807cf3-1b40-42de-82a4-3ed8116f5991" providerId="ADAL" clId="{30A48927-D048-41D4-BA95-96B91F0344F6}"/>
    <pc:docChg chg="modSld">
      <pc:chgData name="Maria" userId="23807cf3-1b40-42de-82a4-3ed8116f5991" providerId="ADAL" clId="{30A48927-D048-41D4-BA95-96B91F0344F6}" dt="2021-01-27T14:39:36.266" v="10" actId="20577"/>
      <pc:docMkLst>
        <pc:docMk/>
      </pc:docMkLst>
      <pc:sldChg chg="modSp mod">
        <pc:chgData name="Maria" userId="23807cf3-1b40-42de-82a4-3ed8116f5991" providerId="ADAL" clId="{30A48927-D048-41D4-BA95-96B91F0344F6}" dt="2021-01-27T14:39:36.266" v="10" actId="20577"/>
        <pc:sldMkLst>
          <pc:docMk/>
          <pc:sldMk cId="3182431083" sldId="264"/>
        </pc:sldMkLst>
        <pc:spChg chg="mod">
          <ac:chgData name="Maria" userId="23807cf3-1b40-42de-82a4-3ed8116f5991" providerId="ADAL" clId="{30A48927-D048-41D4-BA95-96B91F0344F6}" dt="2021-01-27T14:39:36.266" v="10" actId="20577"/>
          <ac:spMkLst>
            <pc:docMk/>
            <pc:sldMk cId="3182431083" sldId="264"/>
            <ac:spMk id="4" creationId="{AF8866C2-FF84-40B3-B78D-9E90050A6766}"/>
          </ac:spMkLst>
        </pc:spChg>
      </pc:sldChg>
      <pc:sldChg chg="modSp">
        <pc:chgData name="Maria" userId="23807cf3-1b40-42de-82a4-3ed8116f5991" providerId="ADAL" clId="{30A48927-D048-41D4-BA95-96B91F0344F6}" dt="2021-01-27T14:39:10.798" v="0"/>
        <pc:sldMkLst>
          <pc:docMk/>
          <pc:sldMk cId="1243370140" sldId="332"/>
        </pc:sldMkLst>
        <pc:spChg chg="mod">
          <ac:chgData name="Maria" userId="23807cf3-1b40-42de-82a4-3ed8116f5991" providerId="ADAL" clId="{30A48927-D048-41D4-BA95-96B91F0344F6}" dt="2021-01-27T14:39:10.798" v="0"/>
          <ac:spMkLst>
            <pc:docMk/>
            <pc:sldMk cId="1243370140" sldId="332"/>
            <ac:spMk id="3" creationId="{8191AF29-3704-440E-877E-CF3CCF83D206}"/>
          </ac:spMkLst>
        </pc:spChg>
      </pc:sldChg>
      <pc:sldChg chg="modSp">
        <pc:chgData name="Maria" userId="23807cf3-1b40-42de-82a4-3ed8116f5991" providerId="ADAL" clId="{30A48927-D048-41D4-BA95-96B91F0344F6}" dt="2021-01-27T14:39:10.798" v="0"/>
        <pc:sldMkLst>
          <pc:docMk/>
          <pc:sldMk cId="2729185275" sldId="411"/>
        </pc:sldMkLst>
        <pc:graphicFrameChg chg="mod">
          <ac:chgData name="Maria" userId="23807cf3-1b40-42de-82a4-3ed8116f5991" providerId="ADAL" clId="{30A48927-D048-41D4-BA95-96B91F0344F6}" dt="2021-01-27T14:39:10.798" v="0"/>
          <ac:graphicFrameMkLst>
            <pc:docMk/>
            <pc:sldMk cId="2729185275" sldId="411"/>
            <ac:graphicFrameMk id="5" creationId="{CE24548A-0EAC-40AC-B1A3-997E2F75AB97}"/>
          </ac:graphicFrameMkLst>
        </pc:graphicFrameChg>
      </pc:sldChg>
      <pc:sldChg chg="modSp">
        <pc:chgData name="Maria" userId="23807cf3-1b40-42de-82a4-3ed8116f5991" providerId="ADAL" clId="{30A48927-D048-41D4-BA95-96B91F0344F6}" dt="2021-01-27T14:39:10.798" v="0"/>
        <pc:sldMkLst>
          <pc:docMk/>
          <pc:sldMk cId="2238116839" sldId="418"/>
        </pc:sldMkLst>
        <pc:spChg chg="mod">
          <ac:chgData name="Maria" userId="23807cf3-1b40-42de-82a4-3ed8116f5991" providerId="ADAL" clId="{30A48927-D048-41D4-BA95-96B91F0344F6}" dt="2021-01-27T14:39:10.798" v="0"/>
          <ac:spMkLst>
            <pc:docMk/>
            <pc:sldMk cId="2238116839" sldId="418"/>
            <ac:spMk id="9" creationId="{62FF377E-2B9F-4A5C-8A2F-AA51818D9130}"/>
          </ac:spMkLst>
        </pc:spChg>
      </pc:sldChg>
    </pc:docChg>
  </pc:docChgLst>
  <pc:docChgLst>
    <pc:chgData name="Elga Pedreira Mendes" userId="7125e8cb-0ec7-4093-a0ba-09083a4fabc3" providerId="ADAL" clId="{7A26E999-600B-4E74-998D-8B7E84FF4101}"/>
    <pc:docChg chg="undo custSel mod addSld delSld modSld sldOrd">
      <pc:chgData name="Elga Pedreira Mendes" userId="7125e8cb-0ec7-4093-a0ba-09083a4fabc3" providerId="ADAL" clId="{7A26E999-600B-4E74-998D-8B7E84FF4101}" dt="2020-02-18T20:46:57.402" v="6507" actId="14100"/>
      <pc:docMkLst>
        <pc:docMk/>
      </pc:docMkLst>
      <pc:sldChg chg="addSp delSp modSp add ord modAnim">
        <pc:chgData name="Elga Pedreira Mendes" userId="7125e8cb-0ec7-4093-a0ba-09083a4fabc3" providerId="ADAL" clId="{7A26E999-600B-4E74-998D-8B7E84FF4101}" dt="2020-02-18T14:36:38.817" v="1836"/>
        <pc:sldMkLst>
          <pc:docMk/>
          <pc:sldMk cId="915277340" sldId="287"/>
        </pc:sldMkLst>
        <pc:spChg chg="del mod">
          <ac:chgData name="Elga Pedreira Mendes" userId="7125e8cb-0ec7-4093-a0ba-09083a4fabc3" providerId="ADAL" clId="{7A26E999-600B-4E74-998D-8B7E84FF4101}" dt="2020-02-18T14:14:21.151" v="1714" actId="478"/>
          <ac:spMkLst>
            <pc:docMk/>
            <pc:sldMk cId="915277340" sldId="287"/>
            <ac:spMk id="4" creationId="{971442B4-924B-414D-A631-B89DD9669C2F}"/>
          </ac:spMkLst>
        </pc:spChg>
        <pc:spChg chg="add mod">
          <ac:chgData name="Elga Pedreira Mendes" userId="7125e8cb-0ec7-4093-a0ba-09083a4fabc3" providerId="ADAL" clId="{7A26E999-600B-4E74-998D-8B7E84FF4101}" dt="2020-02-18T14:34:04.620" v="1835" actId="14100"/>
          <ac:spMkLst>
            <pc:docMk/>
            <pc:sldMk cId="915277340" sldId="287"/>
            <ac:spMk id="6" creationId="{F1E59280-11AC-4A0B-BA03-DCDB40BFE99A}"/>
          </ac:spMkLst>
        </pc:spChg>
        <pc:spChg chg="add del mod">
          <ac:chgData name="Elga Pedreira Mendes" userId="7125e8cb-0ec7-4093-a0ba-09083a4fabc3" providerId="ADAL" clId="{7A26E999-600B-4E74-998D-8B7E84FF4101}" dt="2020-02-18T14:25:23.015" v="1804"/>
          <ac:spMkLst>
            <pc:docMk/>
            <pc:sldMk cId="915277340" sldId="287"/>
            <ac:spMk id="7" creationId="{9568F905-224E-44C8-B3FD-11EC0E640651}"/>
          </ac:spMkLst>
        </pc:spChg>
        <pc:grpChg chg="add del mod">
          <ac:chgData name="Elga Pedreira Mendes" userId="7125e8cb-0ec7-4093-a0ba-09083a4fabc3" providerId="ADAL" clId="{7A26E999-600B-4E74-998D-8B7E84FF4101}" dt="2020-02-18T14:16:58.123" v="1732" actId="165"/>
          <ac:grpSpMkLst>
            <pc:docMk/>
            <pc:sldMk cId="915277340" sldId="287"/>
            <ac:grpSpMk id="5" creationId="{0ABCBF05-E3B6-4CC1-897F-C23F2EA11B58}"/>
          </ac:grpSpMkLst>
        </pc:grpChg>
        <pc:picChg chg="mod topLvl">
          <ac:chgData name="Elga Pedreira Mendes" userId="7125e8cb-0ec7-4093-a0ba-09083a4fabc3" providerId="ADAL" clId="{7A26E999-600B-4E74-998D-8B7E84FF4101}" dt="2020-02-18T14:25:19.838" v="1801" actId="1076"/>
          <ac:picMkLst>
            <pc:docMk/>
            <pc:sldMk cId="915277340" sldId="287"/>
            <ac:picMk id="2" creationId="{08F143CD-FC9E-42AB-9941-0338E56921E7}"/>
          </ac:picMkLst>
        </pc:picChg>
        <pc:picChg chg="add del mod topLvl">
          <ac:chgData name="Elga Pedreira Mendes" userId="7125e8cb-0ec7-4093-a0ba-09083a4fabc3" providerId="ADAL" clId="{7A26E999-600B-4E74-998D-8B7E84FF4101}" dt="2020-02-18T14:25:23.009" v="1802"/>
          <ac:picMkLst>
            <pc:docMk/>
            <pc:sldMk cId="915277340" sldId="287"/>
            <ac:picMk id="3" creationId="{EC49C676-BA6A-4535-B865-8D93E73234E6}"/>
          </ac:picMkLst>
        </pc:picChg>
      </pc:sldChg>
      <pc:sldChg chg="addSp delSp modSp mod setClrOvrMap">
        <pc:chgData name="Elga Pedreira Mendes" userId="7125e8cb-0ec7-4093-a0ba-09083a4fabc3" providerId="ADAL" clId="{7A26E999-600B-4E74-998D-8B7E84FF4101}" dt="2020-02-18T12:12:13.648" v="34" actId="20577"/>
        <pc:sldMkLst>
          <pc:docMk/>
          <pc:sldMk cId="1243370140" sldId="332"/>
        </pc:sldMkLst>
        <pc:spChg chg="mo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2" creationId="{B9744DC8-738E-4063-B0FA-70A834E820B9}"/>
          </ac:spMkLst>
        </pc:spChg>
        <pc:spChg chg="mod">
          <ac:chgData name="Elga Pedreira Mendes" userId="7125e8cb-0ec7-4093-a0ba-09083a4fabc3" providerId="ADAL" clId="{7A26E999-600B-4E74-998D-8B7E84FF4101}" dt="2020-02-18T12:12:13.648" v="34" actId="20577"/>
          <ac:spMkLst>
            <pc:docMk/>
            <pc:sldMk cId="1243370140" sldId="332"/>
            <ac:spMk id="3" creationId="{8191AF29-3704-440E-877E-CF3CCF83D206}"/>
          </ac:spMkLst>
        </pc:spChg>
        <pc:spChg chg="add del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9" creationId="{F40CA114-B78B-4E3B-A785-96745276B6FB}"/>
          </ac:spMkLst>
        </pc:spChg>
        <pc:spChg chg="add del">
          <ac:chgData name="Elga Pedreira Mendes" userId="7125e8cb-0ec7-4093-a0ba-09083a4fabc3" providerId="ADAL" clId="{7A26E999-600B-4E74-998D-8B7E84FF4101}" dt="2020-02-18T12:10:58.796" v="3" actId="26606"/>
          <ac:spMkLst>
            <pc:docMk/>
            <pc:sldMk cId="1243370140" sldId="332"/>
            <ac:spMk id="16" creationId="{04A130CA-991E-4C92-A494-EB7D8666EFED}"/>
          </ac:spMkLst>
        </pc:spChg>
        <pc:spChg chg="add del">
          <ac:chgData name="Elga Pedreira Mendes" userId="7125e8cb-0ec7-4093-a0ba-09083a4fabc3" providerId="ADAL" clId="{7A26E999-600B-4E74-998D-8B7E84FF4101}" dt="2020-02-18T12:10:58.796" v="3" actId="26606"/>
          <ac:spMkLst>
            <pc:docMk/>
            <pc:sldMk cId="1243370140" sldId="332"/>
            <ac:spMk id="18" creationId="{FC3C749F-9A26-4B1E-BC2E-572D03DF9593}"/>
          </ac:spMkLst>
        </pc:spChg>
        <pc:spChg chg="add del">
          <ac:chgData name="Elga Pedreira Mendes" userId="7125e8cb-0ec7-4093-a0ba-09083a4fabc3" providerId="ADAL" clId="{7A26E999-600B-4E74-998D-8B7E84FF4101}" dt="2020-02-18T12:10:58.796" v="3" actId="26606"/>
          <ac:spMkLst>
            <pc:docMk/>
            <pc:sldMk cId="1243370140" sldId="332"/>
            <ac:spMk id="20" creationId="{F98D51C6-1188-49B8-B829-31D2C2813F10}"/>
          </ac:spMkLst>
        </pc:spChg>
        <pc:spChg chg="add del">
          <ac:chgData name="Elga Pedreira Mendes" userId="7125e8cb-0ec7-4093-a0ba-09083a4fabc3" providerId="ADAL" clId="{7A26E999-600B-4E74-998D-8B7E84FF4101}" dt="2020-02-18T12:10:58.796" v="3" actId="26606"/>
          <ac:spMkLst>
            <pc:docMk/>
            <pc:sldMk cId="1243370140" sldId="332"/>
            <ac:spMk id="22" creationId="{456BA586-8922-4113-BD35-BBF1EB1A1F42}"/>
          </ac:spMkLst>
        </pc:spChg>
        <pc:spChg chg="add del">
          <ac:chgData name="Elga Pedreira Mendes" userId="7125e8cb-0ec7-4093-a0ba-09083a4fabc3" providerId="ADAL" clId="{7A26E999-600B-4E74-998D-8B7E84FF4101}" dt="2020-02-18T12:10:58.796" v="3" actId="26606"/>
          <ac:spMkLst>
            <pc:docMk/>
            <pc:sldMk cId="1243370140" sldId="332"/>
            <ac:spMk id="24" creationId="{B497CCB5-5FC2-473C-AFCC-2430CEF1DF71}"/>
          </ac:spMkLst>
        </pc:spChg>
        <pc:spChg chg="add del">
          <ac:chgData name="Elga Pedreira Mendes" userId="7125e8cb-0ec7-4093-a0ba-09083a4fabc3" providerId="ADAL" clId="{7A26E999-600B-4E74-998D-8B7E84FF4101}" dt="2020-02-18T12:10:58.796" v="3" actId="26606"/>
          <ac:spMkLst>
            <pc:docMk/>
            <pc:sldMk cId="1243370140" sldId="332"/>
            <ac:spMk id="26" creationId="{599C8C75-BFDF-44E7-A028-EEB5EDD58817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28" creationId="{E898931C-0323-41FA-A036-20F818B1FF81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29" creationId="{07322A9E-F1EC-405E-8971-BA906EFFCCB8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0" creationId="{89AFE9DD-0792-4B98-B4EB-97ACA17E6AA8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1" creationId="{A5704422-1118-4FD1-95AD-29A064EB80D9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2" creationId="{3981F5C4-9AE1-404E-AF44-A4E6DB374F9D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3" creationId="{A88B2AAA-B805-498E-A9E6-98B885855498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4" creationId="{763C1781-8726-4FAC-8C45-FF40376BE409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5" creationId="{9B8051E0-19D7-43E1-BFD9-E6DBFEB3A3F1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6" creationId="{301491B5-56C7-43DC-A3D9-861EECCA056A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7" creationId="{4EDB2B02-86A2-46F5-A4BE-B7D9B10411D6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8" creationId="{237E2353-22DF-46E0-A200-FB30F8F394E2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39" creationId="{43954639-FB5D-41F4-9560-6F6DFE778425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40" creationId="{DD6138DB-057B-45F7-A5F4-E7BFDA20D02C}"/>
          </ac:spMkLst>
        </pc:spChg>
        <pc:spChg chg="add del">
          <ac:chgData name="Elga Pedreira Mendes" userId="7125e8cb-0ec7-4093-a0ba-09083a4fabc3" providerId="ADAL" clId="{7A26E999-600B-4E74-998D-8B7E84FF4101}" dt="2020-02-18T12:11:28.253" v="5" actId="26606"/>
          <ac:spMkLst>
            <pc:docMk/>
            <pc:sldMk cId="1243370140" sldId="332"/>
            <ac:spMk id="42" creationId="{79A54AB1-B64F-4843-BFAB-81CB74E66B65}"/>
          </ac:spMkLst>
        </pc:spChg>
        <pc:spChg chg="add del">
          <ac:chgData name="Elga Pedreira Mendes" userId="7125e8cb-0ec7-4093-a0ba-09083a4fabc3" providerId="ADAL" clId="{7A26E999-600B-4E74-998D-8B7E84FF4101}" dt="2020-02-18T12:11:30.570" v="7" actId="26606"/>
          <ac:spMkLst>
            <pc:docMk/>
            <pc:sldMk cId="1243370140" sldId="332"/>
            <ac:spMk id="44" creationId="{04A130CA-991E-4C92-A494-EB7D8666EFED}"/>
          </ac:spMkLst>
        </pc:spChg>
        <pc:spChg chg="add del">
          <ac:chgData name="Elga Pedreira Mendes" userId="7125e8cb-0ec7-4093-a0ba-09083a4fabc3" providerId="ADAL" clId="{7A26E999-600B-4E74-998D-8B7E84FF4101}" dt="2020-02-18T12:11:30.570" v="7" actId="26606"/>
          <ac:spMkLst>
            <pc:docMk/>
            <pc:sldMk cId="1243370140" sldId="332"/>
            <ac:spMk id="45" creationId="{FC3C749F-9A26-4B1E-BC2E-572D03DF9593}"/>
          </ac:spMkLst>
        </pc:spChg>
        <pc:spChg chg="add del">
          <ac:chgData name="Elga Pedreira Mendes" userId="7125e8cb-0ec7-4093-a0ba-09083a4fabc3" providerId="ADAL" clId="{7A26E999-600B-4E74-998D-8B7E84FF4101}" dt="2020-02-18T12:11:30.570" v="7" actId="26606"/>
          <ac:spMkLst>
            <pc:docMk/>
            <pc:sldMk cId="1243370140" sldId="332"/>
            <ac:spMk id="46" creationId="{F98D51C6-1188-49B8-B829-31D2C2813F10}"/>
          </ac:spMkLst>
        </pc:spChg>
        <pc:spChg chg="add del">
          <ac:chgData name="Elga Pedreira Mendes" userId="7125e8cb-0ec7-4093-a0ba-09083a4fabc3" providerId="ADAL" clId="{7A26E999-600B-4E74-998D-8B7E84FF4101}" dt="2020-02-18T12:11:30.570" v="7" actId="26606"/>
          <ac:spMkLst>
            <pc:docMk/>
            <pc:sldMk cId="1243370140" sldId="332"/>
            <ac:spMk id="47" creationId="{456BA586-8922-4113-BD35-BBF1EB1A1F42}"/>
          </ac:spMkLst>
        </pc:spChg>
        <pc:spChg chg="add del">
          <ac:chgData name="Elga Pedreira Mendes" userId="7125e8cb-0ec7-4093-a0ba-09083a4fabc3" providerId="ADAL" clId="{7A26E999-600B-4E74-998D-8B7E84FF4101}" dt="2020-02-18T12:11:30.570" v="7" actId="26606"/>
          <ac:spMkLst>
            <pc:docMk/>
            <pc:sldMk cId="1243370140" sldId="332"/>
            <ac:spMk id="48" creationId="{B497CCB5-5FC2-473C-AFCC-2430CEF1DF71}"/>
          </ac:spMkLst>
        </pc:spChg>
        <pc:spChg chg="add del">
          <ac:chgData name="Elga Pedreira Mendes" userId="7125e8cb-0ec7-4093-a0ba-09083a4fabc3" providerId="ADAL" clId="{7A26E999-600B-4E74-998D-8B7E84FF4101}" dt="2020-02-18T12:11:30.570" v="7" actId="26606"/>
          <ac:spMkLst>
            <pc:docMk/>
            <pc:sldMk cId="1243370140" sldId="332"/>
            <ac:spMk id="49" creationId="{599C8C75-BFDF-44E7-A028-EEB5EDD58817}"/>
          </ac:spMkLst>
        </pc:spChg>
        <pc:spChg chg="add del">
          <ac:chgData name="Elga Pedreira Mendes" userId="7125e8cb-0ec7-4093-a0ba-09083a4fabc3" providerId="ADAL" clId="{7A26E999-600B-4E74-998D-8B7E84FF4101}" dt="2020-02-18T12:11:46.090" v="9" actId="26606"/>
          <ac:spMkLst>
            <pc:docMk/>
            <pc:sldMk cId="1243370140" sldId="332"/>
            <ac:spMk id="51" creationId="{E45B1D5C-0827-4AF0-8186-11FC5A8B8B92}"/>
          </ac:spMkLst>
        </pc:spChg>
        <pc:spChg chg="add del">
          <ac:chgData name="Elga Pedreira Mendes" userId="7125e8cb-0ec7-4093-a0ba-09083a4fabc3" providerId="ADAL" clId="{7A26E999-600B-4E74-998D-8B7E84FF4101}" dt="2020-02-18T12:11:46.090" v="9" actId="26606"/>
          <ac:spMkLst>
            <pc:docMk/>
            <pc:sldMk cId="1243370140" sldId="332"/>
            <ac:spMk id="52" creationId="{99413ED5-9ED4-4772-BCE4-2BCAE6B12E35}"/>
          </ac:spMkLst>
        </pc:spChg>
        <pc:spChg chg="add del">
          <ac:chgData name="Elga Pedreira Mendes" userId="7125e8cb-0ec7-4093-a0ba-09083a4fabc3" providerId="ADAL" clId="{7A26E999-600B-4E74-998D-8B7E84FF4101}" dt="2020-02-18T12:11:46.090" v="9" actId="26606"/>
          <ac:spMkLst>
            <pc:docMk/>
            <pc:sldMk cId="1243370140" sldId="332"/>
            <ac:spMk id="53" creationId="{04357C93-F0CB-4A1C-8F77-4E9063789819}"/>
          </ac:spMkLst>
        </pc:spChg>
        <pc:spChg chg="add del">
          <ac:chgData name="Elga Pedreira Mendes" userId="7125e8cb-0ec7-4093-a0ba-09083a4fabc3" providerId="ADAL" clId="{7A26E999-600B-4E74-998D-8B7E84FF4101}" dt="2020-02-18T12:11:46.090" v="9" actId="26606"/>
          <ac:spMkLst>
            <pc:docMk/>
            <pc:sldMk cId="1243370140" sldId="332"/>
            <ac:spMk id="54" creationId="{90F533E9-6690-41A8-A372-4C6C622D028D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56" creationId="{07322A9E-F1EC-405E-8971-BA906EFFCCB8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57" creationId="{A5704422-1118-4FD1-95AD-29A064EB80D9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58" creationId="{A88B2AAA-B805-498E-A9E6-98B885855498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59" creationId="{9B8051E0-19D7-43E1-BFD9-E6DBFEB3A3F1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0" creationId="{4EDB2B02-86A2-46F5-A4BE-B7D9B10411D6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1" creationId="{43954639-FB5D-41F4-9560-6F6DFE778425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2" creationId="{E898931C-0323-41FA-A036-20F818B1FF81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3" creationId="{89AFE9DD-0792-4B98-B4EB-97ACA17E6AA8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4" creationId="{3981F5C4-9AE1-404E-AF44-A4E6DB374F9D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5" creationId="{763C1781-8726-4FAC-8C45-FF40376BE409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6" creationId="{301491B5-56C7-43DC-A3D9-861EECCA056A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7" creationId="{237E2353-22DF-46E0-A200-FB30F8F394E2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8" creationId="{DD6138DB-057B-45F7-A5F4-E7BFDA20D02C}"/>
          </ac:spMkLst>
        </pc:spChg>
        <pc:spChg chg="add">
          <ac:chgData name="Elga Pedreira Mendes" userId="7125e8cb-0ec7-4093-a0ba-09083a4fabc3" providerId="ADAL" clId="{7A26E999-600B-4E74-998D-8B7E84FF4101}" dt="2020-02-18T12:11:46.132" v="10" actId="26606"/>
          <ac:spMkLst>
            <pc:docMk/>
            <pc:sldMk cId="1243370140" sldId="332"/>
            <ac:spMk id="69" creationId="{79A54AB1-B64F-4843-BFAB-81CB74E66B65}"/>
          </ac:spMkLst>
        </pc:spChg>
        <pc:picChg chg="del">
          <ac:chgData name="Elga Pedreira Mendes" userId="7125e8cb-0ec7-4093-a0ba-09083a4fabc3" providerId="ADAL" clId="{7A26E999-600B-4E74-998D-8B7E84FF4101}" dt="2020-02-18T12:10:32.029" v="1" actId="478"/>
          <ac:picMkLst>
            <pc:docMk/>
            <pc:sldMk cId="1243370140" sldId="332"/>
            <ac:picMk id="4" creationId="{557502C6-9EF7-4061-AD72-E8E3B42961A7}"/>
          </ac:picMkLst>
        </pc:picChg>
        <pc:picChg chg="add mod ord">
          <ac:chgData name="Elga Pedreira Mendes" userId="7125e8cb-0ec7-4093-a0ba-09083a4fabc3" providerId="ADAL" clId="{7A26E999-600B-4E74-998D-8B7E84FF4101}" dt="2020-02-18T12:11:46.132" v="10" actId="26606"/>
          <ac:picMkLst>
            <pc:docMk/>
            <pc:sldMk cId="1243370140" sldId="332"/>
            <ac:picMk id="6" creationId="{493F35E9-D787-446C-A227-97D5537B0F1C}"/>
          </ac:picMkLst>
        </pc:picChg>
        <pc:cxnChg chg="add del">
          <ac:chgData name="Elga Pedreira Mendes" userId="7125e8cb-0ec7-4093-a0ba-09083a4fabc3" providerId="ADAL" clId="{7A26E999-600B-4E74-998D-8B7E84FF4101}" dt="2020-02-18T12:11:46.132" v="10" actId="26606"/>
          <ac:cxnSpMkLst>
            <pc:docMk/>
            <pc:sldMk cId="1243370140" sldId="332"/>
            <ac:cxnSpMk id="11" creationId="{E126E481-B945-4179-BD79-05E96E9B29E1}"/>
          </ac:cxnSpMkLst>
        </pc:cxnChg>
      </pc:sldChg>
      <pc:sldChg chg="addSp delSp modSp modAnim">
        <pc:chgData name="Elga Pedreira Mendes" userId="7125e8cb-0ec7-4093-a0ba-09083a4fabc3" providerId="ADAL" clId="{7A26E999-600B-4E74-998D-8B7E84FF4101}" dt="2020-02-18T20:22:20.127" v="6356" actId="20577"/>
        <pc:sldMkLst>
          <pc:docMk/>
          <pc:sldMk cId="1205695155" sldId="333"/>
        </pc:sldMkLst>
        <pc:spChg chg="mod">
          <ac:chgData name="Elga Pedreira Mendes" userId="7125e8cb-0ec7-4093-a0ba-09083a4fabc3" providerId="ADAL" clId="{7A26E999-600B-4E74-998D-8B7E84FF4101}" dt="2020-02-18T20:22:20.127" v="6356" actId="20577"/>
          <ac:spMkLst>
            <pc:docMk/>
            <pc:sldMk cId="1205695155" sldId="333"/>
            <ac:spMk id="3" creationId="{F29B4898-8DC6-4518-8ED8-5BAA45E3E871}"/>
          </ac:spMkLst>
        </pc:spChg>
        <pc:spChg chg="mod">
          <ac:chgData name="Elga Pedreira Mendes" userId="7125e8cb-0ec7-4093-a0ba-09083a4fabc3" providerId="ADAL" clId="{7A26E999-600B-4E74-998D-8B7E84FF4101}" dt="2020-02-18T13:30:30.166" v="1442" actId="20577"/>
          <ac:spMkLst>
            <pc:docMk/>
            <pc:sldMk cId="1205695155" sldId="333"/>
            <ac:spMk id="7" creationId="{0695367E-AD62-4ADC-81F1-799DA3EB16C1}"/>
          </ac:spMkLst>
        </pc:spChg>
        <pc:grpChg chg="del">
          <ac:chgData name="Elga Pedreira Mendes" userId="7125e8cb-0ec7-4093-a0ba-09083a4fabc3" providerId="ADAL" clId="{7A26E999-600B-4E74-998D-8B7E84FF4101}" dt="2020-02-18T12:24:56.977" v="167" actId="165"/>
          <ac:grpSpMkLst>
            <pc:docMk/>
            <pc:sldMk cId="1205695155" sldId="333"/>
            <ac:grpSpMk id="8" creationId="{C6EF6535-15A0-4667-8CFD-3A578BD2FEF7}"/>
          </ac:grpSpMkLst>
        </pc:grpChg>
        <pc:picChg chg="del mod topLvl">
          <ac:chgData name="Elga Pedreira Mendes" userId="7125e8cb-0ec7-4093-a0ba-09083a4fabc3" providerId="ADAL" clId="{7A26E999-600B-4E74-998D-8B7E84FF4101}" dt="2020-02-18T12:25:29.350" v="171" actId="478"/>
          <ac:picMkLst>
            <pc:docMk/>
            <pc:sldMk cId="1205695155" sldId="333"/>
            <ac:picMk id="4" creationId="{752E0F2E-4BCF-446A-99F4-7BABEFEE0148}"/>
          </ac:picMkLst>
        </pc:picChg>
        <pc:picChg chg="del mod topLvl">
          <ac:chgData name="Elga Pedreira Mendes" userId="7125e8cb-0ec7-4093-a0ba-09083a4fabc3" providerId="ADAL" clId="{7A26E999-600B-4E74-998D-8B7E84FF4101}" dt="2020-02-18T12:25:03.324" v="169" actId="478"/>
          <ac:picMkLst>
            <pc:docMk/>
            <pc:sldMk cId="1205695155" sldId="333"/>
            <ac:picMk id="5" creationId="{67E92918-6349-49D8-B225-26E444A1AB44}"/>
          </ac:picMkLst>
        </pc:picChg>
        <pc:picChg chg="mod ord topLvl">
          <ac:chgData name="Elga Pedreira Mendes" userId="7125e8cb-0ec7-4093-a0ba-09083a4fabc3" providerId="ADAL" clId="{7A26E999-600B-4E74-998D-8B7E84FF4101}" dt="2020-02-18T12:26:13.709" v="180" actId="14100"/>
          <ac:picMkLst>
            <pc:docMk/>
            <pc:sldMk cId="1205695155" sldId="333"/>
            <ac:picMk id="6" creationId="{A8001CC6-E24D-4B50-82F4-B6F7DA778511}"/>
          </ac:picMkLst>
        </pc:picChg>
        <pc:picChg chg="add mod">
          <ac:chgData name="Elga Pedreira Mendes" userId="7125e8cb-0ec7-4093-a0ba-09083a4fabc3" providerId="ADAL" clId="{7A26E999-600B-4E74-998D-8B7E84FF4101}" dt="2020-02-18T12:26:23.286" v="181" actId="14100"/>
          <ac:picMkLst>
            <pc:docMk/>
            <pc:sldMk cId="1205695155" sldId="333"/>
            <ac:picMk id="9" creationId="{934919A2-6822-485C-9397-DA338E8F2CDD}"/>
          </ac:picMkLst>
        </pc:picChg>
      </pc:sldChg>
      <pc:sldChg chg="addSp delSp modSp">
        <pc:chgData name="Elga Pedreira Mendes" userId="7125e8cb-0ec7-4093-a0ba-09083a4fabc3" providerId="ADAL" clId="{7A26E999-600B-4E74-998D-8B7E84FF4101}" dt="2020-02-18T12:59:41.323" v="591" actId="20577"/>
        <pc:sldMkLst>
          <pc:docMk/>
          <pc:sldMk cId="2206217488" sldId="334"/>
        </pc:sldMkLst>
        <pc:spChg chg="mod">
          <ac:chgData name="Elga Pedreira Mendes" userId="7125e8cb-0ec7-4093-a0ba-09083a4fabc3" providerId="ADAL" clId="{7A26E999-600B-4E74-998D-8B7E84FF4101}" dt="2020-02-18T12:21:53.669" v="153" actId="1076"/>
          <ac:spMkLst>
            <pc:docMk/>
            <pc:sldMk cId="2206217488" sldId="334"/>
            <ac:spMk id="2" creationId="{B0E504A5-BA2D-43B3-9428-5070A975AD16}"/>
          </ac:spMkLst>
        </pc:spChg>
        <pc:spChg chg="del">
          <ac:chgData name="Elga Pedreira Mendes" userId="7125e8cb-0ec7-4093-a0ba-09083a4fabc3" providerId="ADAL" clId="{7A26E999-600B-4E74-998D-8B7E84FF4101}" dt="2020-02-18T12:13:16.165" v="51" actId="478"/>
          <ac:spMkLst>
            <pc:docMk/>
            <pc:sldMk cId="2206217488" sldId="334"/>
            <ac:spMk id="4" creationId="{2758CBA9-1D32-41FF-B16F-312DCCEBEE7C}"/>
          </ac:spMkLst>
        </pc:spChg>
        <pc:spChg chg="add mod">
          <ac:chgData name="Elga Pedreira Mendes" userId="7125e8cb-0ec7-4093-a0ba-09083a4fabc3" providerId="ADAL" clId="{7A26E999-600B-4E74-998D-8B7E84FF4101}" dt="2020-02-18T12:59:41.323" v="591" actId="20577"/>
          <ac:spMkLst>
            <pc:docMk/>
            <pc:sldMk cId="2206217488" sldId="334"/>
            <ac:spMk id="5" creationId="{4D005E4F-FBE4-4F09-BB92-B68761F97E9D}"/>
          </ac:spMkLst>
        </pc:spChg>
        <pc:spChg chg="del">
          <ac:chgData name="Elga Pedreira Mendes" userId="7125e8cb-0ec7-4093-a0ba-09083a4fabc3" providerId="ADAL" clId="{7A26E999-600B-4E74-998D-8B7E84FF4101}" dt="2020-02-18T12:13:29.931" v="53" actId="478"/>
          <ac:spMkLst>
            <pc:docMk/>
            <pc:sldMk cId="2206217488" sldId="334"/>
            <ac:spMk id="6" creationId="{A5E6621F-8FB3-444A-B6E9-0A1B6FCAB17F}"/>
          </ac:spMkLst>
        </pc:spChg>
      </pc:sldChg>
      <pc:sldChg chg="addSp delSp modSp">
        <pc:chgData name="Elga Pedreira Mendes" userId="7125e8cb-0ec7-4093-a0ba-09083a4fabc3" providerId="ADAL" clId="{7A26E999-600B-4E74-998D-8B7E84FF4101}" dt="2020-02-18T19:24:58.836" v="6132" actId="20577"/>
        <pc:sldMkLst>
          <pc:docMk/>
          <pc:sldMk cId="773375062" sldId="338"/>
        </pc:sldMkLst>
        <pc:spChg chg="mod">
          <ac:chgData name="Elga Pedreira Mendes" userId="7125e8cb-0ec7-4093-a0ba-09083a4fabc3" providerId="ADAL" clId="{7A26E999-600B-4E74-998D-8B7E84FF4101}" dt="2020-02-18T12:59:59.191" v="593" actId="1076"/>
          <ac:spMkLst>
            <pc:docMk/>
            <pc:sldMk cId="773375062" sldId="338"/>
            <ac:spMk id="2" creationId="{8F8F3FED-91D1-418C-B708-987130A6A63B}"/>
          </ac:spMkLst>
        </pc:spChg>
        <pc:spChg chg="del">
          <ac:chgData name="Elga Pedreira Mendes" userId="7125e8cb-0ec7-4093-a0ba-09083a4fabc3" providerId="ADAL" clId="{7A26E999-600B-4E74-998D-8B7E84FF4101}" dt="2020-02-18T12:16:15.484" v="98" actId="478"/>
          <ac:spMkLst>
            <pc:docMk/>
            <pc:sldMk cId="773375062" sldId="338"/>
            <ac:spMk id="3" creationId="{5055783D-C81D-47FC-AF1E-91084BB84BD2}"/>
          </ac:spMkLst>
        </pc:spChg>
        <pc:spChg chg="del mod">
          <ac:chgData name="Elga Pedreira Mendes" userId="7125e8cb-0ec7-4093-a0ba-09083a4fabc3" providerId="ADAL" clId="{7A26E999-600B-4E74-998D-8B7E84FF4101}" dt="2020-02-18T15:07:38.089" v="1862" actId="478"/>
          <ac:spMkLst>
            <pc:docMk/>
            <pc:sldMk cId="773375062" sldId="338"/>
            <ac:spMk id="4" creationId="{DCB1086A-8ECE-47E3-A0E4-44EB0DA64E34}"/>
          </ac:spMkLst>
        </pc:spChg>
        <pc:spChg chg="del mod">
          <ac:chgData name="Elga Pedreira Mendes" userId="7125e8cb-0ec7-4093-a0ba-09083a4fabc3" providerId="ADAL" clId="{7A26E999-600B-4E74-998D-8B7E84FF4101}" dt="2020-02-18T15:07:36.321" v="1861" actId="478"/>
          <ac:spMkLst>
            <pc:docMk/>
            <pc:sldMk cId="773375062" sldId="338"/>
            <ac:spMk id="5" creationId="{FBB8111F-FD5E-4778-AFF5-E4D41E3EA683}"/>
          </ac:spMkLst>
        </pc:spChg>
        <pc:spChg chg="mod">
          <ac:chgData name="Elga Pedreira Mendes" userId="7125e8cb-0ec7-4093-a0ba-09083a4fabc3" providerId="ADAL" clId="{7A26E999-600B-4E74-998D-8B7E84FF4101}" dt="2020-02-18T15:07:34.508" v="1860" actId="6549"/>
          <ac:spMkLst>
            <pc:docMk/>
            <pc:sldMk cId="773375062" sldId="338"/>
            <ac:spMk id="6" creationId="{8B7E0691-09EE-4DF2-913B-B79F176E6FEE}"/>
          </ac:spMkLst>
        </pc:spChg>
        <pc:spChg chg="mod">
          <ac:chgData name="Elga Pedreira Mendes" userId="7125e8cb-0ec7-4093-a0ba-09083a4fabc3" providerId="ADAL" clId="{7A26E999-600B-4E74-998D-8B7E84FF4101}" dt="2020-02-18T15:07:32.804" v="1859" actId="6549"/>
          <ac:spMkLst>
            <pc:docMk/>
            <pc:sldMk cId="773375062" sldId="338"/>
            <ac:spMk id="7" creationId="{863AB16A-D413-4D1F-961E-B013B96E5474}"/>
          </ac:spMkLst>
        </pc:spChg>
        <pc:spChg chg="del mod">
          <ac:chgData name="Elga Pedreira Mendes" userId="7125e8cb-0ec7-4093-a0ba-09083a4fabc3" providerId="ADAL" clId="{7A26E999-600B-4E74-998D-8B7E84FF4101}" dt="2020-02-18T15:07:29.688" v="1858" actId="478"/>
          <ac:spMkLst>
            <pc:docMk/>
            <pc:sldMk cId="773375062" sldId="338"/>
            <ac:spMk id="9" creationId="{2357DBBE-A935-4FFF-96B7-F17AD873BDA1}"/>
          </ac:spMkLst>
        </pc:spChg>
        <pc:spChg chg="add del mod">
          <ac:chgData name="Elga Pedreira Mendes" userId="7125e8cb-0ec7-4093-a0ba-09083a4fabc3" providerId="ADAL" clId="{7A26E999-600B-4E74-998D-8B7E84FF4101}" dt="2020-02-18T15:07:24.684" v="1857" actId="478"/>
          <ac:spMkLst>
            <pc:docMk/>
            <pc:sldMk cId="773375062" sldId="338"/>
            <ac:spMk id="11" creationId="{43082D59-6D74-432D-961A-C1707C6607EB}"/>
          </ac:spMkLst>
        </pc:spChg>
        <pc:spChg chg="add del mod">
          <ac:chgData name="Elga Pedreira Mendes" userId="7125e8cb-0ec7-4093-a0ba-09083a4fabc3" providerId="ADAL" clId="{7A26E999-600B-4E74-998D-8B7E84FF4101}" dt="2020-02-18T15:07:52.961" v="1865" actId="478"/>
          <ac:spMkLst>
            <pc:docMk/>
            <pc:sldMk cId="773375062" sldId="338"/>
            <ac:spMk id="13" creationId="{6E7B0F9F-8DD0-4AE4-8883-C45AECA8C4A0}"/>
          </ac:spMkLst>
        </pc:spChg>
        <pc:spChg chg="add del mod">
          <ac:chgData name="Elga Pedreira Mendes" userId="7125e8cb-0ec7-4093-a0ba-09083a4fabc3" providerId="ADAL" clId="{7A26E999-600B-4E74-998D-8B7E84FF4101}" dt="2020-02-18T15:08:24.634" v="1869" actId="478"/>
          <ac:spMkLst>
            <pc:docMk/>
            <pc:sldMk cId="773375062" sldId="338"/>
            <ac:spMk id="14" creationId="{9C883099-0C95-46CA-BA2D-454B265F3B18}"/>
          </ac:spMkLst>
        </pc:spChg>
        <pc:spChg chg="add del mod">
          <ac:chgData name="Elga Pedreira Mendes" userId="7125e8cb-0ec7-4093-a0ba-09083a4fabc3" providerId="ADAL" clId="{7A26E999-600B-4E74-998D-8B7E84FF4101}" dt="2020-02-18T15:08:04.729" v="1867" actId="478"/>
          <ac:spMkLst>
            <pc:docMk/>
            <pc:sldMk cId="773375062" sldId="338"/>
            <ac:spMk id="15" creationId="{9E0A6214-41B0-43B7-8101-CC9AE2A33D6F}"/>
          </ac:spMkLst>
        </pc:spChg>
        <pc:spChg chg="add mod">
          <ac:chgData name="Elga Pedreira Mendes" userId="7125e8cb-0ec7-4093-a0ba-09083a4fabc3" providerId="ADAL" clId="{7A26E999-600B-4E74-998D-8B7E84FF4101}" dt="2020-02-18T19:24:58.836" v="6132" actId="20577"/>
          <ac:spMkLst>
            <pc:docMk/>
            <pc:sldMk cId="773375062" sldId="338"/>
            <ac:spMk id="16" creationId="{949630AF-1215-4463-A04F-9ACAF9040353}"/>
          </ac:spMkLst>
        </pc:spChg>
        <pc:spChg chg="del mod">
          <ac:chgData name="Elga Pedreira Mendes" userId="7125e8cb-0ec7-4093-a0ba-09083a4fabc3" providerId="ADAL" clId="{7A26E999-600B-4E74-998D-8B7E84FF4101}" dt="2020-02-18T15:07:40.889" v="1863" actId="478"/>
          <ac:spMkLst>
            <pc:docMk/>
            <pc:sldMk cId="773375062" sldId="338"/>
            <ac:spMk id="32" creationId="{D7410788-F3AE-4AC5-9136-66DF2BB3678B}"/>
          </ac:spMkLst>
        </pc:spChg>
        <pc:picChg chg="del">
          <ac:chgData name="Elga Pedreira Mendes" userId="7125e8cb-0ec7-4093-a0ba-09083a4fabc3" providerId="ADAL" clId="{7A26E999-600B-4E74-998D-8B7E84FF4101}" dt="2020-02-18T12:59:50.990" v="592" actId="478"/>
          <ac:picMkLst>
            <pc:docMk/>
            <pc:sldMk cId="773375062" sldId="338"/>
            <ac:picMk id="10" creationId="{76A591EC-4EF0-4D6A-9285-108C1DDACA31}"/>
          </ac:picMkLst>
        </pc:picChg>
      </pc:sldChg>
      <pc:sldChg chg="addSp delSp modSp add mod ord setBg modAnim modNotesTx">
        <pc:chgData name="Elga Pedreira Mendes" userId="7125e8cb-0ec7-4093-a0ba-09083a4fabc3" providerId="ADAL" clId="{7A26E999-600B-4E74-998D-8B7E84FF4101}" dt="2020-02-18T20:22:57.151" v="6358" actId="1076"/>
        <pc:sldMkLst>
          <pc:docMk/>
          <pc:sldMk cId="2259693288" sldId="360"/>
        </pc:sldMkLst>
        <pc:spChg chg="del">
          <ac:chgData name="Elga Pedreira Mendes" userId="7125e8cb-0ec7-4093-a0ba-09083a4fabc3" providerId="ADAL" clId="{7A26E999-600B-4E74-998D-8B7E84FF4101}" dt="2020-02-18T12:16:45.245" v="101" actId="26606"/>
          <ac:spMkLst>
            <pc:docMk/>
            <pc:sldMk cId="2259693288" sldId="360"/>
            <ac:spMk id="2" creationId="{70028CB6-51A2-41BE-9132-1DE4881FCC0A}"/>
          </ac:spMkLst>
        </pc:spChg>
        <pc:spChg chg="del">
          <ac:chgData name="Elga Pedreira Mendes" userId="7125e8cb-0ec7-4093-a0ba-09083a4fabc3" providerId="ADAL" clId="{7A26E999-600B-4E74-998D-8B7E84FF4101}" dt="2020-02-18T12:16:34.023" v="100"/>
          <ac:spMkLst>
            <pc:docMk/>
            <pc:sldMk cId="2259693288" sldId="360"/>
            <ac:spMk id="3" creationId="{0E3CCECB-3B91-40A6-8116-DCFB209BF749}"/>
          </ac:spMkLst>
        </pc:spChg>
        <pc:spChg chg="add mod">
          <ac:chgData name="Elga Pedreira Mendes" userId="7125e8cb-0ec7-4093-a0ba-09083a4fabc3" providerId="ADAL" clId="{7A26E999-600B-4E74-998D-8B7E84FF4101}" dt="2020-02-18T12:17:37.924" v="109" actId="1076"/>
          <ac:spMkLst>
            <pc:docMk/>
            <pc:sldMk cId="2259693288" sldId="360"/>
            <ac:spMk id="5" creationId="{E3109B61-BA0D-41CA-8CDC-BF9D374C960E}"/>
          </ac:spMkLst>
        </pc:spChg>
        <pc:spChg chg="add del mod">
          <ac:chgData name="Elga Pedreira Mendes" userId="7125e8cb-0ec7-4093-a0ba-09083a4fabc3" providerId="ADAL" clId="{7A26E999-600B-4E74-998D-8B7E84FF4101}" dt="2020-02-18T16:52:36.765" v="2945" actId="478"/>
          <ac:spMkLst>
            <pc:docMk/>
            <pc:sldMk cId="2259693288" sldId="360"/>
            <ac:spMk id="10" creationId="{6D1D35A6-F89F-41AB-B828-9BE46D15F1A4}"/>
          </ac:spMkLst>
        </pc:spChg>
        <pc:spChg chg="add del mod">
          <ac:chgData name="Elga Pedreira Mendes" userId="7125e8cb-0ec7-4093-a0ba-09083a4fabc3" providerId="ADAL" clId="{7A26E999-600B-4E74-998D-8B7E84FF4101}" dt="2020-02-18T16:53:23.762" v="2947"/>
          <ac:spMkLst>
            <pc:docMk/>
            <pc:sldMk cId="2259693288" sldId="360"/>
            <ac:spMk id="11" creationId="{1635538D-0246-4664-90E1-A0F55FFFDE5A}"/>
          </ac:spMkLst>
        </pc:spChg>
        <pc:spChg chg="add del mod">
          <ac:chgData name="Elga Pedreira Mendes" userId="7125e8cb-0ec7-4093-a0ba-09083a4fabc3" providerId="ADAL" clId="{7A26E999-600B-4E74-998D-8B7E84FF4101}" dt="2020-02-18T16:58:28.289" v="3012" actId="478"/>
          <ac:spMkLst>
            <pc:docMk/>
            <pc:sldMk cId="2259693288" sldId="360"/>
            <ac:spMk id="12" creationId="{AA0E784A-3F41-4F71-8524-04570F6EFE69}"/>
          </ac:spMkLst>
        </pc:spChg>
        <pc:spChg chg="add mod">
          <ac:chgData name="Elga Pedreira Mendes" userId="7125e8cb-0ec7-4093-a0ba-09083a4fabc3" providerId="ADAL" clId="{7A26E999-600B-4E74-998D-8B7E84FF4101}" dt="2020-02-18T17:05:02.859" v="3053" actId="164"/>
          <ac:spMkLst>
            <pc:docMk/>
            <pc:sldMk cId="2259693288" sldId="360"/>
            <ac:spMk id="13" creationId="{C1AD374F-CF50-4B64-81F0-9E21328EF87D}"/>
          </ac:spMkLst>
        </pc:spChg>
        <pc:spChg chg="add mod">
          <ac:chgData name="Elga Pedreira Mendes" userId="7125e8cb-0ec7-4093-a0ba-09083a4fabc3" providerId="ADAL" clId="{7A26E999-600B-4E74-998D-8B7E84FF4101}" dt="2020-02-18T17:04:57.599" v="3052" actId="164"/>
          <ac:spMkLst>
            <pc:docMk/>
            <pc:sldMk cId="2259693288" sldId="360"/>
            <ac:spMk id="14" creationId="{C6C06667-92C1-48B1-9BAD-4DB2B346EB10}"/>
          </ac:spMkLst>
        </pc:spChg>
        <pc:spChg chg="add mod">
          <ac:chgData name="Elga Pedreira Mendes" userId="7125e8cb-0ec7-4093-a0ba-09083a4fabc3" providerId="ADAL" clId="{7A26E999-600B-4E74-998D-8B7E84FF4101}" dt="2020-02-18T17:04:51.689" v="3051" actId="164"/>
          <ac:spMkLst>
            <pc:docMk/>
            <pc:sldMk cId="2259693288" sldId="360"/>
            <ac:spMk id="18" creationId="{F44926A5-6A98-4962-AFAC-30F07CEE4F61}"/>
          </ac:spMkLst>
        </pc:spChg>
        <pc:grpChg chg="add mod">
          <ac:chgData name="Elga Pedreira Mendes" userId="7125e8cb-0ec7-4093-a0ba-09083a4fabc3" providerId="ADAL" clId="{7A26E999-600B-4E74-998D-8B7E84FF4101}" dt="2020-02-18T17:04:51.689" v="3051" actId="164"/>
          <ac:grpSpMkLst>
            <pc:docMk/>
            <pc:sldMk cId="2259693288" sldId="360"/>
            <ac:grpSpMk id="20" creationId="{314C1EA4-900C-4D18-8B53-0AFDC57D9AC2}"/>
          </ac:grpSpMkLst>
        </pc:grpChg>
        <pc:grpChg chg="add mod">
          <ac:chgData name="Elga Pedreira Mendes" userId="7125e8cb-0ec7-4093-a0ba-09083a4fabc3" providerId="ADAL" clId="{7A26E999-600B-4E74-998D-8B7E84FF4101}" dt="2020-02-18T17:04:57.599" v="3052" actId="164"/>
          <ac:grpSpMkLst>
            <pc:docMk/>
            <pc:sldMk cId="2259693288" sldId="360"/>
            <ac:grpSpMk id="21" creationId="{B568C153-7F32-4186-AE47-276CE3FF0374}"/>
          </ac:grpSpMkLst>
        </pc:grpChg>
        <pc:grpChg chg="add mod">
          <ac:chgData name="Elga Pedreira Mendes" userId="7125e8cb-0ec7-4093-a0ba-09083a4fabc3" providerId="ADAL" clId="{7A26E999-600B-4E74-998D-8B7E84FF4101}" dt="2020-02-18T20:22:57.151" v="6358" actId="1076"/>
          <ac:grpSpMkLst>
            <pc:docMk/>
            <pc:sldMk cId="2259693288" sldId="360"/>
            <ac:grpSpMk id="22" creationId="{644C93C7-DF0E-45A5-9F9E-1D5FF5C43A1B}"/>
          </ac:grpSpMkLst>
        </pc:grpChg>
        <pc:picChg chg="add del mod">
          <ac:chgData name="Elga Pedreira Mendes" userId="7125e8cb-0ec7-4093-a0ba-09083a4fabc3" providerId="ADAL" clId="{7A26E999-600B-4E74-998D-8B7E84FF4101}" dt="2020-02-18T17:03:00.065" v="3033" actId="1076"/>
          <ac:picMkLst>
            <pc:docMk/>
            <pc:sldMk cId="2259693288" sldId="360"/>
            <ac:picMk id="4" creationId="{9430B1E2-246D-40BA-9188-DA2F06A729AB}"/>
          </ac:picMkLst>
        </pc:picChg>
        <pc:picChg chg="add del mod">
          <ac:chgData name="Elga Pedreira Mendes" userId="7125e8cb-0ec7-4093-a0ba-09083a4fabc3" providerId="ADAL" clId="{7A26E999-600B-4E74-998D-8B7E84FF4101}" dt="2020-02-18T16:49:28.664" v="2939"/>
          <ac:picMkLst>
            <pc:docMk/>
            <pc:sldMk cId="2259693288" sldId="360"/>
            <ac:picMk id="6" creationId="{218874D5-BA0C-4BA3-9B81-61CAAFF85543}"/>
          </ac:picMkLst>
        </pc:picChg>
        <pc:picChg chg="add del mod">
          <ac:chgData name="Elga Pedreira Mendes" userId="7125e8cb-0ec7-4093-a0ba-09083a4fabc3" providerId="ADAL" clId="{7A26E999-600B-4E74-998D-8B7E84FF4101}" dt="2020-02-18T16:52:33.560" v="2943" actId="478"/>
          <ac:picMkLst>
            <pc:docMk/>
            <pc:sldMk cId="2259693288" sldId="360"/>
            <ac:picMk id="7" creationId="{7A552CCD-0A91-49AE-A1CB-61296F407D28}"/>
          </ac:picMkLst>
        </pc:picChg>
        <pc:picChg chg="add del mod">
          <ac:chgData name="Elga Pedreira Mendes" userId="7125e8cb-0ec7-4093-a0ba-09083a4fabc3" providerId="ADAL" clId="{7A26E999-600B-4E74-998D-8B7E84FF4101}" dt="2020-02-18T16:52:32.705" v="2942" actId="478"/>
          <ac:picMkLst>
            <pc:docMk/>
            <pc:sldMk cId="2259693288" sldId="360"/>
            <ac:picMk id="8" creationId="{DA08521B-79FF-4AEB-A536-06A8CD9590F4}"/>
          </ac:picMkLst>
        </pc:picChg>
        <pc:picChg chg="add mod">
          <ac:chgData name="Elga Pedreira Mendes" userId="7125e8cb-0ec7-4093-a0ba-09083a4fabc3" providerId="ADAL" clId="{7A26E999-600B-4E74-998D-8B7E84FF4101}" dt="2020-02-18T17:05:02.859" v="3053" actId="164"/>
          <ac:picMkLst>
            <pc:docMk/>
            <pc:sldMk cId="2259693288" sldId="360"/>
            <ac:picMk id="15" creationId="{03936E24-FE30-4931-9826-EAE775069D33}"/>
          </ac:picMkLst>
        </pc:picChg>
        <pc:picChg chg="add mod">
          <ac:chgData name="Elga Pedreira Mendes" userId="7125e8cb-0ec7-4093-a0ba-09083a4fabc3" providerId="ADAL" clId="{7A26E999-600B-4E74-998D-8B7E84FF4101}" dt="2020-02-18T17:04:57.599" v="3052" actId="164"/>
          <ac:picMkLst>
            <pc:docMk/>
            <pc:sldMk cId="2259693288" sldId="360"/>
            <ac:picMk id="16" creationId="{2341E534-0CEE-4580-A034-E5E5CAF4B837}"/>
          </ac:picMkLst>
        </pc:picChg>
        <pc:picChg chg="add del mod">
          <ac:chgData name="Elga Pedreira Mendes" userId="7125e8cb-0ec7-4093-a0ba-09083a4fabc3" providerId="ADAL" clId="{7A26E999-600B-4E74-998D-8B7E84FF4101}" dt="2020-02-18T20:22:50.056" v="6357" actId="478"/>
          <ac:picMkLst>
            <pc:docMk/>
            <pc:sldMk cId="2259693288" sldId="360"/>
            <ac:picMk id="17" creationId="{3554503F-05D0-4239-B87F-9151860B9080}"/>
          </ac:picMkLst>
        </pc:picChg>
        <pc:picChg chg="add mod">
          <ac:chgData name="Elga Pedreira Mendes" userId="7125e8cb-0ec7-4093-a0ba-09083a4fabc3" providerId="ADAL" clId="{7A26E999-600B-4E74-998D-8B7E84FF4101}" dt="2020-02-18T17:04:51.689" v="3051" actId="164"/>
          <ac:picMkLst>
            <pc:docMk/>
            <pc:sldMk cId="2259693288" sldId="360"/>
            <ac:picMk id="19" creationId="{BAFA8711-DFEB-4142-9826-9F97A74001D6}"/>
          </ac:picMkLst>
        </pc:picChg>
      </pc:sldChg>
      <pc:sldChg chg="modSp add ord">
        <pc:chgData name="Elga Pedreira Mendes" userId="7125e8cb-0ec7-4093-a0ba-09083a4fabc3" providerId="ADAL" clId="{7A26E999-600B-4E74-998D-8B7E84FF4101}" dt="2020-02-18T12:21:00.268" v="152" actId="207"/>
        <pc:sldMkLst>
          <pc:docMk/>
          <pc:sldMk cId="2764389173" sldId="361"/>
        </pc:sldMkLst>
        <pc:spChg chg="mod">
          <ac:chgData name="Elga Pedreira Mendes" userId="7125e8cb-0ec7-4093-a0ba-09083a4fabc3" providerId="ADAL" clId="{7A26E999-600B-4E74-998D-8B7E84FF4101}" dt="2020-02-18T12:20:44.092" v="149" actId="20577"/>
          <ac:spMkLst>
            <pc:docMk/>
            <pc:sldMk cId="2764389173" sldId="361"/>
            <ac:spMk id="2" creationId="{2F8B1B12-2388-4F11-A2FF-539C8FCF0BE6}"/>
          </ac:spMkLst>
        </pc:spChg>
        <pc:spChg chg="mod">
          <ac:chgData name="Elga Pedreira Mendes" userId="7125e8cb-0ec7-4093-a0ba-09083a4fabc3" providerId="ADAL" clId="{7A26E999-600B-4E74-998D-8B7E84FF4101}" dt="2020-02-18T12:21:00.268" v="152" actId="207"/>
          <ac:spMkLst>
            <pc:docMk/>
            <pc:sldMk cId="2764389173" sldId="361"/>
            <ac:spMk id="3" creationId="{5B95EABD-D0B4-40AE-BF9B-6017507EB67A}"/>
          </ac:spMkLst>
        </pc:spChg>
      </pc:sldChg>
      <pc:sldChg chg="addSp delSp modSp add delAnim modAnim modNotesTx">
        <pc:chgData name="Elga Pedreira Mendes" userId="7125e8cb-0ec7-4093-a0ba-09083a4fabc3" providerId="ADAL" clId="{7A26E999-600B-4E74-998D-8B7E84FF4101}" dt="2020-02-18T16:47:58.841" v="2938"/>
        <pc:sldMkLst>
          <pc:docMk/>
          <pc:sldMk cId="3159263567" sldId="362"/>
        </pc:sldMkLst>
        <pc:spChg chg="del mod">
          <ac:chgData name="Elga Pedreira Mendes" userId="7125e8cb-0ec7-4093-a0ba-09083a4fabc3" providerId="ADAL" clId="{7A26E999-600B-4E74-998D-8B7E84FF4101}" dt="2020-02-18T13:45:04.932" v="1504" actId="478"/>
          <ac:spMkLst>
            <pc:docMk/>
            <pc:sldMk cId="3159263567" sldId="362"/>
            <ac:spMk id="2" creationId="{78BEAB88-E2D3-4CE0-959F-D00D4892F9D1}"/>
          </ac:spMkLst>
        </pc:spChg>
        <pc:spChg chg="del mod">
          <ac:chgData name="Elga Pedreira Mendes" userId="7125e8cb-0ec7-4093-a0ba-09083a4fabc3" providerId="ADAL" clId="{7A26E999-600B-4E74-998D-8B7E84FF4101}" dt="2020-02-18T14:06:34.070" v="1656" actId="478"/>
          <ac:spMkLst>
            <pc:docMk/>
            <pc:sldMk cId="3159263567" sldId="362"/>
            <ac:spMk id="3" creationId="{61324E48-E8CA-4267-8B8D-C06A9EC3845B}"/>
          </ac:spMkLst>
        </pc:spChg>
        <pc:spChg chg="add mod">
          <ac:chgData name="Elga Pedreira Mendes" userId="7125e8cb-0ec7-4093-a0ba-09083a4fabc3" providerId="ADAL" clId="{7A26E999-600B-4E74-998D-8B7E84FF4101}" dt="2020-02-18T13:45:13.847" v="1506" actId="1076"/>
          <ac:spMkLst>
            <pc:docMk/>
            <pc:sldMk cId="3159263567" sldId="362"/>
            <ac:spMk id="4" creationId="{D7440E33-81C1-4F02-A2CE-FFEF69CFC477}"/>
          </ac:spMkLst>
        </pc:spChg>
        <pc:spChg chg="add del mod">
          <ac:chgData name="Elga Pedreira Mendes" userId="7125e8cb-0ec7-4093-a0ba-09083a4fabc3" providerId="ADAL" clId="{7A26E999-600B-4E74-998D-8B7E84FF4101}" dt="2020-02-18T13:45:10.289" v="1505" actId="478"/>
          <ac:spMkLst>
            <pc:docMk/>
            <pc:sldMk cId="3159263567" sldId="362"/>
            <ac:spMk id="6" creationId="{48E1DE99-5251-4BBA-8BE5-F581A795F06F}"/>
          </ac:spMkLst>
        </pc:spChg>
        <pc:spChg chg="add mod">
          <ac:chgData name="Elga Pedreira Mendes" userId="7125e8cb-0ec7-4093-a0ba-09083a4fabc3" providerId="ADAL" clId="{7A26E999-600B-4E74-998D-8B7E84FF4101}" dt="2020-02-18T16:44:15.216" v="2925" actId="1036"/>
          <ac:spMkLst>
            <pc:docMk/>
            <pc:sldMk cId="3159263567" sldId="362"/>
            <ac:spMk id="8" creationId="{55175FF5-0A8F-4E56-A1D7-0B59A9A33FBD}"/>
          </ac:spMkLst>
        </pc:spChg>
        <pc:graphicFrameChg chg="add mod">
          <ac:chgData name="Elga Pedreira Mendes" userId="7125e8cb-0ec7-4093-a0ba-09083a4fabc3" providerId="ADAL" clId="{7A26E999-600B-4E74-998D-8B7E84FF4101}" dt="2020-02-18T13:58:22.188" v="1647" actId="1076"/>
          <ac:graphicFrameMkLst>
            <pc:docMk/>
            <pc:sldMk cId="3159263567" sldId="362"/>
            <ac:graphicFrameMk id="7" creationId="{F662C92A-C7EC-4042-A8BB-A25312CB53C4}"/>
          </ac:graphicFrameMkLst>
        </pc:graphicFrameChg>
        <pc:picChg chg="add del mod">
          <ac:chgData name="Elga Pedreira Mendes" userId="7125e8cb-0ec7-4093-a0ba-09083a4fabc3" providerId="ADAL" clId="{7A26E999-600B-4E74-998D-8B7E84FF4101}" dt="2020-02-18T16:43:36.144" v="2916" actId="478"/>
          <ac:picMkLst>
            <pc:docMk/>
            <pc:sldMk cId="3159263567" sldId="362"/>
            <ac:picMk id="9" creationId="{EE9D4A36-3032-4A60-846F-BA7FB23B048D}"/>
          </ac:picMkLst>
        </pc:picChg>
        <pc:picChg chg="add mod">
          <ac:chgData name="Elga Pedreira Mendes" userId="7125e8cb-0ec7-4093-a0ba-09083a4fabc3" providerId="ADAL" clId="{7A26E999-600B-4E74-998D-8B7E84FF4101}" dt="2020-02-18T16:45:33.603" v="2935" actId="1036"/>
          <ac:picMkLst>
            <pc:docMk/>
            <pc:sldMk cId="3159263567" sldId="362"/>
            <ac:picMk id="10" creationId="{5F51DB2F-2B5B-43C1-8485-FBAB011F4528}"/>
          </ac:picMkLst>
        </pc:picChg>
      </pc:sldChg>
      <pc:sldChg chg="addSp delSp modSp add mod setBg modAnim modNotesTx">
        <pc:chgData name="Elga Pedreira Mendes" userId="7125e8cb-0ec7-4093-a0ba-09083a4fabc3" providerId="ADAL" clId="{7A26E999-600B-4E74-998D-8B7E84FF4101}" dt="2020-02-18T18:52:19.375" v="5961" actId="20577"/>
        <pc:sldMkLst>
          <pc:docMk/>
          <pc:sldMk cId="4036653306" sldId="363"/>
        </pc:sldMkLst>
        <pc:spChg chg="del mod">
          <ac:chgData name="Elga Pedreira Mendes" userId="7125e8cb-0ec7-4093-a0ba-09083a4fabc3" providerId="ADAL" clId="{7A26E999-600B-4E74-998D-8B7E84FF4101}" dt="2020-02-18T14:08:50.171" v="1658" actId="478"/>
          <ac:spMkLst>
            <pc:docMk/>
            <pc:sldMk cId="4036653306" sldId="363"/>
            <ac:spMk id="2" creationId="{370660AD-6C5C-43CA-A6B8-CE6D3821ECD4}"/>
          </ac:spMkLst>
        </pc:spChg>
        <pc:spChg chg="del">
          <ac:chgData name="Elga Pedreira Mendes" userId="7125e8cb-0ec7-4093-a0ba-09083a4fabc3" providerId="ADAL" clId="{7A26E999-600B-4E74-998D-8B7E84FF4101}" dt="2020-02-18T14:08:53.146" v="1659" actId="478"/>
          <ac:spMkLst>
            <pc:docMk/>
            <pc:sldMk cId="4036653306" sldId="363"/>
            <ac:spMk id="3" creationId="{9CE8D39C-C0F6-48BC-ADC0-A9CE3117288D}"/>
          </ac:spMkLst>
        </pc:spChg>
        <pc:spChg chg="add del mod">
          <ac:chgData name="Elga Pedreira Mendes" userId="7125e8cb-0ec7-4093-a0ba-09083a4fabc3" providerId="ADAL" clId="{7A26E999-600B-4E74-998D-8B7E84FF4101}" dt="2020-02-18T14:22:26.381" v="1776"/>
          <ac:spMkLst>
            <pc:docMk/>
            <pc:sldMk cId="4036653306" sldId="363"/>
            <ac:spMk id="4" creationId="{6CFB4793-62B4-40BF-A1E5-1D24598F8DAA}"/>
          </ac:spMkLst>
        </pc:spChg>
        <pc:spChg chg="add mod">
          <ac:chgData name="Elga Pedreira Mendes" userId="7125e8cb-0ec7-4093-a0ba-09083a4fabc3" providerId="ADAL" clId="{7A26E999-600B-4E74-998D-8B7E84FF4101}" dt="2020-02-18T18:52:19.375" v="5961" actId="20577"/>
          <ac:spMkLst>
            <pc:docMk/>
            <pc:sldMk cId="4036653306" sldId="363"/>
            <ac:spMk id="6" creationId="{4022E01A-AA32-4EFB-A786-F39115C71850}"/>
          </ac:spMkLst>
        </pc:spChg>
        <pc:spChg chg="add mod">
          <ac:chgData name="Elga Pedreira Mendes" userId="7125e8cb-0ec7-4093-a0ba-09083a4fabc3" providerId="ADAL" clId="{7A26E999-600B-4E74-998D-8B7E84FF4101}" dt="2020-02-18T15:16:19.206" v="2415" actId="113"/>
          <ac:spMkLst>
            <pc:docMk/>
            <pc:sldMk cId="4036653306" sldId="363"/>
            <ac:spMk id="7" creationId="{75AE1F3A-0E80-4107-B16B-9957D5242840}"/>
          </ac:spMkLst>
        </pc:spChg>
        <pc:spChg chg="add">
          <ac:chgData name="Elga Pedreira Mendes" userId="7125e8cb-0ec7-4093-a0ba-09083a4fabc3" providerId="ADAL" clId="{7A26E999-600B-4E74-998D-8B7E84FF4101}" dt="2020-02-18T15:02:16.281" v="1844" actId="26606"/>
          <ac:spMkLst>
            <pc:docMk/>
            <pc:sldMk cId="4036653306" sldId="363"/>
            <ac:spMk id="10" creationId="{32BC26D8-82FB-445E-AA49-62A77D7C1EE0}"/>
          </ac:spMkLst>
        </pc:spChg>
        <pc:spChg chg="add del mod">
          <ac:chgData name="Elga Pedreira Mendes" userId="7125e8cb-0ec7-4093-a0ba-09083a4fabc3" providerId="ADAL" clId="{7A26E999-600B-4E74-998D-8B7E84FF4101}" dt="2020-02-18T15:21:14.600" v="2692"/>
          <ac:spMkLst>
            <pc:docMk/>
            <pc:sldMk cId="4036653306" sldId="363"/>
            <ac:spMk id="11" creationId="{1F956B51-A037-4C7A-82C8-1BE0ECEE4B2C}"/>
          </ac:spMkLst>
        </pc:spChg>
        <pc:spChg chg="add">
          <ac:chgData name="Elga Pedreira Mendes" userId="7125e8cb-0ec7-4093-a0ba-09083a4fabc3" providerId="ADAL" clId="{7A26E999-600B-4E74-998D-8B7E84FF4101}" dt="2020-02-18T15:02:16.281" v="1844" actId="26606"/>
          <ac:spMkLst>
            <pc:docMk/>
            <pc:sldMk cId="4036653306" sldId="363"/>
            <ac:spMk id="12" creationId="{CB44330D-EA18-4254-AA95-EB49948539B8}"/>
          </ac:spMkLst>
        </pc:spChg>
        <pc:spChg chg="add mod">
          <ac:chgData name="Elga Pedreira Mendes" userId="7125e8cb-0ec7-4093-a0ba-09083a4fabc3" providerId="ADAL" clId="{7A26E999-600B-4E74-998D-8B7E84FF4101}" dt="2020-02-18T16:30:16.123" v="2868" actId="20577"/>
          <ac:spMkLst>
            <pc:docMk/>
            <pc:sldMk cId="4036653306" sldId="363"/>
            <ac:spMk id="13" creationId="{E1298492-D795-477B-BB08-65881D18DF9D}"/>
          </ac:spMkLst>
        </pc:spChg>
        <pc:spChg chg="add mod">
          <ac:chgData name="Elga Pedreira Mendes" userId="7125e8cb-0ec7-4093-a0ba-09083a4fabc3" providerId="ADAL" clId="{7A26E999-600B-4E74-998D-8B7E84FF4101}" dt="2020-02-18T16:31:16.398" v="2903" actId="6549"/>
          <ac:spMkLst>
            <pc:docMk/>
            <pc:sldMk cId="4036653306" sldId="363"/>
            <ac:spMk id="14" creationId="{BE2E4192-446A-4E4A-B410-C8E3E9A454D0}"/>
          </ac:spMkLst>
        </pc:spChg>
        <pc:picChg chg="add mod">
          <ac:chgData name="Elga Pedreira Mendes" userId="7125e8cb-0ec7-4093-a0ba-09083a4fabc3" providerId="ADAL" clId="{7A26E999-600B-4E74-998D-8B7E84FF4101}" dt="2020-02-18T16:33:24.145" v="2908" actId="1076"/>
          <ac:picMkLst>
            <pc:docMk/>
            <pc:sldMk cId="4036653306" sldId="363"/>
            <ac:picMk id="5" creationId="{38091921-442C-4AEF-AF81-3B175201C326}"/>
          </ac:picMkLst>
        </pc:picChg>
      </pc:sldChg>
      <pc:sldChg chg="addSp delSp modSp add mod setBg modNotesTx">
        <pc:chgData name="Elga Pedreira Mendes" userId="7125e8cb-0ec7-4093-a0ba-09083a4fabc3" providerId="ADAL" clId="{7A26E999-600B-4E74-998D-8B7E84FF4101}" dt="2020-02-18T17:33:43.963" v="3989" actId="26606"/>
        <pc:sldMkLst>
          <pc:docMk/>
          <pc:sldMk cId="681984502" sldId="364"/>
        </pc:sldMkLst>
        <pc:spChg chg="mod">
          <ac:chgData name="Elga Pedreira Mendes" userId="7125e8cb-0ec7-4093-a0ba-09083a4fabc3" providerId="ADAL" clId="{7A26E999-600B-4E74-998D-8B7E84FF4101}" dt="2020-02-18T17:33:43.963" v="3989" actId="26606"/>
          <ac:spMkLst>
            <pc:docMk/>
            <pc:sldMk cId="681984502" sldId="364"/>
            <ac:spMk id="2" creationId="{2454B8A8-909C-493C-9968-661CEDA6D444}"/>
          </ac:spMkLst>
        </pc:spChg>
        <pc:spChg chg="del mod">
          <ac:chgData name="Elga Pedreira Mendes" userId="7125e8cb-0ec7-4093-a0ba-09083a4fabc3" providerId="ADAL" clId="{7A26E999-600B-4E74-998D-8B7E84FF4101}" dt="2020-02-18T17:33:43.963" v="3989" actId="26606"/>
          <ac:spMkLst>
            <pc:docMk/>
            <pc:sldMk cId="681984502" sldId="364"/>
            <ac:spMk id="3" creationId="{54D84001-306A-42DC-AEC7-8F5AA222175A}"/>
          </ac:spMkLst>
        </pc:spChg>
        <pc:spChg chg="add">
          <ac:chgData name="Elga Pedreira Mendes" userId="7125e8cb-0ec7-4093-a0ba-09083a4fabc3" providerId="ADAL" clId="{7A26E999-600B-4E74-998D-8B7E84FF4101}" dt="2020-02-18T17:33:43.963" v="3989" actId="26606"/>
          <ac:spMkLst>
            <pc:docMk/>
            <pc:sldMk cId="681984502" sldId="364"/>
            <ac:spMk id="10" creationId="{46C2E80F-49A6-4372-B103-219D417A55ED}"/>
          </ac:spMkLst>
        </pc:spChg>
        <pc:graphicFrameChg chg="add">
          <ac:chgData name="Elga Pedreira Mendes" userId="7125e8cb-0ec7-4093-a0ba-09083a4fabc3" providerId="ADAL" clId="{7A26E999-600B-4E74-998D-8B7E84FF4101}" dt="2020-02-18T17:33:43.963" v="3989" actId="26606"/>
          <ac:graphicFrameMkLst>
            <pc:docMk/>
            <pc:sldMk cId="681984502" sldId="364"/>
            <ac:graphicFrameMk id="5" creationId="{D8CE2C27-4F74-4A79-9174-ADCA34FD115F}"/>
          </ac:graphicFrameMkLst>
        </pc:graphicFrameChg>
      </pc:sldChg>
      <pc:sldChg chg="addSp delSp modSp add modNotesTx">
        <pc:chgData name="Elga Pedreira Mendes" userId="7125e8cb-0ec7-4093-a0ba-09083a4fabc3" providerId="ADAL" clId="{7A26E999-600B-4E74-998D-8B7E84FF4101}" dt="2020-02-18T17:48:26.287" v="4409" actId="113"/>
        <pc:sldMkLst>
          <pc:docMk/>
          <pc:sldMk cId="4011275722" sldId="365"/>
        </pc:sldMkLst>
        <pc:spChg chg="mod">
          <ac:chgData name="Elga Pedreira Mendes" userId="7125e8cb-0ec7-4093-a0ba-09083a4fabc3" providerId="ADAL" clId="{7A26E999-600B-4E74-998D-8B7E84FF4101}" dt="2020-02-18T17:48:26.287" v="4409" actId="113"/>
          <ac:spMkLst>
            <pc:docMk/>
            <pc:sldMk cId="4011275722" sldId="365"/>
            <ac:spMk id="2" creationId="{F9920BA7-D1A7-4B58-8BC4-BCDDE36B6E39}"/>
          </ac:spMkLst>
        </pc:spChg>
        <pc:spChg chg="del mod">
          <ac:chgData name="Elga Pedreira Mendes" userId="7125e8cb-0ec7-4093-a0ba-09083a4fabc3" providerId="ADAL" clId="{7A26E999-600B-4E74-998D-8B7E84FF4101}" dt="2020-02-18T17:30:20.608" v="3985"/>
          <ac:spMkLst>
            <pc:docMk/>
            <pc:sldMk cId="4011275722" sldId="365"/>
            <ac:spMk id="3" creationId="{2B674CE4-781E-4B20-80D6-E543F9D0D62D}"/>
          </ac:spMkLst>
        </pc:spChg>
        <pc:spChg chg="add del mod">
          <ac:chgData name="Elga Pedreira Mendes" userId="7125e8cb-0ec7-4093-a0ba-09083a4fabc3" providerId="ADAL" clId="{7A26E999-600B-4E74-998D-8B7E84FF4101}" dt="2020-02-18T17:36:15.276" v="4137"/>
          <ac:spMkLst>
            <pc:docMk/>
            <pc:sldMk cId="4011275722" sldId="365"/>
            <ac:spMk id="6" creationId="{419BDB0C-0991-4179-9C1F-4D78F8ECC539}"/>
          </ac:spMkLst>
        </pc:spChg>
        <pc:graphicFrameChg chg="add mod">
          <ac:chgData name="Elga Pedreira Mendes" userId="7125e8cb-0ec7-4093-a0ba-09083a4fabc3" providerId="ADAL" clId="{7A26E999-600B-4E74-998D-8B7E84FF4101}" dt="2020-02-18T17:36:31.575" v="4144" actId="1076"/>
          <ac:graphicFrameMkLst>
            <pc:docMk/>
            <pc:sldMk cId="4011275722" sldId="365"/>
            <ac:graphicFrameMk id="7" creationId="{4C51B121-D567-49B4-9178-CD6456853700}"/>
          </ac:graphicFrameMkLst>
        </pc:graphicFrameChg>
        <pc:picChg chg="add del mod">
          <ac:chgData name="Elga Pedreira Mendes" userId="7125e8cb-0ec7-4093-a0ba-09083a4fabc3" providerId="ADAL" clId="{7A26E999-600B-4E74-998D-8B7E84FF4101}" dt="2020-02-18T17:30:43.130" v="3988" actId="478"/>
          <ac:picMkLst>
            <pc:docMk/>
            <pc:sldMk cId="4011275722" sldId="365"/>
            <ac:picMk id="4" creationId="{72AD783B-5E8A-481C-8825-56FADDDB5F40}"/>
          </ac:picMkLst>
        </pc:picChg>
      </pc:sldChg>
      <pc:sldChg chg="addSp delSp modSp add mod setBg modNotesTx">
        <pc:chgData name="Elga Pedreira Mendes" userId="7125e8cb-0ec7-4093-a0ba-09083a4fabc3" providerId="ADAL" clId="{7A26E999-600B-4E74-998D-8B7E84FF4101}" dt="2020-02-18T17:48:29.925" v="4410" actId="113"/>
        <pc:sldMkLst>
          <pc:docMk/>
          <pc:sldMk cId="362920523" sldId="366"/>
        </pc:sldMkLst>
        <pc:spChg chg="mod">
          <ac:chgData name="Elga Pedreira Mendes" userId="7125e8cb-0ec7-4093-a0ba-09083a4fabc3" providerId="ADAL" clId="{7A26E999-600B-4E74-998D-8B7E84FF4101}" dt="2020-02-18T17:48:29.925" v="4410" actId="113"/>
          <ac:spMkLst>
            <pc:docMk/>
            <pc:sldMk cId="362920523" sldId="366"/>
            <ac:spMk id="2" creationId="{D544A04A-774F-40CE-BF9B-132330FAC847}"/>
          </ac:spMkLst>
        </pc:spChg>
        <pc:spChg chg="del">
          <ac:chgData name="Elga Pedreira Mendes" userId="7125e8cb-0ec7-4093-a0ba-09083a4fabc3" providerId="ADAL" clId="{7A26E999-600B-4E74-998D-8B7E84FF4101}" dt="2020-02-18T17:41:53.375" v="4357"/>
          <ac:spMkLst>
            <pc:docMk/>
            <pc:sldMk cId="362920523" sldId="366"/>
            <ac:spMk id="3" creationId="{D7099D69-37CB-4F4C-9DA2-97C18A6C2116}"/>
          </ac:spMkLst>
        </pc:spChg>
        <pc:spChg chg="add del mod">
          <ac:chgData name="Elga Pedreira Mendes" userId="7125e8cb-0ec7-4093-a0ba-09083a4fabc3" providerId="ADAL" clId="{7A26E999-600B-4E74-998D-8B7E84FF4101}" dt="2020-02-18T17:46:03.640" v="4373" actId="931"/>
          <ac:spMkLst>
            <pc:docMk/>
            <pc:sldMk cId="362920523" sldId="366"/>
            <ac:spMk id="6" creationId="{AEB9FE31-67BE-4A80-B09C-4260B7979240}"/>
          </ac:spMkLst>
        </pc:spChg>
        <pc:spChg chg="add del">
          <ac:chgData name="Elga Pedreira Mendes" userId="7125e8cb-0ec7-4093-a0ba-09083a4fabc3" providerId="ADAL" clId="{7A26E999-600B-4E74-998D-8B7E84FF4101}" dt="2020-02-18T17:42:07.648" v="4364" actId="26606"/>
          <ac:spMkLst>
            <pc:docMk/>
            <pc:sldMk cId="362920523" sldId="366"/>
            <ac:spMk id="8" creationId="{DCC874A2-10D2-43A0-832C-962EA5C9F589}"/>
          </ac:spMkLst>
        </pc:spChg>
        <pc:spChg chg="add del">
          <ac:chgData name="Elga Pedreira Mendes" userId="7125e8cb-0ec7-4093-a0ba-09083a4fabc3" providerId="ADAL" clId="{7A26E999-600B-4E74-998D-8B7E84FF4101}" dt="2020-02-18T17:42:02.986" v="4360" actId="26606"/>
          <ac:spMkLst>
            <pc:docMk/>
            <pc:sldMk cId="362920523" sldId="366"/>
            <ac:spMk id="9" creationId="{73C994B4-9721-4148-9EEC-6793CECDE8DD}"/>
          </ac:spMkLst>
        </pc:spChg>
        <pc:spChg chg="add del">
          <ac:chgData name="Elga Pedreira Mendes" userId="7125e8cb-0ec7-4093-a0ba-09083a4fabc3" providerId="ADAL" clId="{7A26E999-600B-4E74-998D-8B7E84FF4101}" dt="2020-02-18T17:42:02.986" v="4360" actId="26606"/>
          <ac:spMkLst>
            <pc:docMk/>
            <pc:sldMk cId="362920523" sldId="366"/>
            <ac:spMk id="11" creationId="{F9D95E49-763A-4886-B038-82F734740554}"/>
          </ac:spMkLst>
        </pc:spChg>
        <pc:spChg chg="add del">
          <ac:chgData name="Elga Pedreira Mendes" userId="7125e8cb-0ec7-4093-a0ba-09083a4fabc3" providerId="ADAL" clId="{7A26E999-600B-4E74-998D-8B7E84FF4101}" dt="2020-02-18T17:42:02.986" v="4360" actId="26606"/>
          <ac:spMkLst>
            <pc:docMk/>
            <pc:sldMk cId="362920523" sldId="366"/>
            <ac:spMk id="13" creationId="{1426356D-10CD-483F-9267-2ABFF6185FE2}"/>
          </ac:spMkLst>
        </pc:spChg>
        <pc:spChg chg="add del">
          <ac:chgData name="Elga Pedreira Mendes" userId="7125e8cb-0ec7-4093-a0ba-09083a4fabc3" providerId="ADAL" clId="{7A26E999-600B-4E74-998D-8B7E84FF4101}" dt="2020-02-18T17:42:02.986" v="4360" actId="26606"/>
          <ac:spMkLst>
            <pc:docMk/>
            <pc:sldMk cId="362920523" sldId="366"/>
            <ac:spMk id="15" creationId="{504B4E86-D05E-4842-8242-C0222A120BC7}"/>
          </ac:spMkLst>
        </pc:spChg>
        <pc:spChg chg="add del">
          <ac:chgData name="Elga Pedreira Mendes" userId="7125e8cb-0ec7-4093-a0ba-09083a4fabc3" providerId="ADAL" clId="{7A26E999-600B-4E74-998D-8B7E84FF4101}" dt="2020-02-18T17:42:03.679" v="4362" actId="26606"/>
          <ac:spMkLst>
            <pc:docMk/>
            <pc:sldMk cId="362920523" sldId="366"/>
            <ac:spMk id="21" creationId="{73C994B4-9721-4148-9EEC-6793CECDE8DD}"/>
          </ac:spMkLst>
        </pc:spChg>
        <pc:spChg chg="add del">
          <ac:chgData name="Elga Pedreira Mendes" userId="7125e8cb-0ec7-4093-a0ba-09083a4fabc3" providerId="ADAL" clId="{7A26E999-600B-4E74-998D-8B7E84FF4101}" dt="2020-02-18T17:42:03.679" v="4362" actId="26606"/>
          <ac:spMkLst>
            <pc:docMk/>
            <pc:sldMk cId="362920523" sldId="366"/>
            <ac:spMk id="22" creationId="{F9D95E49-763A-4886-B038-82F734740554}"/>
          </ac:spMkLst>
        </pc:spChg>
        <pc:spChg chg="add del">
          <ac:chgData name="Elga Pedreira Mendes" userId="7125e8cb-0ec7-4093-a0ba-09083a4fabc3" providerId="ADAL" clId="{7A26E999-600B-4E74-998D-8B7E84FF4101}" dt="2020-02-18T17:42:03.679" v="4362" actId="26606"/>
          <ac:spMkLst>
            <pc:docMk/>
            <pc:sldMk cId="362920523" sldId="366"/>
            <ac:spMk id="23" creationId="{4231657A-1199-4B34-B3A0-E124441116B0}"/>
          </ac:spMkLst>
        </pc:spChg>
        <pc:spChg chg="add del">
          <ac:chgData name="Elga Pedreira Mendes" userId="7125e8cb-0ec7-4093-a0ba-09083a4fabc3" providerId="ADAL" clId="{7A26E999-600B-4E74-998D-8B7E84FF4101}" dt="2020-02-18T17:42:03.679" v="4362" actId="26606"/>
          <ac:spMkLst>
            <pc:docMk/>
            <pc:sldMk cId="362920523" sldId="366"/>
            <ac:spMk id="25" creationId="{D71365B5-F8D1-429B-9142-2883875961EA}"/>
          </ac:spMkLst>
        </pc:spChg>
        <pc:spChg chg="add del">
          <ac:chgData name="Elga Pedreira Mendes" userId="7125e8cb-0ec7-4093-a0ba-09083a4fabc3" providerId="ADAL" clId="{7A26E999-600B-4E74-998D-8B7E84FF4101}" dt="2020-02-18T17:42:07.648" v="4364" actId="26606"/>
          <ac:spMkLst>
            <pc:docMk/>
            <pc:sldMk cId="362920523" sldId="366"/>
            <ac:spMk id="28" creationId="{B775CD93-9DF2-48CB-9F57-1BCA9A46C7FA}"/>
          </ac:spMkLst>
        </pc:spChg>
        <pc:spChg chg="add del">
          <ac:chgData name="Elga Pedreira Mendes" userId="7125e8cb-0ec7-4093-a0ba-09083a4fabc3" providerId="ADAL" clId="{7A26E999-600B-4E74-998D-8B7E84FF4101}" dt="2020-02-18T17:42:07.648" v="4364" actId="26606"/>
          <ac:spMkLst>
            <pc:docMk/>
            <pc:sldMk cId="362920523" sldId="366"/>
            <ac:spMk id="29" creationId="{6166C6D1-23AC-49C4-BA07-238E4E9F8CEB}"/>
          </ac:spMkLst>
        </pc:spChg>
        <pc:spChg chg="add del">
          <ac:chgData name="Elga Pedreira Mendes" userId="7125e8cb-0ec7-4093-a0ba-09083a4fabc3" providerId="ADAL" clId="{7A26E999-600B-4E74-998D-8B7E84FF4101}" dt="2020-02-18T17:42:07.648" v="4364" actId="26606"/>
          <ac:spMkLst>
            <pc:docMk/>
            <pc:sldMk cId="362920523" sldId="366"/>
            <ac:spMk id="30" creationId="{1C091803-41C2-48E0-9228-5148460C7479}"/>
          </ac:spMkLst>
        </pc:spChg>
        <pc:spChg chg="add del">
          <ac:chgData name="Elga Pedreira Mendes" userId="7125e8cb-0ec7-4093-a0ba-09083a4fabc3" providerId="ADAL" clId="{7A26E999-600B-4E74-998D-8B7E84FF4101}" dt="2020-02-18T17:42:16.187" v="4366" actId="26606"/>
          <ac:spMkLst>
            <pc:docMk/>
            <pc:sldMk cId="362920523" sldId="366"/>
            <ac:spMk id="32" creationId="{EBF87945-A001-489F-9D9B-7D9435F0B9CA}"/>
          </ac:spMkLst>
        </pc:spChg>
        <pc:spChg chg="add del">
          <ac:chgData name="Elga Pedreira Mendes" userId="7125e8cb-0ec7-4093-a0ba-09083a4fabc3" providerId="ADAL" clId="{7A26E999-600B-4E74-998D-8B7E84FF4101}" dt="2020-02-18T17:42:16.187" v="4366" actId="26606"/>
          <ac:spMkLst>
            <pc:docMk/>
            <pc:sldMk cId="362920523" sldId="366"/>
            <ac:spMk id="33" creationId="{05686949-201E-4FE3-AF5B-2F2DEF4CEDCD}"/>
          </ac:spMkLst>
        </pc:spChg>
        <pc:picChg chg="add del mod">
          <ac:chgData name="Elga Pedreira Mendes" userId="7125e8cb-0ec7-4093-a0ba-09083a4fabc3" providerId="ADAL" clId="{7A26E999-600B-4E74-998D-8B7E84FF4101}" dt="2020-02-18T17:45:47.003" v="4372" actId="478"/>
          <ac:picMkLst>
            <pc:docMk/>
            <pc:sldMk cId="362920523" sldId="366"/>
            <ac:picMk id="4" creationId="{659081E3-5877-4158-8083-9C865D46D61C}"/>
          </ac:picMkLst>
        </pc:picChg>
        <pc:picChg chg="add mod">
          <ac:chgData name="Elga Pedreira Mendes" userId="7125e8cb-0ec7-4093-a0ba-09083a4fabc3" providerId="ADAL" clId="{7A26E999-600B-4E74-998D-8B7E84FF4101}" dt="2020-02-18T17:47:04.512" v="4385" actId="14100"/>
          <ac:picMkLst>
            <pc:docMk/>
            <pc:sldMk cId="362920523" sldId="366"/>
            <ac:picMk id="10" creationId="{BB47825E-55DA-40EA-83FD-80190C95C825}"/>
          </ac:picMkLst>
        </pc:picChg>
        <pc:cxnChg chg="add del">
          <ac:chgData name="Elga Pedreira Mendes" userId="7125e8cb-0ec7-4093-a0ba-09083a4fabc3" providerId="ADAL" clId="{7A26E999-600B-4E74-998D-8B7E84FF4101}" dt="2020-02-18T17:42:02.986" v="4360" actId="26606"/>
          <ac:cxnSpMkLst>
            <pc:docMk/>
            <pc:sldMk cId="362920523" sldId="366"/>
            <ac:cxnSpMk id="17" creationId="{EE9C6408-AA0E-411D-A5D2-E5F13306F898}"/>
          </ac:cxnSpMkLst>
        </pc:cxnChg>
        <pc:cxnChg chg="add del">
          <ac:chgData name="Elga Pedreira Mendes" userId="7125e8cb-0ec7-4093-a0ba-09083a4fabc3" providerId="ADAL" clId="{7A26E999-600B-4E74-998D-8B7E84FF4101}" dt="2020-02-18T17:42:02.986" v="4360" actId="26606"/>
          <ac:cxnSpMkLst>
            <pc:docMk/>
            <pc:sldMk cId="362920523" sldId="366"/>
            <ac:cxnSpMk id="19" creationId="{ED9C04A9-04B4-4ED7-94E7-B13134C8D0D0}"/>
          </ac:cxnSpMkLst>
        </pc:cxnChg>
        <pc:cxnChg chg="add del">
          <ac:chgData name="Elga Pedreira Mendes" userId="7125e8cb-0ec7-4093-a0ba-09083a4fabc3" providerId="ADAL" clId="{7A26E999-600B-4E74-998D-8B7E84FF4101}" dt="2020-02-18T17:42:03.679" v="4362" actId="26606"/>
          <ac:cxnSpMkLst>
            <pc:docMk/>
            <pc:sldMk cId="362920523" sldId="366"/>
            <ac:cxnSpMk id="24" creationId="{3EFADC67-92A1-44FB-8691-D8CD71A21EFA}"/>
          </ac:cxnSpMkLst>
        </pc:cxnChg>
        <pc:cxnChg chg="add del">
          <ac:chgData name="Elga Pedreira Mendes" userId="7125e8cb-0ec7-4093-a0ba-09083a4fabc3" providerId="ADAL" clId="{7A26E999-600B-4E74-998D-8B7E84FF4101}" dt="2020-02-18T17:42:03.679" v="4362" actId="26606"/>
          <ac:cxnSpMkLst>
            <pc:docMk/>
            <pc:sldMk cId="362920523" sldId="366"/>
            <ac:cxnSpMk id="26" creationId="{EE9C6408-AA0E-411D-A5D2-E5F13306F898}"/>
          </ac:cxnSpMkLst>
        </pc:cxnChg>
      </pc:sldChg>
      <pc:sldChg chg="addSp delSp modSp add modNotesTx">
        <pc:chgData name="Elga Pedreira Mendes" userId="7125e8cb-0ec7-4093-a0ba-09083a4fabc3" providerId="ADAL" clId="{7A26E999-600B-4E74-998D-8B7E84FF4101}" dt="2020-02-18T18:13:07.570" v="5215" actId="20577"/>
        <pc:sldMkLst>
          <pc:docMk/>
          <pc:sldMk cId="1966041868" sldId="367"/>
        </pc:sldMkLst>
        <pc:spChg chg="del">
          <ac:chgData name="Elga Pedreira Mendes" userId="7125e8cb-0ec7-4093-a0ba-09083a4fabc3" providerId="ADAL" clId="{7A26E999-600B-4E74-998D-8B7E84FF4101}" dt="2020-02-18T18:04:40.430" v="4431" actId="478"/>
          <ac:spMkLst>
            <pc:docMk/>
            <pc:sldMk cId="1966041868" sldId="367"/>
            <ac:spMk id="2" creationId="{83C6755F-0145-4AAD-826A-2AC69901D851}"/>
          </ac:spMkLst>
        </pc:spChg>
        <pc:spChg chg="del">
          <ac:chgData name="Elga Pedreira Mendes" userId="7125e8cb-0ec7-4093-a0ba-09083a4fabc3" providerId="ADAL" clId="{7A26E999-600B-4E74-998D-8B7E84FF4101}" dt="2020-02-18T18:06:02.345" v="4433" actId="478"/>
          <ac:spMkLst>
            <pc:docMk/>
            <pc:sldMk cId="1966041868" sldId="367"/>
            <ac:spMk id="3" creationId="{3DAB464E-1DFA-4D52-9584-21ABB5BC9DAF}"/>
          </ac:spMkLst>
        </pc:spChg>
        <pc:spChg chg="add mod">
          <ac:chgData name="Elga Pedreira Mendes" userId="7125e8cb-0ec7-4093-a0ba-09083a4fabc3" providerId="ADAL" clId="{7A26E999-600B-4E74-998D-8B7E84FF4101}" dt="2020-02-18T18:08:54.679" v="4770" actId="1076"/>
          <ac:spMkLst>
            <pc:docMk/>
            <pc:sldMk cId="1966041868" sldId="367"/>
            <ac:spMk id="6" creationId="{8892A10F-DC2D-4F78-8093-8638C2ECC125}"/>
          </ac:spMkLst>
        </pc:spChg>
        <pc:picChg chg="add del">
          <ac:chgData name="Elga Pedreira Mendes" userId="7125e8cb-0ec7-4093-a0ba-09083a4fabc3" providerId="ADAL" clId="{7A26E999-600B-4E74-998D-8B7E84FF4101}" dt="2020-02-18T18:04:52.319" v="4432" actId="478"/>
          <ac:picMkLst>
            <pc:docMk/>
            <pc:sldMk cId="1966041868" sldId="367"/>
            <ac:picMk id="4" creationId="{9E97215B-C91F-40BB-B935-0F4AC9D1D21C}"/>
          </ac:picMkLst>
        </pc:picChg>
        <pc:picChg chg="add mod">
          <ac:chgData name="Elga Pedreira Mendes" userId="7125e8cb-0ec7-4093-a0ba-09083a4fabc3" providerId="ADAL" clId="{7A26E999-600B-4E74-998D-8B7E84FF4101}" dt="2020-02-18T18:06:17.818" v="4436"/>
          <ac:picMkLst>
            <pc:docMk/>
            <pc:sldMk cId="1966041868" sldId="367"/>
            <ac:picMk id="5" creationId="{E7BBA3F2-7671-455E-9BD1-EE1EE8165183}"/>
          </ac:picMkLst>
        </pc:picChg>
      </pc:sldChg>
      <pc:sldChg chg="addSp delSp modSp add modNotesTx">
        <pc:chgData name="Elga Pedreira Mendes" userId="7125e8cb-0ec7-4093-a0ba-09083a4fabc3" providerId="ADAL" clId="{7A26E999-600B-4E74-998D-8B7E84FF4101}" dt="2020-02-18T18:28:14.873" v="5325" actId="1076"/>
        <pc:sldMkLst>
          <pc:docMk/>
          <pc:sldMk cId="633460395" sldId="368"/>
        </pc:sldMkLst>
        <pc:spChg chg="del">
          <ac:chgData name="Elga Pedreira Mendes" userId="7125e8cb-0ec7-4093-a0ba-09083a4fabc3" providerId="ADAL" clId="{7A26E999-600B-4E74-998D-8B7E84FF4101}" dt="2020-02-18T18:14:15.868" v="5217" actId="478"/>
          <ac:spMkLst>
            <pc:docMk/>
            <pc:sldMk cId="633460395" sldId="368"/>
            <ac:spMk id="2" creationId="{5485CF30-4C3E-461A-A8C7-FA0E5379838B}"/>
          </ac:spMkLst>
        </pc:spChg>
        <pc:spChg chg="del mod">
          <ac:chgData name="Elga Pedreira Mendes" userId="7125e8cb-0ec7-4093-a0ba-09083a4fabc3" providerId="ADAL" clId="{7A26E999-600B-4E74-998D-8B7E84FF4101}" dt="2020-02-18T18:14:21.461" v="5219"/>
          <ac:spMkLst>
            <pc:docMk/>
            <pc:sldMk cId="633460395" sldId="368"/>
            <ac:spMk id="3" creationId="{785B466F-119C-4E07-9090-F71A6D9C8DF9}"/>
          </ac:spMkLst>
        </pc:spChg>
        <pc:spChg chg="add mod">
          <ac:chgData name="Elga Pedreira Mendes" userId="7125e8cb-0ec7-4093-a0ba-09083a4fabc3" providerId="ADAL" clId="{7A26E999-600B-4E74-998D-8B7E84FF4101}" dt="2020-02-18T18:28:05.569" v="5322" actId="1076"/>
          <ac:spMkLst>
            <pc:docMk/>
            <pc:sldMk cId="633460395" sldId="368"/>
            <ac:spMk id="5" creationId="{B51C615C-AB4A-41D8-86C3-FA59C0709538}"/>
          </ac:spMkLst>
        </pc:spChg>
        <pc:spChg chg="add mod">
          <ac:chgData name="Elga Pedreira Mendes" userId="7125e8cb-0ec7-4093-a0ba-09083a4fabc3" providerId="ADAL" clId="{7A26E999-600B-4E74-998D-8B7E84FF4101}" dt="2020-02-18T18:28:14.873" v="5325" actId="1076"/>
          <ac:spMkLst>
            <pc:docMk/>
            <pc:sldMk cId="633460395" sldId="368"/>
            <ac:spMk id="6" creationId="{6452A5E3-57C1-4893-A5BD-748508697778}"/>
          </ac:spMkLst>
        </pc:spChg>
        <pc:spChg chg="add mod">
          <ac:chgData name="Elga Pedreira Mendes" userId="7125e8cb-0ec7-4093-a0ba-09083a4fabc3" providerId="ADAL" clId="{7A26E999-600B-4E74-998D-8B7E84FF4101}" dt="2020-02-18T18:28:11.784" v="5324" actId="1076"/>
          <ac:spMkLst>
            <pc:docMk/>
            <pc:sldMk cId="633460395" sldId="368"/>
            <ac:spMk id="7" creationId="{23425E4E-E5AA-42E1-BC33-AC7A9C968B9C}"/>
          </ac:spMkLst>
        </pc:spChg>
        <pc:spChg chg="add mod">
          <ac:chgData name="Elga Pedreira Mendes" userId="7125e8cb-0ec7-4093-a0ba-09083a4fabc3" providerId="ADAL" clId="{7A26E999-600B-4E74-998D-8B7E84FF4101}" dt="2020-02-18T18:17:28.770" v="5238" actId="1076"/>
          <ac:spMkLst>
            <pc:docMk/>
            <pc:sldMk cId="633460395" sldId="368"/>
            <ac:spMk id="8" creationId="{F26DD7E1-8127-40CA-B272-A011396078CE}"/>
          </ac:spMkLst>
        </pc:spChg>
        <pc:picChg chg="add mod">
          <ac:chgData name="Elga Pedreira Mendes" userId="7125e8cb-0ec7-4093-a0ba-09083a4fabc3" providerId="ADAL" clId="{7A26E999-600B-4E74-998D-8B7E84FF4101}" dt="2020-02-18T18:17:23.553" v="5237" actId="14100"/>
          <ac:picMkLst>
            <pc:docMk/>
            <pc:sldMk cId="633460395" sldId="368"/>
            <ac:picMk id="4" creationId="{ABA6C033-4E0E-44CF-9E22-11D42E73A79A}"/>
          </ac:picMkLst>
        </pc:picChg>
      </pc:sldChg>
      <pc:sldChg chg="addSp delSp modSp add">
        <pc:chgData name="Elga Pedreira Mendes" userId="7125e8cb-0ec7-4093-a0ba-09083a4fabc3" providerId="ADAL" clId="{7A26E999-600B-4E74-998D-8B7E84FF4101}" dt="2020-02-18T18:51:05.813" v="5949" actId="20577"/>
        <pc:sldMkLst>
          <pc:docMk/>
          <pc:sldMk cId="1216704730" sldId="369"/>
        </pc:sldMkLst>
        <pc:spChg chg="del mod">
          <ac:chgData name="Elga Pedreira Mendes" userId="7125e8cb-0ec7-4093-a0ba-09083a4fabc3" providerId="ADAL" clId="{7A26E999-600B-4E74-998D-8B7E84FF4101}" dt="2020-02-18T18:38:05.022" v="5413" actId="478"/>
          <ac:spMkLst>
            <pc:docMk/>
            <pc:sldMk cId="1216704730" sldId="369"/>
            <ac:spMk id="2" creationId="{0D9B685B-9211-4F3C-BD1C-5EA99CE152BC}"/>
          </ac:spMkLst>
        </pc:spChg>
        <pc:spChg chg="mod">
          <ac:chgData name="Elga Pedreira Mendes" userId="7125e8cb-0ec7-4093-a0ba-09083a4fabc3" providerId="ADAL" clId="{7A26E999-600B-4E74-998D-8B7E84FF4101}" dt="2020-02-18T18:51:05.813" v="5949" actId="20577"/>
          <ac:spMkLst>
            <pc:docMk/>
            <pc:sldMk cId="1216704730" sldId="369"/>
            <ac:spMk id="3" creationId="{40840DD6-B431-4A18-800B-3AE511390C37}"/>
          </ac:spMkLst>
        </pc:spChg>
        <pc:spChg chg="add mod">
          <ac:chgData name="Elga Pedreira Mendes" userId="7125e8cb-0ec7-4093-a0ba-09083a4fabc3" providerId="ADAL" clId="{7A26E999-600B-4E74-998D-8B7E84FF4101}" dt="2020-02-18T18:38:12.374" v="5414" actId="1076"/>
          <ac:spMkLst>
            <pc:docMk/>
            <pc:sldMk cId="1216704730" sldId="369"/>
            <ac:spMk id="4" creationId="{557C69A8-A545-4174-9B43-F22AF0985DC0}"/>
          </ac:spMkLst>
        </pc:spChg>
      </pc:sldChg>
      <pc:sldChg chg="addSp delSp modSp add mod setBg">
        <pc:chgData name="Elga Pedreira Mendes" userId="7125e8cb-0ec7-4093-a0ba-09083a4fabc3" providerId="ADAL" clId="{7A26E999-600B-4E74-998D-8B7E84FF4101}" dt="2020-02-18T18:48:49.957" v="5892" actId="14100"/>
        <pc:sldMkLst>
          <pc:docMk/>
          <pc:sldMk cId="2563182919" sldId="370"/>
        </pc:sldMkLst>
        <pc:spChg chg="del">
          <ac:chgData name="Elga Pedreira Mendes" userId="7125e8cb-0ec7-4093-a0ba-09083a4fabc3" providerId="ADAL" clId="{7A26E999-600B-4E74-998D-8B7E84FF4101}" dt="2020-02-18T18:46:12.040" v="5863" actId="478"/>
          <ac:spMkLst>
            <pc:docMk/>
            <pc:sldMk cId="2563182919" sldId="370"/>
            <ac:spMk id="2" creationId="{9E3A2545-0528-48C3-86D5-C52E266613BC}"/>
          </ac:spMkLst>
        </pc:spChg>
        <pc:spChg chg="del mod">
          <ac:chgData name="Elga Pedreira Mendes" userId="7125e8cb-0ec7-4093-a0ba-09083a4fabc3" providerId="ADAL" clId="{7A26E999-600B-4E74-998D-8B7E84FF4101}" dt="2020-02-18T18:46:17.156" v="5865"/>
          <ac:spMkLst>
            <pc:docMk/>
            <pc:sldMk cId="2563182919" sldId="370"/>
            <ac:spMk id="3" creationId="{14BDE4C8-B6CE-4AFD-8928-F0F34D2097BA}"/>
          </ac:spMkLst>
        </pc:spChg>
        <pc:spChg chg="add del mod">
          <ac:chgData name="Elga Pedreira Mendes" userId="7125e8cb-0ec7-4093-a0ba-09083a4fabc3" providerId="ADAL" clId="{7A26E999-600B-4E74-998D-8B7E84FF4101}" dt="2020-02-18T18:47:42.187" v="5878" actId="478"/>
          <ac:spMkLst>
            <pc:docMk/>
            <pc:sldMk cId="2563182919" sldId="370"/>
            <ac:spMk id="6" creationId="{BDFF27DF-96A2-4E82-A645-25C99865FEB4}"/>
          </ac:spMkLst>
        </pc:spChg>
        <pc:spChg chg="add del">
          <ac:chgData name="Elga Pedreira Mendes" userId="7125e8cb-0ec7-4093-a0ba-09083a4fabc3" providerId="ADAL" clId="{7A26E999-600B-4E74-998D-8B7E84FF4101}" dt="2020-02-18T18:47:57.748" v="5883" actId="26606"/>
          <ac:spMkLst>
            <pc:docMk/>
            <pc:sldMk cId="2563182919" sldId="370"/>
            <ac:spMk id="12" creationId="{B649E800-A5C8-49A0-A453-ED537DA3156A}"/>
          </ac:spMkLst>
        </pc:spChg>
        <pc:spChg chg="add del">
          <ac:chgData name="Elga Pedreira Mendes" userId="7125e8cb-0ec7-4093-a0ba-09083a4fabc3" providerId="ADAL" clId="{7A26E999-600B-4E74-998D-8B7E84FF4101}" dt="2020-02-18T18:47:57.748" v="5883" actId="26606"/>
          <ac:spMkLst>
            <pc:docMk/>
            <pc:sldMk cId="2563182919" sldId="370"/>
            <ac:spMk id="14" creationId="{8BA67DD7-B75D-4A30-90A4-EEA9F64AF11B}"/>
          </ac:spMkLst>
        </pc:spChg>
        <pc:spChg chg="add del">
          <ac:chgData name="Elga Pedreira Mendes" userId="7125e8cb-0ec7-4093-a0ba-09083a4fabc3" providerId="ADAL" clId="{7A26E999-600B-4E74-998D-8B7E84FF4101}" dt="2020-02-18T18:48:02.413" v="5885" actId="26606"/>
          <ac:spMkLst>
            <pc:docMk/>
            <pc:sldMk cId="2563182919" sldId="370"/>
            <ac:spMk id="20" creationId="{0B761509-3B9A-49A6-A84B-C3D86811697D}"/>
          </ac:spMkLst>
        </pc:spChg>
        <pc:spChg chg="add del">
          <ac:chgData name="Elga Pedreira Mendes" userId="7125e8cb-0ec7-4093-a0ba-09083a4fabc3" providerId="ADAL" clId="{7A26E999-600B-4E74-998D-8B7E84FF4101}" dt="2020-02-18T18:48:02.413" v="5885" actId="26606"/>
          <ac:spMkLst>
            <pc:docMk/>
            <pc:sldMk cId="2563182919" sldId="370"/>
            <ac:spMk id="21" creationId="{91DE43FD-EB47-414A-B0AB-169B0FFFA527}"/>
          </ac:spMkLst>
        </pc:spChg>
        <pc:spChg chg="add del">
          <ac:chgData name="Elga Pedreira Mendes" userId="7125e8cb-0ec7-4093-a0ba-09083a4fabc3" providerId="ADAL" clId="{7A26E999-600B-4E74-998D-8B7E84FF4101}" dt="2020-02-18T18:48:06.558" v="5887" actId="26606"/>
          <ac:spMkLst>
            <pc:docMk/>
            <pc:sldMk cId="2563182919" sldId="370"/>
            <ac:spMk id="24" creationId="{0B761509-3B9A-49A6-A84B-C3D86811697D}"/>
          </ac:spMkLst>
        </pc:spChg>
        <pc:spChg chg="add del">
          <ac:chgData name="Elga Pedreira Mendes" userId="7125e8cb-0ec7-4093-a0ba-09083a4fabc3" providerId="ADAL" clId="{7A26E999-600B-4E74-998D-8B7E84FF4101}" dt="2020-02-18T18:48:06.558" v="5887" actId="26606"/>
          <ac:spMkLst>
            <pc:docMk/>
            <pc:sldMk cId="2563182919" sldId="370"/>
            <ac:spMk id="25" creationId="{91DE43FD-EB47-414A-B0AB-169B0FFFA527}"/>
          </ac:spMkLst>
        </pc:spChg>
        <pc:spChg chg="add">
          <ac:chgData name="Elga Pedreira Mendes" userId="7125e8cb-0ec7-4093-a0ba-09083a4fabc3" providerId="ADAL" clId="{7A26E999-600B-4E74-998D-8B7E84FF4101}" dt="2020-02-18T18:48:06.567" v="5888" actId="26606"/>
          <ac:spMkLst>
            <pc:docMk/>
            <pc:sldMk cId="2563182919" sldId="370"/>
            <ac:spMk id="28" creationId="{32BC26D8-82FB-445E-AA49-62A77D7C1EE0}"/>
          </ac:spMkLst>
        </pc:spChg>
        <pc:spChg chg="add">
          <ac:chgData name="Elga Pedreira Mendes" userId="7125e8cb-0ec7-4093-a0ba-09083a4fabc3" providerId="ADAL" clId="{7A26E999-600B-4E74-998D-8B7E84FF4101}" dt="2020-02-18T18:48:06.567" v="5888" actId="26606"/>
          <ac:spMkLst>
            <pc:docMk/>
            <pc:sldMk cId="2563182919" sldId="370"/>
            <ac:spMk id="29" creationId="{CB44330D-EA18-4254-AA95-EB49948539B8}"/>
          </ac:spMkLst>
        </pc:spChg>
        <pc:grpChg chg="add del">
          <ac:chgData name="Elga Pedreira Mendes" userId="7125e8cb-0ec7-4093-a0ba-09083a4fabc3" providerId="ADAL" clId="{7A26E999-600B-4E74-998D-8B7E84FF4101}" dt="2020-02-18T18:47:57.748" v="5883" actId="26606"/>
          <ac:grpSpMkLst>
            <pc:docMk/>
            <pc:sldMk cId="2563182919" sldId="370"/>
            <ac:grpSpMk id="16" creationId="{E8C5FC48-0A3C-4D6D-A0D5-EEE93213DBBE}"/>
          </ac:grpSpMkLst>
        </pc:grpChg>
        <pc:grpChg chg="add del">
          <ac:chgData name="Elga Pedreira Mendes" userId="7125e8cb-0ec7-4093-a0ba-09083a4fabc3" providerId="ADAL" clId="{7A26E999-600B-4E74-998D-8B7E84FF4101}" dt="2020-02-18T18:48:02.413" v="5885" actId="26606"/>
          <ac:grpSpMkLst>
            <pc:docMk/>
            <pc:sldMk cId="2563182919" sldId="370"/>
            <ac:grpSpMk id="22" creationId="{D3706AFB-4AF0-430C-8FBE-C38C0F839661}"/>
          </ac:grpSpMkLst>
        </pc:grpChg>
        <pc:grpChg chg="add del">
          <ac:chgData name="Elga Pedreira Mendes" userId="7125e8cb-0ec7-4093-a0ba-09083a4fabc3" providerId="ADAL" clId="{7A26E999-600B-4E74-998D-8B7E84FF4101}" dt="2020-02-18T18:48:06.558" v="5887" actId="26606"/>
          <ac:grpSpMkLst>
            <pc:docMk/>
            <pc:sldMk cId="2563182919" sldId="370"/>
            <ac:grpSpMk id="26" creationId="{58495BCC-CE77-4CC2-952E-846F41119FD5}"/>
          </ac:grpSpMkLst>
        </pc:grpChg>
        <pc:picChg chg="add del mod">
          <ac:chgData name="Elga Pedreira Mendes" userId="7125e8cb-0ec7-4093-a0ba-09083a4fabc3" providerId="ADAL" clId="{7A26E999-600B-4E74-998D-8B7E84FF4101}" dt="2020-02-18T18:47:38.295" v="5877" actId="478"/>
          <ac:picMkLst>
            <pc:docMk/>
            <pc:sldMk cId="2563182919" sldId="370"/>
            <ac:picMk id="4" creationId="{6080C359-F2ED-4528-9CD9-24B99CBE0699}"/>
          </ac:picMkLst>
        </pc:picChg>
        <pc:picChg chg="add mod">
          <ac:chgData name="Elga Pedreira Mendes" userId="7125e8cb-0ec7-4093-a0ba-09083a4fabc3" providerId="ADAL" clId="{7A26E999-600B-4E74-998D-8B7E84FF4101}" dt="2020-02-18T18:48:49.957" v="5892" actId="14100"/>
          <ac:picMkLst>
            <pc:docMk/>
            <pc:sldMk cId="2563182919" sldId="370"/>
            <ac:picMk id="7" creationId="{892E3A56-E693-493B-8170-DF4EC879BEDA}"/>
          </ac:picMkLst>
        </pc:picChg>
      </pc:sldChg>
      <pc:sldChg chg="modSp add ord">
        <pc:chgData name="Elga Pedreira Mendes" userId="7125e8cb-0ec7-4093-a0ba-09083a4fabc3" providerId="ADAL" clId="{7A26E999-600B-4E74-998D-8B7E84FF4101}" dt="2020-02-18T19:29:19.117" v="6193"/>
        <pc:sldMkLst>
          <pc:docMk/>
          <pc:sldMk cId="1132427626" sldId="371"/>
        </pc:sldMkLst>
        <pc:spChg chg="mod">
          <ac:chgData name="Elga Pedreira Mendes" userId="7125e8cb-0ec7-4093-a0ba-09083a4fabc3" providerId="ADAL" clId="{7A26E999-600B-4E74-998D-8B7E84FF4101}" dt="2020-02-18T18:55:51.052" v="6013" actId="1076"/>
          <ac:spMkLst>
            <pc:docMk/>
            <pc:sldMk cId="1132427626" sldId="371"/>
            <ac:spMk id="2" creationId="{95A1BCCC-03CE-4FE6-BF5C-9C8C01E86C69}"/>
          </ac:spMkLst>
        </pc:spChg>
        <pc:spChg chg="mod">
          <ac:chgData name="Elga Pedreira Mendes" userId="7125e8cb-0ec7-4093-a0ba-09083a4fabc3" providerId="ADAL" clId="{7A26E999-600B-4E74-998D-8B7E84FF4101}" dt="2020-02-18T18:55:41.662" v="6012" actId="20577"/>
          <ac:spMkLst>
            <pc:docMk/>
            <pc:sldMk cId="1132427626" sldId="371"/>
            <ac:spMk id="3" creationId="{F7B15B0E-D832-44A4-9233-7BDB0680DE2F}"/>
          </ac:spMkLst>
        </pc:spChg>
      </pc:sldChg>
      <pc:sldChg chg="addSp delSp modSp add mod setBg">
        <pc:chgData name="Elga Pedreira Mendes" userId="7125e8cb-0ec7-4093-a0ba-09083a4fabc3" providerId="ADAL" clId="{7A26E999-600B-4E74-998D-8B7E84FF4101}" dt="2020-02-18T20:46:28.354" v="6502" actId="14100"/>
        <pc:sldMkLst>
          <pc:docMk/>
          <pc:sldMk cId="3883695498" sldId="372"/>
        </pc:sldMkLst>
        <pc:spChg chg="del mod">
          <ac:chgData name="Elga Pedreira Mendes" userId="7125e8cb-0ec7-4093-a0ba-09083a4fabc3" providerId="ADAL" clId="{7A26E999-600B-4E74-998D-8B7E84FF4101}" dt="2020-02-18T19:51:28.911" v="6296" actId="478"/>
          <ac:spMkLst>
            <pc:docMk/>
            <pc:sldMk cId="3883695498" sldId="372"/>
            <ac:spMk id="2" creationId="{C66ECC9D-EBBA-44A0-B3D5-DEB3AAFB750F}"/>
          </ac:spMkLst>
        </pc:spChg>
        <pc:spChg chg="del mod">
          <ac:chgData name="Elga Pedreira Mendes" userId="7125e8cb-0ec7-4093-a0ba-09083a4fabc3" providerId="ADAL" clId="{7A26E999-600B-4E74-998D-8B7E84FF4101}" dt="2020-02-18T19:35:56.522" v="6201" actId="1957"/>
          <ac:spMkLst>
            <pc:docMk/>
            <pc:sldMk cId="3883695498" sldId="372"/>
            <ac:spMk id="3" creationId="{DDB42524-3C42-4499-9A55-D2DD649DBBDD}"/>
          </ac:spMkLst>
        </pc:spChg>
        <pc:spChg chg="add del mod">
          <ac:chgData name="Elga Pedreira Mendes" userId="7125e8cb-0ec7-4093-a0ba-09083a4fabc3" providerId="ADAL" clId="{7A26E999-600B-4E74-998D-8B7E84FF4101}" dt="2020-02-18T19:51:31.971" v="6297" actId="478"/>
          <ac:spMkLst>
            <pc:docMk/>
            <pc:sldMk cId="3883695498" sldId="372"/>
            <ac:spMk id="8" creationId="{0C2044A9-5925-48C0-8400-27BB734A718C}"/>
          </ac:spMkLst>
        </pc:spChg>
        <pc:spChg chg="add mod">
          <ac:chgData name="Elga Pedreira Mendes" userId="7125e8cb-0ec7-4093-a0ba-09083a4fabc3" providerId="ADAL" clId="{7A26E999-600B-4E74-998D-8B7E84FF4101}" dt="2020-02-18T20:46:28.354" v="6502" actId="14100"/>
          <ac:spMkLst>
            <pc:docMk/>
            <pc:sldMk cId="3883695498" sldId="372"/>
            <ac:spMk id="9" creationId="{A0D893F8-29C1-4245-A780-375845FD34C0}"/>
          </ac:spMkLst>
        </pc:spChg>
        <pc:spChg chg="add del">
          <ac:chgData name="Elga Pedreira Mendes" userId="7125e8cb-0ec7-4093-a0ba-09083a4fabc3" providerId="ADAL" clId="{7A26E999-600B-4E74-998D-8B7E84FF4101}" dt="2020-02-18T20:32:51.805" v="6468" actId="26606"/>
          <ac:spMkLst>
            <pc:docMk/>
            <pc:sldMk cId="3883695498" sldId="372"/>
            <ac:spMk id="11" creationId="{AFF8D2E5-2C4E-47B1-930B-6C82B7C31331}"/>
          </ac:spMkLst>
        </pc:spChg>
        <pc:spChg chg="add del">
          <ac:chgData name="Elga Pedreira Mendes" userId="7125e8cb-0ec7-4093-a0ba-09083a4fabc3" providerId="ADAL" clId="{7A26E999-600B-4E74-998D-8B7E84FF4101}" dt="2020-02-18T20:32:51.805" v="6468" actId="26606"/>
          <ac:spMkLst>
            <pc:docMk/>
            <pc:sldMk cId="3883695498" sldId="372"/>
            <ac:spMk id="13" creationId="{801E4ADA-0EA9-4930-846E-3C11E8BED6DD}"/>
          </ac:spMkLst>
        </pc:spChg>
        <pc:spChg chg="add del">
          <ac:chgData name="Elga Pedreira Mendes" userId="7125e8cb-0ec7-4093-a0ba-09083a4fabc3" providerId="ADAL" clId="{7A26E999-600B-4E74-998D-8B7E84FF4101}" dt="2020-02-18T20:32:51.805" v="6468" actId="26606"/>
          <ac:spMkLst>
            <pc:docMk/>
            <pc:sldMk cId="3883695498" sldId="372"/>
            <ac:spMk id="15" creationId="{FB92FFCE-0C90-454E-AA25-D4EE9A6C39C5}"/>
          </ac:spMkLst>
        </pc:spChg>
        <pc:spChg chg="add del">
          <ac:chgData name="Elga Pedreira Mendes" userId="7125e8cb-0ec7-4093-a0ba-09083a4fabc3" providerId="ADAL" clId="{7A26E999-600B-4E74-998D-8B7E84FF4101}" dt="2020-02-18T20:33:08.763" v="6472" actId="26606"/>
          <ac:spMkLst>
            <pc:docMk/>
            <pc:sldMk cId="3883695498" sldId="372"/>
            <ac:spMk id="17" creationId="{A7AE9375-4664-4DB2-922D-2782A6E439AC}"/>
          </ac:spMkLst>
        </pc:spChg>
        <pc:spChg chg="add del">
          <ac:chgData name="Elga Pedreira Mendes" userId="7125e8cb-0ec7-4093-a0ba-09083a4fabc3" providerId="ADAL" clId="{7A26E999-600B-4E74-998D-8B7E84FF4101}" dt="2020-02-18T20:33:08.735" v="6471" actId="26606"/>
          <ac:spMkLst>
            <pc:docMk/>
            <pc:sldMk cId="3883695498" sldId="372"/>
            <ac:spMk id="24" creationId="{6D1A2CED-DA9B-4CCF-8215-CFC65FE71603}"/>
          </ac:spMkLst>
        </pc:spChg>
        <pc:spChg chg="add del">
          <ac:chgData name="Elga Pedreira Mendes" userId="7125e8cb-0ec7-4093-a0ba-09083a4fabc3" providerId="ADAL" clId="{7A26E999-600B-4E74-998D-8B7E84FF4101}" dt="2020-02-18T20:33:08.735" v="6471" actId="26606"/>
          <ac:spMkLst>
            <pc:docMk/>
            <pc:sldMk cId="3883695498" sldId="372"/>
            <ac:spMk id="26" creationId="{562DFC44-A40C-4573-9230-B3EDB3EC8EEB}"/>
          </ac:spMkLst>
        </pc:spChg>
        <pc:spChg chg="add del">
          <ac:chgData name="Elga Pedreira Mendes" userId="7125e8cb-0ec7-4093-a0ba-09083a4fabc3" providerId="ADAL" clId="{7A26E999-600B-4E74-998D-8B7E84FF4101}" dt="2020-02-18T20:33:08.735" v="6471" actId="26606"/>
          <ac:spMkLst>
            <pc:docMk/>
            <pc:sldMk cId="3883695498" sldId="372"/>
            <ac:spMk id="28" creationId="{15589D35-CF9F-4DE9-A792-8571A09E9BC9}"/>
          </ac:spMkLst>
        </pc:spChg>
        <pc:spChg chg="add">
          <ac:chgData name="Elga Pedreira Mendes" userId="7125e8cb-0ec7-4093-a0ba-09083a4fabc3" providerId="ADAL" clId="{7A26E999-600B-4E74-998D-8B7E84FF4101}" dt="2020-02-18T20:33:08.763" v="6472" actId="26606"/>
          <ac:spMkLst>
            <pc:docMk/>
            <pc:sldMk cId="3883695498" sldId="372"/>
            <ac:spMk id="30" creationId="{A7AE9375-4664-4DB2-922D-2782A6E439AC}"/>
          </ac:spMkLst>
        </pc:spChg>
        <pc:graphicFrameChg chg="add mod">
          <ac:chgData name="Elga Pedreira Mendes" userId="7125e8cb-0ec7-4093-a0ba-09083a4fabc3" providerId="ADAL" clId="{7A26E999-600B-4E74-998D-8B7E84FF4101}" dt="2020-02-18T20:33:08.763" v="6472" actId="26606"/>
          <ac:graphicFrameMkLst>
            <pc:docMk/>
            <pc:sldMk cId="3883695498" sldId="372"/>
            <ac:graphicFrameMk id="6" creationId="{0EB63C16-D806-46E8-98FB-C98568BE88A5}"/>
          </ac:graphicFrameMkLst>
        </pc:graphicFrameChg>
        <pc:cxnChg chg="add del">
          <ac:chgData name="Elga Pedreira Mendes" userId="7125e8cb-0ec7-4093-a0ba-09083a4fabc3" providerId="ADAL" clId="{7A26E999-600B-4E74-998D-8B7E84FF4101}" dt="2020-02-18T20:33:08.763" v="6472" actId="26606"/>
          <ac:cxnSpMkLst>
            <pc:docMk/>
            <pc:sldMk cId="3883695498" sldId="372"/>
            <ac:cxnSpMk id="18" creationId="{EE504C98-6397-41C1-A8D8-2D9C4ED307E0}"/>
          </ac:cxnSpMkLst>
        </pc:cxnChg>
        <pc:cxnChg chg="add del">
          <ac:chgData name="Elga Pedreira Mendes" userId="7125e8cb-0ec7-4093-a0ba-09083a4fabc3" providerId="ADAL" clId="{7A26E999-600B-4E74-998D-8B7E84FF4101}" dt="2020-02-18T20:33:08.763" v="6472" actId="26606"/>
          <ac:cxnSpMkLst>
            <pc:docMk/>
            <pc:sldMk cId="3883695498" sldId="372"/>
            <ac:cxnSpMk id="19" creationId="{17C2F6CE-0CF2-4DDD-85F5-96799A328F15}"/>
          </ac:cxnSpMkLst>
        </pc:cxnChg>
        <pc:cxnChg chg="add">
          <ac:chgData name="Elga Pedreira Mendes" userId="7125e8cb-0ec7-4093-a0ba-09083a4fabc3" providerId="ADAL" clId="{7A26E999-600B-4E74-998D-8B7E84FF4101}" dt="2020-02-18T20:33:08.763" v="6472" actId="26606"/>
          <ac:cxnSpMkLst>
            <pc:docMk/>
            <pc:sldMk cId="3883695498" sldId="372"/>
            <ac:cxnSpMk id="31" creationId="{EE504C98-6397-41C1-A8D8-2D9C4ED307E0}"/>
          </ac:cxnSpMkLst>
        </pc:cxnChg>
        <pc:cxnChg chg="add">
          <ac:chgData name="Elga Pedreira Mendes" userId="7125e8cb-0ec7-4093-a0ba-09083a4fabc3" providerId="ADAL" clId="{7A26E999-600B-4E74-998D-8B7E84FF4101}" dt="2020-02-18T20:33:08.763" v="6472" actId="26606"/>
          <ac:cxnSpMkLst>
            <pc:docMk/>
            <pc:sldMk cId="3883695498" sldId="372"/>
            <ac:cxnSpMk id="32" creationId="{17C2F6CE-0CF2-4DDD-85F5-96799A328F15}"/>
          </ac:cxnSpMkLst>
        </pc:cxnChg>
      </pc:sldChg>
      <pc:sldChg chg="add">
        <pc:chgData name="Elga Pedreira Mendes" userId="7125e8cb-0ec7-4093-a0ba-09083a4fabc3" providerId="ADAL" clId="{7A26E999-600B-4E74-998D-8B7E84FF4101}" dt="2020-02-18T19:00:01.978" v="6053"/>
        <pc:sldMkLst>
          <pc:docMk/>
          <pc:sldMk cId="2944615062" sldId="373"/>
        </pc:sldMkLst>
      </pc:sldChg>
      <pc:sldChg chg="modSp add ord">
        <pc:chgData name="Elga Pedreira Mendes" userId="7125e8cb-0ec7-4093-a0ba-09083a4fabc3" providerId="ADAL" clId="{7A26E999-600B-4E74-998D-8B7E84FF4101}" dt="2020-02-18T20:35:42.562" v="6498" actId="1076"/>
        <pc:sldMkLst>
          <pc:docMk/>
          <pc:sldMk cId="3880976110" sldId="375"/>
        </pc:sldMkLst>
        <pc:spChg chg="mod">
          <ac:chgData name="Elga Pedreira Mendes" userId="7125e8cb-0ec7-4093-a0ba-09083a4fabc3" providerId="ADAL" clId="{7A26E999-600B-4E74-998D-8B7E84FF4101}" dt="2020-02-18T20:35:42.562" v="6498" actId="1076"/>
          <ac:spMkLst>
            <pc:docMk/>
            <pc:sldMk cId="3880976110" sldId="375"/>
            <ac:spMk id="2" creationId="{FC8CF2DA-A7BF-49FF-BFC3-AD9C2E7DFD4B}"/>
          </ac:spMkLst>
        </pc:spChg>
      </pc:sldChg>
      <pc:sldChg chg="add">
        <pc:chgData name="Elga Pedreira Mendes" userId="7125e8cb-0ec7-4093-a0ba-09083a4fabc3" providerId="ADAL" clId="{7A26E999-600B-4E74-998D-8B7E84FF4101}" dt="2020-02-18T19:55:51.959" v="6315"/>
        <pc:sldMkLst>
          <pc:docMk/>
          <pc:sldMk cId="744942840" sldId="376"/>
        </pc:sldMkLst>
      </pc:sldChg>
      <pc:sldChg chg="addSp delSp modSp add mod setBg modNotesTx">
        <pc:chgData name="Elga Pedreira Mendes" userId="7125e8cb-0ec7-4093-a0ba-09083a4fabc3" providerId="ADAL" clId="{7A26E999-600B-4E74-998D-8B7E84FF4101}" dt="2020-02-18T20:46:57.402" v="6507" actId="14100"/>
        <pc:sldMkLst>
          <pc:docMk/>
          <pc:sldMk cId="3033393215" sldId="377"/>
        </pc:sldMkLst>
        <pc:spChg chg="del">
          <ac:chgData name="Elga Pedreira Mendes" userId="7125e8cb-0ec7-4093-a0ba-09083a4fabc3" providerId="ADAL" clId="{7A26E999-600B-4E74-998D-8B7E84FF4101}" dt="2020-02-18T20:29:18.603" v="6363" actId="478"/>
          <ac:spMkLst>
            <pc:docMk/>
            <pc:sldMk cId="3033393215" sldId="377"/>
            <ac:spMk id="2" creationId="{DB6E8592-940E-48E1-8C53-AB4F4D2563EF}"/>
          </ac:spMkLst>
        </pc:spChg>
        <pc:spChg chg="del">
          <ac:chgData name="Elga Pedreira Mendes" userId="7125e8cb-0ec7-4093-a0ba-09083a4fabc3" providerId="ADAL" clId="{7A26E999-600B-4E74-998D-8B7E84FF4101}" dt="2020-02-18T20:29:27.021" v="6364" actId="478"/>
          <ac:spMkLst>
            <pc:docMk/>
            <pc:sldMk cId="3033393215" sldId="377"/>
            <ac:spMk id="3" creationId="{87E62C65-0655-4542-931F-1B69347BC06A}"/>
          </ac:spMkLst>
        </pc:spChg>
        <pc:spChg chg="add mod">
          <ac:chgData name="Elga Pedreira Mendes" userId="7125e8cb-0ec7-4093-a0ba-09083a4fabc3" providerId="ADAL" clId="{7A26E999-600B-4E74-998D-8B7E84FF4101}" dt="2020-02-18T20:46:47.234" v="6506" actId="1076"/>
          <ac:spMkLst>
            <pc:docMk/>
            <pc:sldMk cId="3033393215" sldId="377"/>
            <ac:spMk id="6" creationId="{5C799061-A44B-4B44-BC66-50570FD4DF5D}"/>
          </ac:spMkLst>
        </pc:spChg>
        <pc:spChg chg="add">
          <ac:chgData name="Elga Pedreira Mendes" userId="7125e8cb-0ec7-4093-a0ba-09083a4fabc3" providerId="ADAL" clId="{7A26E999-600B-4E74-998D-8B7E84FF4101}" dt="2020-02-18T20:30:49.808" v="6368" actId="26606"/>
          <ac:spMkLst>
            <pc:docMk/>
            <pc:sldMk cId="3033393215" sldId="377"/>
            <ac:spMk id="10" creationId="{32BC26D8-82FB-445E-AA49-62A77D7C1EE0}"/>
          </ac:spMkLst>
        </pc:spChg>
        <pc:spChg chg="add">
          <ac:chgData name="Elga Pedreira Mendes" userId="7125e8cb-0ec7-4093-a0ba-09083a4fabc3" providerId="ADAL" clId="{7A26E999-600B-4E74-998D-8B7E84FF4101}" dt="2020-02-18T20:30:49.808" v="6368" actId="26606"/>
          <ac:spMkLst>
            <pc:docMk/>
            <pc:sldMk cId="3033393215" sldId="377"/>
            <ac:spMk id="12" creationId="{CB44330D-EA18-4254-AA95-EB49948539B8}"/>
          </ac:spMkLst>
        </pc:spChg>
        <pc:picChg chg="add del">
          <ac:chgData name="Elga Pedreira Mendes" userId="7125e8cb-0ec7-4093-a0ba-09083a4fabc3" providerId="ADAL" clId="{7A26E999-600B-4E74-998D-8B7E84FF4101}" dt="2020-02-18T20:29:31.472" v="6366"/>
          <ac:picMkLst>
            <pc:docMk/>
            <pc:sldMk cId="3033393215" sldId="377"/>
            <ac:picMk id="4" creationId="{B1BB4E3D-7D8B-444F-AF92-8FE7BDD6D0C8}"/>
          </ac:picMkLst>
        </pc:picChg>
        <pc:picChg chg="add mod">
          <ac:chgData name="Elga Pedreira Mendes" userId="7125e8cb-0ec7-4093-a0ba-09083a4fabc3" providerId="ADAL" clId="{7A26E999-600B-4E74-998D-8B7E84FF4101}" dt="2020-02-18T20:46:57.402" v="6507" actId="14100"/>
          <ac:picMkLst>
            <pc:docMk/>
            <pc:sldMk cId="3033393215" sldId="377"/>
            <ac:picMk id="5" creationId="{C20C21A5-23E1-41DA-B112-482C7693BEDD}"/>
          </ac:picMkLst>
        </pc:picChg>
      </pc:sldChg>
    </pc:docChg>
  </pc:docChgLst>
  <pc:docChgLst>
    <pc:chgData name="Elga Pedreira Mendes" userId="7125e8cb-0ec7-4093-a0ba-09083a4fabc3" providerId="ADAL" clId="{26BABE2D-4CA5-4A6A-965A-26D050AB77E1}"/>
    <pc:docChg chg="undo custSel addSld modSld">
      <pc:chgData name="Elga Pedreira Mendes" userId="7125e8cb-0ec7-4093-a0ba-09083a4fabc3" providerId="ADAL" clId="{26BABE2D-4CA5-4A6A-965A-26D050AB77E1}" dt="2020-02-28T13:45:38.897" v="1793" actId="1076"/>
      <pc:docMkLst>
        <pc:docMk/>
      </pc:docMkLst>
      <pc:sldChg chg="modSp">
        <pc:chgData name="Elga Pedreira Mendes" userId="7125e8cb-0ec7-4093-a0ba-09083a4fabc3" providerId="ADAL" clId="{26BABE2D-4CA5-4A6A-965A-26D050AB77E1}" dt="2020-02-19T20:07:41.046" v="80" actId="1076"/>
        <pc:sldMkLst>
          <pc:docMk/>
          <pc:sldMk cId="633460395" sldId="368"/>
        </pc:sldMkLst>
        <pc:spChg chg="mod">
          <ac:chgData name="Elga Pedreira Mendes" userId="7125e8cb-0ec7-4093-a0ba-09083a4fabc3" providerId="ADAL" clId="{26BABE2D-4CA5-4A6A-965A-26D050AB77E1}" dt="2020-02-19T20:07:38.762" v="79" actId="1076"/>
          <ac:spMkLst>
            <pc:docMk/>
            <pc:sldMk cId="633460395" sldId="368"/>
            <ac:spMk id="5" creationId="{B51C615C-AB4A-41D8-86C3-FA59C0709538}"/>
          </ac:spMkLst>
        </pc:spChg>
        <pc:spChg chg="mod">
          <ac:chgData name="Elga Pedreira Mendes" userId="7125e8cb-0ec7-4093-a0ba-09083a4fabc3" providerId="ADAL" clId="{26BABE2D-4CA5-4A6A-965A-26D050AB77E1}" dt="2020-02-19T20:07:41.046" v="80" actId="1076"/>
          <ac:spMkLst>
            <pc:docMk/>
            <pc:sldMk cId="633460395" sldId="368"/>
            <ac:spMk id="6" creationId="{6452A5E3-57C1-4893-A5BD-748508697778}"/>
          </ac:spMkLst>
        </pc:spChg>
      </pc:sldChg>
      <pc:sldChg chg="modSp">
        <pc:chgData name="Elga Pedreira Mendes" userId="7125e8cb-0ec7-4093-a0ba-09083a4fabc3" providerId="ADAL" clId="{26BABE2D-4CA5-4A6A-965A-26D050AB77E1}" dt="2020-02-28T13:45:38.897" v="1793" actId="1076"/>
        <pc:sldMkLst>
          <pc:docMk/>
          <pc:sldMk cId="3883695498" sldId="372"/>
        </pc:sldMkLst>
        <pc:graphicFrameChg chg="mod">
          <ac:chgData name="Elga Pedreira Mendes" userId="7125e8cb-0ec7-4093-a0ba-09083a4fabc3" providerId="ADAL" clId="{26BABE2D-4CA5-4A6A-965A-26D050AB77E1}" dt="2020-02-28T13:45:38.897" v="1793" actId="1076"/>
          <ac:graphicFrameMkLst>
            <pc:docMk/>
            <pc:sldMk cId="3883695498" sldId="372"/>
            <ac:graphicFrameMk id="6" creationId="{0EB63C16-D806-46E8-98FB-C98568BE88A5}"/>
          </ac:graphicFrameMkLst>
        </pc:graphicFrameChg>
      </pc:sldChg>
      <pc:sldChg chg="modSp">
        <pc:chgData name="Elga Pedreira Mendes" userId="7125e8cb-0ec7-4093-a0ba-09083a4fabc3" providerId="ADAL" clId="{26BABE2D-4CA5-4A6A-965A-26D050AB77E1}" dt="2020-02-19T20:07:51.390" v="81" actId="113"/>
        <pc:sldMkLst>
          <pc:docMk/>
          <pc:sldMk cId="3880976110" sldId="375"/>
        </pc:sldMkLst>
        <pc:spChg chg="mod">
          <ac:chgData name="Elga Pedreira Mendes" userId="7125e8cb-0ec7-4093-a0ba-09083a4fabc3" providerId="ADAL" clId="{26BABE2D-4CA5-4A6A-965A-26D050AB77E1}" dt="2020-02-19T20:07:51.390" v="81" actId="113"/>
          <ac:spMkLst>
            <pc:docMk/>
            <pc:sldMk cId="3880976110" sldId="375"/>
            <ac:spMk id="2" creationId="{FC8CF2DA-A7BF-49FF-BFC3-AD9C2E7DFD4B}"/>
          </ac:spMkLst>
        </pc:spChg>
      </pc:sldChg>
      <pc:sldChg chg="addSp delSp modSp add">
        <pc:chgData name="Elga Pedreira Mendes" userId="7125e8cb-0ec7-4093-a0ba-09083a4fabc3" providerId="ADAL" clId="{26BABE2D-4CA5-4A6A-965A-26D050AB77E1}" dt="2020-02-19T20:01:47.948" v="60" actId="255"/>
        <pc:sldMkLst>
          <pc:docMk/>
          <pc:sldMk cId="3704772270" sldId="378"/>
        </pc:sldMkLst>
        <pc:spChg chg="mod">
          <ac:chgData name="Elga Pedreira Mendes" userId="7125e8cb-0ec7-4093-a0ba-09083a4fabc3" providerId="ADAL" clId="{26BABE2D-4CA5-4A6A-965A-26D050AB77E1}" dt="2020-02-19T20:01:32.543" v="58" actId="114"/>
          <ac:spMkLst>
            <pc:docMk/>
            <pc:sldMk cId="3704772270" sldId="378"/>
            <ac:spMk id="2" creationId="{BBE748DD-CC7F-427A-A6DA-6F97BF54460A}"/>
          </ac:spMkLst>
        </pc:spChg>
        <pc:spChg chg="del">
          <ac:chgData name="Elga Pedreira Mendes" userId="7125e8cb-0ec7-4093-a0ba-09083a4fabc3" providerId="ADAL" clId="{26BABE2D-4CA5-4A6A-965A-26D050AB77E1}" dt="2020-02-19T19:59:53.908" v="51" actId="478"/>
          <ac:spMkLst>
            <pc:docMk/>
            <pc:sldMk cId="3704772270" sldId="378"/>
            <ac:spMk id="3" creationId="{405EF281-CEA0-4D21-9E37-0D4F18E11563}"/>
          </ac:spMkLst>
        </pc:spChg>
        <pc:spChg chg="add mod">
          <ac:chgData name="Elga Pedreira Mendes" userId="7125e8cb-0ec7-4093-a0ba-09083a4fabc3" providerId="ADAL" clId="{26BABE2D-4CA5-4A6A-965A-26D050AB77E1}" dt="2020-02-19T20:01:47.948" v="60" actId="255"/>
          <ac:spMkLst>
            <pc:docMk/>
            <pc:sldMk cId="3704772270" sldId="378"/>
            <ac:spMk id="4" creationId="{1ACFAFB5-BCB9-41C8-B0B6-0AFFA2D6732B}"/>
          </ac:spMkLst>
        </pc:spChg>
      </pc:sldChg>
      <pc:sldChg chg="addSp delSp modSp add">
        <pc:chgData name="Elga Pedreira Mendes" userId="7125e8cb-0ec7-4093-a0ba-09083a4fabc3" providerId="ADAL" clId="{26BABE2D-4CA5-4A6A-965A-26D050AB77E1}" dt="2020-02-19T21:12:44.198" v="1273" actId="114"/>
        <pc:sldMkLst>
          <pc:docMk/>
          <pc:sldMk cId="968510997" sldId="379"/>
        </pc:sldMkLst>
        <pc:spChg chg="del mod">
          <ac:chgData name="Elga Pedreira Mendes" userId="7125e8cb-0ec7-4093-a0ba-09083a4fabc3" providerId="ADAL" clId="{26BABE2D-4CA5-4A6A-965A-26D050AB77E1}" dt="2020-02-19T20:11:32.544" v="104" actId="478"/>
          <ac:spMkLst>
            <pc:docMk/>
            <pc:sldMk cId="968510997" sldId="379"/>
            <ac:spMk id="2" creationId="{BA6FA62F-B891-460C-B029-D5BE92753307}"/>
          </ac:spMkLst>
        </pc:spChg>
        <pc:spChg chg="del">
          <ac:chgData name="Elga Pedreira Mendes" userId="7125e8cb-0ec7-4093-a0ba-09083a4fabc3" providerId="ADAL" clId="{26BABE2D-4CA5-4A6A-965A-26D050AB77E1}" dt="2020-02-19T20:02:34.115" v="62"/>
          <ac:spMkLst>
            <pc:docMk/>
            <pc:sldMk cId="968510997" sldId="379"/>
            <ac:spMk id="3" creationId="{59C1AA31-EDFD-44CE-AA5B-1F28103C9580}"/>
          </ac:spMkLst>
        </pc:spChg>
        <pc:spChg chg="add del">
          <ac:chgData name="Elga Pedreira Mendes" userId="7125e8cb-0ec7-4093-a0ba-09083a4fabc3" providerId="ADAL" clId="{26BABE2D-4CA5-4A6A-965A-26D050AB77E1}" dt="2020-02-19T20:02:37.319" v="63" actId="478"/>
          <ac:spMkLst>
            <pc:docMk/>
            <pc:sldMk cId="968510997" sldId="379"/>
            <ac:spMk id="7" creationId="{B67A7E08-910B-46E7-8273-CA8F7348C5E1}"/>
          </ac:spMkLst>
        </pc:spChg>
        <pc:spChg chg="add del">
          <ac:chgData name="Elga Pedreira Mendes" userId="7125e8cb-0ec7-4093-a0ba-09083a4fabc3" providerId="ADAL" clId="{26BABE2D-4CA5-4A6A-965A-26D050AB77E1}" dt="2020-02-19T20:02:37.319" v="63" actId="478"/>
          <ac:spMkLst>
            <pc:docMk/>
            <pc:sldMk cId="968510997" sldId="379"/>
            <ac:spMk id="8" creationId="{1AB0578F-0B32-4ACD-9E56-993715C7C3A4}"/>
          </ac:spMkLst>
        </pc:spChg>
        <pc:spChg chg="add del">
          <ac:chgData name="Elga Pedreira Mendes" userId="7125e8cb-0ec7-4093-a0ba-09083a4fabc3" providerId="ADAL" clId="{26BABE2D-4CA5-4A6A-965A-26D050AB77E1}" dt="2020-02-19T20:02:37.319" v="63" actId="478"/>
          <ac:spMkLst>
            <pc:docMk/>
            <pc:sldMk cId="968510997" sldId="379"/>
            <ac:spMk id="9" creationId="{8F46CA0F-2B1F-4684-B0A5-8C2FD9FF13C4}"/>
          </ac:spMkLst>
        </pc:spChg>
        <pc:spChg chg="add del mod">
          <ac:chgData name="Elga Pedreira Mendes" userId="7125e8cb-0ec7-4093-a0ba-09083a4fabc3" providerId="ADAL" clId="{26BABE2D-4CA5-4A6A-965A-26D050AB77E1}" dt="2020-02-19T20:02:56.371" v="65"/>
          <ac:spMkLst>
            <pc:docMk/>
            <pc:sldMk cId="968510997" sldId="379"/>
            <ac:spMk id="11" creationId="{A3773AB2-1179-41C1-BD6C-BD4649BDDDEF}"/>
          </ac:spMkLst>
        </pc:spChg>
        <pc:spChg chg="add">
          <ac:chgData name="Elga Pedreira Mendes" userId="7125e8cb-0ec7-4093-a0ba-09083a4fabc3" providerId="ADAL" clId="{26BABE2D-4CA5-4A6A-965A-26D050AB77E1}" dt="2020-02-19T20:02:56.371" v="65"/>
          <ac:spMkLst>
            <pc:docMk/>
            <pc:sldMk cId="968510997" sldId="379"/>
            <ac:spMk id="13" creationId="{047D1CC3-5110-45B1-A8A1-24ACE895999A}"/>
          </ac:spMkLst>
        </pc:spChg>
        <pc:spChg chg="add mod">
          <ac:chgData name="Elga Pedreira Mendes" userId="7125e8cb-0ec7-4093-a0ba-09083a4fabc3" providerId="ADAL" clId="{26BABE2D-4CA5-4A6A-965A-26D050AB77E1}" dt="2020-02-19T20:13:16.429" v="119" actId="1076"/>
          <ac:spMkLst>
            <pc:docMk/>
            <pc:sldMk cId="968510997" sldId="379"/>
            <ac:spMk id="14" creationId="{DA935077-5B9F-4945-9953-C059FB21A0CC}"/>
          </ac:spMkLst>
        </pc:spChg>
        <pc:spChg chg="add mod">
          <ac:chgData name="Elga Pedreira Mendes" userId="7125e8cb-0ec7-4093-a0ba-09083a4fabc3" providerId="ADAL" clId="{26BABE2D-4CA5-4A6A-965A-26D050AB77E1}" dt="2020-02-19T20:13:12.885" v="118" actId="1076"/>
          <ac:spMkLst>
            <pc:docMk/>
            <pc:sldMk cId="968510997" sldId="379"/>
            <ac:spMk id="15" creationId="{7D0BD73D-C110-4FA4-A128-78D80C4C2EC2}"/>
          </ac:spMkLst>
        </pc:spChg>
        <pc:graphicFrameChg chg="add del mod">
          <ac:chgData name="Elga Pedreira Mendes" userId="7125e8cb-0ec7-4093-a0ba-09083a4fabc3" providerId="ADAL" clId="{26BABE2D-4CA5-4A6A-965A-26D050AB77E1}" dt="2020-02-19T20:02:37.319" v="63" actId="478"/>
          <ac:graphicFrameMkLst>
            <pc:docMk/>
            <pc:sldMk cId="968510997" sldId="379"/>
            <ac:graphicFrameMk id="6" creationId="{1DA28BD0-04AE-4CA8-807E-15E43F89A70F}"/>
          </ac:graphicFrameMkLst>
        </pc:graphicFrameChg>
        <pc:graphicFrameChg chg="add mod modGraphic">
          <ac:chgData name="Elga Pedreira Mendes" userId="7125e8cb-0ec7-4093-a0ba-09083a4fabc3" providerId="ADAL" clId="{26BABE2D-4CA5-4A6A-965A-26D050AB77E1}" dt="2020-02-19T21:12:44.198" v="1273" actId="114"/>
          <ac:graphicFrameMkLst>
            <pc:docMk/>
            <pc:sldMk cId="968510997" sldId="379"/>
            <ac:graphicFrameMk id="12" creationId="{12B8A734-C44B-4031-8DC0-00BD06BB5C33}"/>
          </ac:graphicFrameMkLst>
        </pc:graphicFrameChg>
      </pc:sldChg>
      <pc:sldChg chg="add">
        <pc:chgData name="Elga Pedreira Mendes" userId="7125e8cb-0ec7-4093-a0ba-09083a4fabc3" providerId="ADAL" clId="{26BABE2D-4CA5-4A6A-965A-26D050AB77E1}" dt="2020-02-19T20:06:38.831" v="77"/>
        <pc:sldMkLst>
          <pc:docMk/>
          <pc:sldMk cId="1128576654" sldId="380"/>
        </pc:sldMkLst>
      </pc:sldChg>
      <pc:sldChg chg="addSp delSp modSp add">
        <pc:chgData name="Elga Pedreira Mendes" userId="7125e8cb-0ec7-4093-a0ba-09083a4fabc3" providerId="ADAL" clId="{26BABE2D-4CA5-4A6A-965A-26D050AB77E1}" dt="2020-02-20T20:21:22.001" v="1776" actId="14100"/>
        <pc:sldMkLst>
          <pc:docMk/>
          <pc:sldMk cId="3356255192" sldId="381"/>
        </pc:sldMkLst>
        <pc:spChg chg="mod">
          <ac:chgData name="Elga Pedreira Mendes" userId="7125e8cb-0ec7-4093-a0ba-09083a4fabc3" providerId="ADAL" clId="{26BABE2D-4CA5-4A6A-965A-26D050AB77E1}" dt="2020-02-19T20:56:57.043" v="920" actId="20577"/>
          <ac:spMkLst>
            <pc:docMk/>
            <pc:sldMk cId="3356255192" sldId="381"/>
            <ac:spMk id="2" creationId="{0EA335B8-BD30-4197-BCE7-D2CB463472D8}"/>
          </ac:spMkLst>
        </pc:spChg>
        <pc:spChg chg="del mod">
          <ac:chgData name="Elga Pedreira Mendes" userId="7125e8cb-0ec7-4093-a0ba-09083a4fabc3" providerId="ADAL" clId="{26BABE2D-4CA5-4A6A-965A-26D050AB77E1}" dt="2020-02-19T20:56:22.482" v="885" actId="478"/>
          <ac:spMkLst>
            <pc:docMk/>
            <pc:sldMk cId="3356255192" sldId="381"/>
            <ac:spMk id="3" creationId="{A7DE2D51-4ED5-446B-88BF-D1726E52D6F2}"/>
          </ac:spMkLst>
        </pc:spChg>
        <pc:spChg chg="add mod">
          <ac:chgData name="Elga Pedreira Mendes" userId="7125e8cb-0ec7-4093-a0ba-09083a4fabc3" providerId="ADAL" clId="{26BABE2D-4CA5-4A6A-965A-26D050AB77E1}" dt="2020-02-20T20:21:22.001" v="1776" actId="14100"/>
          <ac:spMkLst>
            <pc:docMk/>
            <pc:sldMk cId="3356255192" sldId="381"/>
            <ac:spMk id="4" creationId="{8FD40AEF-47B7-47AC-96E6-8436CE0497B6}"/>
          </ac:spMkLst>
        </pc:spChg>
        <pc:spChg chg="add mod">
          <ac:chgData name="Elga Pedreira Mendes" userId="7125e8cb-0ec7-4093-a0ba-09083a4fabc3" providerId="ADAL" clId="{26BABE2D-4CA5-4A6A-965A-26D050AB77E1}" dt="2020-02-20T20:21:08.128" v="1772" actId="14100"/>
          <ac:spMkLst>
            <pc:docMk/>
            <pc:sldMk cId="3356255192" sldId="381"/>
            <ac:spMk id="5" creationId="{A82B6C7D-D082-49D9-99E1-D56B254A8ABE}"/>
          </ac:spMkLst>
        </pc:spChg>
        <pc:spChg chg="add mod">
          <ac:chgData name="Elga Pedreira Mendes" userId="7125e8cb-0ec7-4093-a0ba-09083a4fabc3" providerId="ADAL" clId="{26BABE2D-4CA5-4A6A-965A-26D050AB77E1}" dt="2020-02-20T20:20:36.750" v="1768" actId="14100"/>
          <ac:spMkLst>
            <pc:docMk/>
            <pc:sldMk cId="3356255192" sldId="381"/>
            <ac:spMk id="6" creationId="{504C48FF-BAB9-406E-9436-1951D71EAACA}"/>
          </ac:spMkLst>
        </pc:spChg>
        <pc:spChg chg="add mod">
          <ac:chgData name="Elga Pedreira Mendes" userId="7125e8cb-0ec7-4093-a0ba-09083a4fabc3" providerId="ADAL" clId="{26BABE2D-4CA5-4A6A-965A-26D050AB77E1}" dt="2020-02-20T20:21:17.864" v="1775" actId="14100"/>
          <ac:spMkLst>
            <pc:docMk/>
            <pc:sldMk cId="3356255192" sldId="381"/>
            <ac:spMk id="7" creationId="{625F04B3-F4CE-4F59-903B-6195E7778D73}"/>
          </ac:spMkLst>
        </pc:spChg>
        <pc:spChg chg="add mod">
          <ac:chgData name="Elga Pedreira Mendes" userId="7125e8cb-0ec7-4093-a0ba-09083a4fabc3" providerId="ADAL" clId="{26BABE2D-4CA5-4A6A-965A-26D050AB77E1}" dt="2020-02-20T20:20:54.830" v="1771" actId="14100"/>
          <ac:spMkLst>
            <pc:docMk/>
            <pc:sldMk cId="3356255192" sldId="381"/>
            <ac:spMk id="8" creationId="{77A3BBC5-F367-402D-A611-E927E2F5E9E4}"/>
          </ac:spMkLst>
        </pc:spChg>
        <pc:spChg chg="add mod">
          <ac:chgData name="Elga Pedreira Mendes" userId="7125e8cb-0ec7-4093-a0ba-09083a4fabc3" providerId="ADAL" clId="{26BABE2D-4CA5-4A6A-965A-26D050AB77E1}" dt="2020-02-19T21:00:08.232" v="955" actId="14100"/>
          <ac:spMkLst>
            <pc:docMk/>
            <pc:sldMk cId="3356255192" sldId="381"/>
            <ac:spMk id="9" creationId="{EE1D6AC6-17C7-4164-BA85-50DFD94350A0}"/>
          </ac:spMkLst>
        </pc:spChg>
        <pc:spChg chg="add mod">
          <ac:chgData name="Elga Pedreira Mendes" userId="7125e8cb-0ec7-4093-a0ba-09083a4fabc3" providerId="ADAL" clId="{26BABE2D-4CA5-4A6A-965A-26D050AB77E1}" dt="2020-02-20T20:21:14.856" v="1774" actId="14100"/>
          <ac:spMkLst>
            <pc:docMk/>
            <pc:sldMk cId="3356255192" sldId="381"/>
            <ac:spMk id="10" creationId="{4FFF2DE9-13AA-496C-8F78-711105D99223}"/>
          </ac:spMkLst>
        </pc:spChg>
        <pc:spChg chg="add mod">
          <ac:chgData name="Elga Pedreira Mendes" userId="7125e8cb-0ec7-4093-a0ba-09083a4fabc3" providerId="ADAL" clId="{26BABE2D-4CA5-4A6A-965A-26D050AB77E1}" dt="2020-02-19T21:05:48.637" v="1266" actId="14100"/>
          <ac:spMkLst>
            <pc:docMk/>
            <pc:sldMk cId="3356255192" sldId="381"/>
            <ac:spMk id="11" creationId="{2B4A3C9C-E602-45E2-89A5-BBF548C622B1}"/>
          </ac:spMkLst>
        </pc:spChg>
        <pc:spChg chg="add mod">
          <ac:chgData name="Elga Pedreira Mendes" userId="7125e8cb-0ec7-4093-a0ba-09083a4fabc3" providerId="ADAL" clId="{26BABE2D-4CA5-4A6A-965A-26D050AB77E1}" dt="2020-02-19T20:56:18.562" v="884" actId="1076"/>
          <ac:spMkLst>
            <pc:docMk/>
            <pc:sldMk cId="3356255192" sldId="381"/>
            <ac:spMk id="12" creationId="{CDEFBBE8-A9C3-4E6B-8780-42808F6C0A9C}"/>
          </ac:spMkLst>
        </pc:spChg>
        <pc:spChg chg="add mod">
          <ac:chgData name="Elga Pedreira Mendes" userId="7125e8cb-0ec7-4093-a0ba-09083a4fabc3" providerId="ADAL" clId="{26BABE2D-4CA5-4A6A-965A-26D050AB77E1}" dt="2020-02-19T20:56:18.562" v="884" actId="1076"/>
          <ac:spMkLst>
            <pc:docMk/>
            <pc:sldMk cId="3356255192" sldId="381"/>
            <ac:spMk id="13" creationId="{3D234B4B-8E57-47DE-97B3-0511397E1111}"/>
          </ac:spMkLst>
        </pc:spChg>
        <pc:spChg chg="add mod">
          <ac:chgData name="Elga Pedreira Mendes" userId="7125e8cb-0ec7-4093-a0ba-09083a4fabc3" providerId="ADAL" clId="{26BABE2D-4CA5-4A6A-965A-26D050AB77E1}" dt="2020-02-19T20:56:18.562" v="884" actId="1076"/>
          <ac:spMkLst>
            <pc:docMk/>
            <pc:sldMk cId="3356255192" sldId="381"/>
            <ac:spMk id="14" creationId="{B73AA9BA-470F-48AF-A6FB-21FB63B96F68}"/>
          </ac:spMkLst>
        </pc:spChg>
        <pc:spChg chg="add del mod">
          <ac:chgData name="Elga Pedreira Mendes" userId="7125e8cb-0ec7-4093-a0ba-09083a4fabc3" providerId="ADAL" clId="{26BABE2D-4CA5-4A6A-965A-26D050AB77E1}" dt="2020-02-19T20:59:53.441" v="951" actId="478"/>
          <ac:spMkLst>
            <pc:docMk/>
            <pc:sldMk cId="3356255192" sldId="381"/>
            <ac:spMk id="15" creationId="{A6ADDC96-A8F1-4155-A001-E2677653452D}"/>
          </ac:spMkLst>
        </pc:spChg>
        <pc:spChg chg="add mod">
          <ac:chgData name="Elga Pedreira Mendes" userId="7125e8cb-0ec7-4093-a0ba-09083a4fabc3" providerId="ADAL" clId="{26BABE2D-4CA5-4A6A-965A-26D050AB77E1}" dt="2020-02-19T20:56:18.562" v="884" actId="1076"/>
          <ac:spMkLst>
            <pc:docMk/>
            <pc:sldMk cId="3356255192" sldId="381"/>
            <ac:spMk id="16" creationId="{138BC2D8-A9C5-4D7F-918C-F21D222E5EFE}"/>
          </ac:spMkLst>
        </pc:spChg>
        <pc:picChg chg="add mod">
          <ac:chgData name="Elga Pedreira Mendes" userId="7125e8cb-0ec7-4093-a0ba-09083a4fabc3" providerId="ADAL" clId="{26BABE2D-4CA5-4A6A-965A-26D050AB77E1}" dt="2020-02-19T21:05:42.187" v="1265"/>
          <ac:picMkLst>
            <pc:docMk/>
            <pc:sldMk cId="3356255192" sldId="381"/>
            <ac:picMk id="4097" creationId="{2C39EC3A-64BA-489D-A563-78783C496F40}"/>
          </ac:picMkLst>
        </pc:picChg>
      </pc:sldChg>
      <pc:sldChg chg="modSp add">
        <pc:chgData name="Elga Pedreira Mendes" userId="7125e8cb-0ec7-4093-a0ba-09083a4fabc3" providerId="ADAL" clId="{26BABE2D-4CA5-4A6A-965A-26D050AB77E1}" dt="2020-02-20T12:41:45.859" v="1688" actId="114"/>
        <pc:sldMkLst>
          <pc:docMk/>
          <pc:sldMk cId="3391384088" sldId="382"/>
        </pc:sldMkLst>
        <pc:spChg chg="mod">
          <ac:chgData name="Elga Pedreira Mendes" userId="7125e8cb-0ec7-4093-a0ba-09083a4fabc3" providerId="ADAL" clId="{26BABE2D-4CA5-4A6A-965A-26D050AB77E1}" dt="2020-02-19T21:12:57.433" v="1274" actId="114"/>
          <ac:spMkLst>
            <pc:docMk/>
            <pc:sldMk cId="3391384088" sldId="382"/>
            <ac:spMk id="2" creationId="{374E0F78-97D0-445D-B615-C42531B2FBEC}"/>
          </ac:spMkLst>
        </pc:spChg>
        <pc:spChg chg="mod">
          <ac:chgData name="Elga Pedreira Mendes" userId="7125e8cb-0ec7-4093-a0ba-09083a4fabc3" providerId="ADAL" clId="{26BABE2D-4CA5-4A6A-965A-26D050AB77E1}" dt="2020-02-20T12:41:45.859" v="1688" actId="114"/>
          <ac:spMkLst>
            <pc:docMk/>
            <pc:sldMk cId="3391384088" sldId="382"/>
            <ac:spMk id="3" creationId="{9A3F6454-40EA-4540-ACC8-866CEADD9898}"/>
          </ac:spMkLst>
        </pc:spChg>
      </pc:sldChg>
      <pc:sldChg chg="addSp delSp modSp add modNotesTx">
        <pc:chgData name="Elga Pedreira Mendes" userId="7125e8cb-0ec7-4093-a0ba-09083a4fabc3" providerId="ADAL" clId="{26BABE2D-4CA5-4A6A-965A-26D050AB77E1}" dt="2020-02-20T20:26:16.299" v="1792" actId="1076"/>
        <pc:sldMkLst>
          <pc:docMk/>
          <pc:sldMk cId="1327859612" sldId="383"/>
        </pc:sldMkLst>
        <pc:spChg chg="mod">
          <ac:chgData name="Elga Pedreira Mendes" userId="7125e8cb-0ec7-4093-a0ba-09083a4fabc3" providerId="ADAL" clId="{26BABE2D-4CA5-4A6A-965A-26D050AB77E1}" dt="2020-02-20T20:26:16.299" v="1792" actId="1076"/>
          <ac:spMkLst>
            <pc:docMk/>
            <pc:sldMk cId="1327859612" sldId="383"/>
            <ac:spMk id="2" creationId="{88EE5F2E-8F92-4C8B-BD91-B8A1929A1503}"/>
          </ac:spMkLst>
        </pc:spChg>
        <pc:spChg chg="del">
          <ac:chgData name="Elga Pedreira Mendes" userId="7125e8cb-0ec7-4093-a0ba-09083a4fabc3" providerId="ADAL" clId="{26BABE2D-4CA5-4A6A-965A-26D050AB77E1}" dt="2020-02-19T21:13:42.781" v="1275"/>
          <ac:spMkLst>
            <pc:docMk/>
            <pc:sldMk cId="1327859612" sldId="383"/>
            <ac:spMk id="3" creationId="{E44C9178-DAC5-41E8-B22C-9AAE3F4DDAF9}"/>
          </ac:spMkLst>
        </pc:spChg>
        <pc:spChg chg="add">
          <ac:chgData name="Elga Pedreira Mendes" userId="7125e8cb-0ec7-4093-a0ba-09083a4fabc3" providerId="ADAL" clId="{26BABE2D-4CA5-4A6A-965A-26D050AB77E1}" dt="2020-02-19T21:13:42.781" v="1275"/>
          <ac:spMkLst>
            <pc:docMk/>
            <pc:sldMk cId="1327859612" sldId="383"/>
            <ac:spMk id="7" creationId="{F14D29CC-204B-461D-AFEE-8FB74C8266C1}"/>
          </ac:spMkLst>
        </pc:spChg>
        <pc:spChg chg="add mod">
          <ac:chgData name="Elga Pedreira Mendes" userId="7125e8cb-0ec7-4093-a0ba-09083a4fabc3" providerId="ADAL" clId="{26BABE2D-4CA5-4A6A-965A-26D050AB77E1}" dt="2020-02-19T21:14:22.367" v="1281" actId="1076"/>
          <ac:spMkLst>
            <pc:docMk/>
            <pc:sldMk cId="1327859612" sldId="383"/>
            <ac:spMk id="8" creationId="{0D03A068-4ED6-4847-8945-AEEEA4B71D77}"/>
          </ac:spMkLst>
        </pc:spChg>
        <pc:spChg chg="add mod">
          <ac:chgData name="Elga Pedreira Mendes" userId="7125e8cb-0ec7-4093-a0ba-09083a4fabc3" providerId="ADAL" clId="{26BABE2D-4CA5-4A6A-965A-26D050AB77E1}" dt="2020-02-19T21:14:18.111" v="1280" actId="1076"/>
          <ac:spMkLst>
            <pc:docMk/>
            <pc:sldMk cId="1327859612" sldId="383"/>
            <ac:spMk id="9" creationId="{2AC871C8-3F76-4B94-9D6B-41A53CEAAE1D}"/>
          </ac:spMkLst>
        </pc:spChg>
        <pc:graphicFrameChg chg="add mod modGraphic">
          <ac:chgData name="Elga Pedreira Mendes" userId="7125e8cb-0ec7-4093-a0ba-09083a4fabc3" providerId="ADAL" clId="{26BABE2D-4CA5-4A6A-965A-26D050AB77E1}" dt="2020-02-19T21:21:44.329" v="1366" actId="2084"/>
          <ac:graphicFrameMkLst>
            <pc:docMk/>
            <pc:sldMk cId="1327859612" sldId="383"/>
            <ac:graphicFrameMk id="4" creationId="{3B090783-C49A-4690-8AAA-80987BB133C6}"/>
          </ac:graphicFrameMkLst>
        </pc:graphicFrameChg>
        <pc:graphicFrameChg chg="add mod">
          <ac:chgData name="Elga Pedreira Mendes" userId="7125e8cb-0ec7-4093-a0ba-09083a4fabc3" providerId="ADAL" clId="{26BABE2D-4CA5-4A6A-965A-26D050AB77E1}" dt="2020-02-19T21:15:59.226" v="1309" actId="14100"/>
          <ac:graphicFrameMkLst>
            <pc:docMk/>
            <pc:sldMk cId="1327859612" sldId="383"/>
            <ac:graphicFrameMk id="5" creationId="{2A565B8C-B130-4B78-B720-77D291ADF8C8}"/>
          </ac:graphicFrameMkLst>
        </pc:graphicFrameChg>
        <pc:graphicFrameChg chg="add mod">
          <ac:chgData name="Elga Pedreira Mendes" userId="7125e8cb-0ec7-4093-a0ba-09083a4fabc3" providerId="ADAL" clId="{26BABE2D-4CA5-4A6A-965A-26D050AB77E1}" dt="2020-02-19T21:16:54.709" v="1314" actId="14100"/>
          <ac:graphicFrameMkLst>
            <pc:docMk/>
            <pc:sldMk cId="1327859612" sldId="383"/>
            <ac:graphicFrameMk id="6" creationId="{52D68C9F-E20A-4C63-B628-DCA17652C8A5}"/>
          </ac:graphicFrameMkLst>
        </pc:graphicFrameChg>
      </pc:sldChg>
      <pc:sldChg chg="addSp delSp modSp add">
        <pc:chgData name="Elga Pedreira Mendes" userId="7125e8cb-0ec7-4093-a0ba-09083a4fabc3" providerId="ADAL" clId="{26BABE2D-4CA5-4A6A-965A-26D050AB77E1}" dt="2020-02-20T18:41:31.194" v="1690" actId="207"/>
        <pc:sldMkLst>
          <pc:docMk/>
          <pc:sldMk cId="2191747331" sldId="384"/>
        </pc:sldMkLst>
        <pc:spChg chg="del mod">
          <ac:chgData name="Elga Pedreira Mendes" userId="7125e8cb-0ec7-4093-a0ba-09083a4fabc3" providerId="ADAL" clId="{26BABE2D-4CA5-4A6A-965A-26D050AB77E1}" dt="2020-02-19T21:19:17.706" v="1340" actId="478"/>
          <ac:spMkLst>
            <pc:docMk/>
            <pc:sldMk cId="2191747331" sldId="384"/>
            <ac:spMk id="2" creationId="{A6A022D5-8BEC-44F2-8992-F224436E4D39}"/>
          </ac:spMkLst>
        </pc:spChg>
        <pc:spChg chg="del">
          <ac:chgData name="Elga Pedreira Mendes" userId="7125e8cb-0ec7-4093-a0ba-09083a4fabc3" providerId="ADAL" clId="{26BABE2D-4CA5-4A6A-965A-26D050AB77E1}" dt="2020-02-19T21:17:51.371" v="1318"/>
          <ac:spMkLst>
            <pc:docMk/>
            <pc:sldMk cId="2191747331" sldId="384"/>
            <ac:spMk id="3" creationId="{D6CFE610-AB80-407E-8BB5-0B538A8899D1}"/>
          </ac:spMkLst>
        </pc:spChg>
        <pc:graphicFrameChg chg="add mod modGraphic">
          <ac:chgData name="Elga Pedreira Mendes" userId="7125e8cb-0ec7-4093-a0ba-09083a4fabc3" providerId="ADAL" clId="{26BABE2D-4CA5-4A6A-965A-26D050AB77E1}" dt="2020-02-20T18:41:31.194" v="1690" actId="207"/>
          <ac:graphicFrameMkLst>
            <pc:docMk/>
            <pc:sldMk cId="2191747331" sldId="384"/>
            <ac:graphicFrameMk id="4" creationId="{78099F86-3032-4A03-90F7-8FB82DA5623D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26:08.465" v="1373" actId="478"/>
          <ac:graphicFrameMkLst>
            <pc:docMk/>
            <pc:sldMk cId="2191747331" sldId="384"/>
            <ac:graphicFrameMk id="5" creationId="{5E952002-B3BB-425D-9A4A-12A368ADB0E6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26:22.441" v="1378"/>
          <ac:graphicFrameMkLst>
            <pc:docMk/>
            <pc:sldMk cId="2191747331" sldId="384"/>
            <ac:graphicFrameMk id="6" creationId="{DE7378FF-52ED-4640-805C-BE6336CF517B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28:21.338" v="1383"/>
          <ac:graphicFrameMkLst>
            <pc:docMk/>
            <pc:sldMk cId="2191747331" sldId="384"/>
            <ac:graphicFrameMk id="7" creationId="{F49F606A-0B90-4739-9E85-DEE35D5F36CB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37:08.232" v="1418" actId="478"/>
          <ac:graphicFrameMkLst>
            <pc:docMk/>
            <pc:sldMk cId="2191747331" sldId="384"/>
            <ac:graphicFrameMk id="8" creationId="{A97B415A-ED88-4714-B86A-C1E4BEE0253F}"/>
          </ac:graphicFrameMkLst>
        </pc:graphicFrameChg>
        <pc:picChg chg="add del mod">
          <ac:chgData name="Elga Pedreira Mendes" userId="7125e8cb-0ec7-4093-a0ba-09083a4fabc3" providerId="ADAL" clId="{26BABE2D-4CA5-4A6A-965A-26D050AB77E1}" dt="2020-02-19T21:33:54.226" v="1394" actId="478"/>
          <ac:picMkLst>
            <pc:docMk/>
            <pc:sldMk cId="2191747331" sldId="384"/>
            <ac:picMk id="9" creationId="{48369A13-0581-4375-AC29-9E0EB72FC305}"/>
          </ac:picMkLst>
        </pc:picChg>
        <pc:picChg chg="add del mod">
          <ac:chgData name="Elga Pedreira Mendes" userId="7125e8cb-0ec7-4093-a0ba-09083a4fabc3" providerId="ADAL" clId="{26BABE2D-4CA5-4A6A-965A-26D050AB77E1}" dt="2020-02-19T21:35:24.197" v="1406" actId="478"/>
          <ac:picMkLst>
            <pc:docMk/>
            <pc:sldMk cId="2191747331" sldId="384"/>
            <ac:picMk id="10" creationId="{17A94BDA-D0CE-4BE5-895A-B8C47FBD7CCE}"/>
          </ac:picMkLst>
        </pc:picChg>
        <pc:picChg chg="add del mod">
          <ac:chgData name="Elga Pedreira Mendes" userId="7125e8cb-0ec7-4093-a0ba-09083a4fabc3" providerId="ADAL" clId="{26BABE2D-4CA5-4A6A-965A-26D050AB77E1}" dt="2020-02-19T21:36:46.656" v="1411" actId="478"/>
          <ac:picMkLst>
            <pc:docMk/>
            <pc:sldMk cId="2191747331" sldId="384"/>
            <ac:picMk id="11" creationId="{F3A282F6-055F-49EE-8EF2-7653473AB3AC}"/>
          </ac:picMkLst>
        </pc:picChg>
        <pc:picChg chg="add del">
          <ac:chgData name="Elga Pedreira Mendes" userId="7125e8cb-0ec7-4093-a0ba-09083a4fabc3" providerId="ADAL" clId="{26BABE2D-4CA5-4A6A-965A-26D050AB77E1}" dt="2020-02-19T21:33:45.034" v="1393" actId="478"/>
          <ac:picMkLst>
            <pc:docMk/>
            <pc:sldMk cId="2191747331" sldId="384"/>
            <ac:picMk id="12" creationId="{58BA9B15-8783-47F3-B1F4-75E5B0318F82}"/>
          </ac:picMkLst>
        </pc:picChg>
        <pc:picChg chg="add del mod">
          <ac:chgData name="Elga Pedreira Mendes" userId="7125e8cb-0ec7-4093-a0ba-09083a4fabc3" providerId="ADAL" clId="{26BABE2D-4CA5-4A6A-965A-26D050AB77E1}" dt="2020-02-19T21:34:03.746" v="1397" actId="478"/>
          <ac:picMkLst>
            <pc:docMk/>
            <pc:sldMk cId="2191747331" sldId="384"/>
            <ac:picMk id="13" creationId="{E263072C-3E93-46C7-8405-E178F5FFEE7D}"/>
          </ac:picMkLst>
        </pc:picChg>
        <pc:picChg chg="add mod">
          <ac:chgData name="Elga Pedreira Mendes" userId="7125e8cb-0ec7-4093-a0ba-09083a4fabc3" providerId="ADAL" clId="{26BABE2D-4CA5-4A6A-965A-26D050AB77E1}" dt="2020-02-19T21:38:38.691" v="1429" actId="14100"/>
          <ac:picMkLst>
            <pc:docMk/>
            <pc:sldMk cId="2191747331" sldId="384"/>
            <ac:picMk id="14" creationId="{B26DA647-E9E7-48D5-B75B-350B76760035}"/>
          </ac:picMkLst>
        </pc:picChg>
        <pc:picChg chg="add mod">
          <ac:chgData name="Elga Pedreira Mendes" userId="7125e8cb-0ec7-4093-a0ba-09083a4fabc3" providerId="ADAL" clId="{26BABE2D-4CA5-4A6A-965A-26D050AB77E1}" dt="2020-02-19T21:38:31.068" v="1427" actId="14100"/>
          <ac:picMkLst>
            <pc:docMk/>
            <pc:sldMk cId="2191747331" sldId="384"/>
            <ac:picMk id="15" creationId="{DDF07FFD-B7F6-4C64-AE6D-D6D67B081BC6}"/>
          </ac:picMkLst>
        </pc:picChg>
        <pc:picChg chg="add mod">
          <ac:chgData name="Elga Pedreira Mendes" userId="7125e8cb-0ec7-4093-a0ba-09083a4fabc3" providerId="ADAL" clId="{26BABE2D-4CA5-4A6A-965A-26D050AB77E1}" dt="2020-02-19T21:36:59.272" v="1415" actId="14100"/>
          <ac:picMkLst>
            <pc:docMk/>
            <pc:sldMk cId="2191747331" sldId="384"/>
            <ac:picMk id="16" creationId="{0BB7E2E6-3701-4BE2-A298-6DBC3BDBCB5B}"/>
          </ac:picMkLst>
        </pc:picChg>
        <pc:picChg chg="add mod">
          <ac:chgData name="Elga Pedreira Mendes" userId="7125e8cb-0ec7-4093-a0ba-09083a4fabc3" providerId="ADAL" clId="{26BABE2D-4CA5-4A6A-965A-26D050AB77E1}" dt="2020-02-19T21:38:26.187" v="1426" actId="14100"/>
          <ac:picMkLst>
            <pc:docMk/>
            <pc:sldMk cId="2191747331" sldId="384"/>
            <ac:picMk id="17" creationId="{B3BCFD66-3448-4E0E-95FC-70B3E8430C51}"/>
          </ac:picMkLst>
        </pc:picChg>
      </pc:sldChg>
      <pc:sldChg chg="addSp delSp modSp add">
        <pc:chgData name="Elga Pedreira Mendes" userId="7125e8cb-0ec7-4093-a0ba-09083a4fabc3" providerId="ADAL" clId="{26BABE2D-4CA5-4A6A-965A-26D050AB77E1}" dt="2020-02-20T18:42:52.818" v="1691" actId="207"/>
        <pc:sldMkLst>
          <pc:docMk/>
          <pc:sldMk cId="1122606215" sldId="385"/>
        </pc:sldMkLst>
        <pc:spChg chg="del">
          <ac:chgData name="Elga Pedreira Mendes" userId="7125e8cb-0ec7-4093-a0ba-09083a4fabc3" providerId="ADAL" clId="{26BABE2D-4CA5-4A6A-965A-26D050AB77E1}" dt="2020-02-19T21:39:54.911" v="1431" actId="478"/>
          <ac:spMkLst>
            <pc:docMk/>
            <pc:sldMk cId="1122606215" sldId="385"/>
            <ac:spMk id="2" creationId="{009D3C05-31F2-4CE4-B071-5D835F45C698}"/>
          </ac:spMkLst>
        </pc:spChg>
        <pc:spChg chg="del">
          <ac:chgData name="Elga Pedreira Mendes" userId="7125e8cb-0ec7-4093-a0ba-09083a4fabc3" providerId="ADAL" clId="{26BABE2D-4CA5-4A6A-965A-26D050AB77E1}" dt="2020-02-19T21:40:01.904" v="1432"/>
          <ac:spMkLst>
            <pc:docMk/>
            <pc:sldMk cId="1122606215" sldId="385"/>
            <ac:spMk id="3" creationId="{46468FCF-F4AE-4A36-A941-B1E622857B4B}"/>
          </ac:spMkLst>
        </pc:spChg>
        <pc:graphicFrameChg chg="add mod modGraphic">
          <ac:chgData name="Elga Pedreira Mendes" userId="7125e8cb-0ec7-4093-a0ba-09083a4fabc3" providerId="ADAL" clId="{26BABE2D-4CA5-4A6A-965A-26D050AB77E1}" dt="2020-02-20T18:42:52.818" v="1691" actId="207"/>
          <ac:graphicFrameMkLst>
            <pc:docMk/>
            <pc:sldMk cId="1122606215" sldId="385"/>
            <ac:graphicFrameMk id="4" creationId="{1524164B-AF3B-42A0-BD18-44723922EAB9}"/>
          </ac:graphicFrameMkLst>
        </pc:graphicFrameChg>
        <pc:graphicFrameChg chg="add mod">
          <ac:chgData name="Elga Pedreira Mendes" userId="7125e8cb-0ec7-4093-a0ba-09083a4fabc3" providerId="ADAL" clId="{26BABE2D-4CA5-4A6A-965A-26D050AB77E1}" dt="2020-02-19T21:48:29.920" v="1578" actId="1076"/>
          <ac:graphicFrameMkLst>
            <pc:docMk/>
            <pc:sldMk cId="1122606215" sldId="385"/>
            <ac:graphicFrameMk id="5" creationId="{754EFC62-BB28-49BA-A56F-95CC5D793DD5}"/>
          </ac:graphicFrameMkLst>
        </pc:graphicFrameChg>
        <pc:graphicFrameChg chg="add mod">
          <ac:chgData name="Elga Pedreira Mendes" userId="7125e8cb-0ec7-4093-a0ba-09083a4fabc3" providerId="ADAL" clId="{26BABE2D-4CA5-4A6A-965A-26D050AB77E1}" dt="2020-02-19T21:48:52.353" v="1585" actId="1076"/>
          <ac:graphicFrameMkLst>
            <pc:docMk/>
            <pc:sldMk cId="1122606215" sldId="385"/>
            <ac:graphicFrameMk id="6" creationId="{5252261F-DDE3-4C8B-BABE-BC29CADFDA8D}"/>
          </ac:graphicFrameMkLst>
        </pc:graphicFrameChg>
        <pc:graphicFrameChg chg="add mod ord">
          <ac:chgData name="Elga Pedreira Mendes" userId="7125e8cb-0ec7-4093-a0ba-09083a4fabc3" providerId="ADAL" clId="{26BABE2D-4CA5-4A6A-965A-26D050AB77E1}" dt="2020-02-19T21:48:47.129" v="1584" actId="1076"/>
          <ac:graphicFrameMkLst>
            <pc:docMk/>
            <pc:sldMk cId="1122606215" sldId="385"/>
            <ac:graphicFrameMk id="7" creationId="{CE2E418E-B672-45AF-990E-7B2BAFCD7F63}"/>
          </ac:graphicFrameMkLst>
        </pc:graphicFrameChg>
      </pc:sldChg>
      <pc:sldChg chg="addSp delSp modSp add">
        <pc:chgData name="Elga Pedreira Mendes" userId="7125e8cb-0ec7-4093-a0ba-09083a4fabc3" providerId="ADAL" clId="{26BABE2D-4CA5-4A6A-965A-26D050AB77E1}" dt="2020-02-20T18:43:15.797" v="1693" actId="207"/>
        <pc:sldMkLst>
          <pc:docMk/>
          <pc:sldMk cId="2971403613" sldId="386"/>
        </pc:sldMkLst>
        <pc:spChg chg="del">
          <ac:chgData name="Elga Pedreira Mendes" userId="7125e8cb-0ec7-4093-a0ba-09083a4fabc3" providerId="ADAL" clId="{26BABE2D-4CA5-4A6A-965A-26D050AB77E1}" dt="2020-02-19T21:49:27.635" v="1587" actId="478"/>
          <ac:spMkLst>
            <pc:docMk/>
            <pc:sldMk cId="2971403613" sldId="386"/>
            <ac:spMk id="2" creationId="{9FA9FB2C-1355-4546-83AD-28493D03F7F0}"/>
          </ac:spMkLst>
        </pc:spChg>
        <pc:spChg chg="del mod">
          <ac:chgData name="Elga Pedreira Mendes" userId="7125e8cb-0ec7-4093-a0ba-09083a4fabc3" providerId="ADAL" clId="{26BABE2D-4CA5-4A6A-965A-26D050AB77E1}" dt="2020-02-19T21:49:35.882" v="1589"/>
          <ac:spMkLst>
            <pc:docMk/>
            <pc:sldMk cId="2971403613" sldId="386"/>
            <ac:spMk id="3" creationId="{D1CD84CC-247E-4CDC-B524-16469A4BCF6F}"/>
          </ac:spMkLst>
        </pc:spChg>
        <pc:graphicFrameChg chg="add mod modGraphic">
          <ac:chgData name="Elga Pedreira Mendes" userId="7125e8cb-0ec7-4093-a0ba-09083a4fabc3" providerId="ADAL" clId="{26BABE2D-4CA5-4A6A-965A-26D050AB77E1}" dt="2020-02-20T18:43:15.797" v="1693" actId="207"/>
          <ac:graphicFrameMkLst>
            <pc:docMk/>
            <pc:sldMk cId="2971403613" sldId="386"/>
            <ac:graphicFrameMk id="4" creationId="{6464D4D6-DE5C-462A-BC4E-A2130FD31650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51:50.799" v="1614" actId="478"/>
          <ac:graphicFrameMkLst>
            <pc:docMk/>
            <pc:sldMk cId="2971403613" sldId="386"/>
            <ac:graphicFrameMk id="5" creationId="{7B79C2A5-596D-4E69-A6A5-A8C5FFECF247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51:56.973" v="1617"/>
          <ac:graphicFrameMkLst>
            <pc:docMk/>
            <pc:sldMk cId="2971403613" sldId="386"/>
            <ac:graphicFrameMk id="6" creationId="{0DC2FC79-7AB1-413B-BF03-F7E41BEB74F8}"/>
          </ac:graphicFrameMkLst>
        </pc:graphicFrameChg>
        <pc:picChg chg="add mod">
          <ac:chgData name="Elga Pedreira Mendes" userId="7125e8cb-0ec7-4093-a0ba-09083a4fabc3" providerId="ADAL" clId="{26BABE2D-4CA5-4A6A-965A-26D050AB77E1}" dt="2020-02-19T21:53:38.620" v="1657" actId="1038"/>
          <ac:picMkLst>
            <pc:docMk/>
            <pc:sldMk cId="2971403613" sldId="386"/>
            <ac:picMk id="7" creationId="{ADA1A6CB-3080-4BBC-9E52-41DC57EB5FC7}"/>
          </ac:picMkLst>
        </pc:picChg>
        <pc:picChg chg="add mod">
          <ac:chgData name="Elga Pedreira Mendes" userId="7125e8cb-0ec7-4093-a0ba-09083a4fabc3" providerId="ADAL" clId="{26BABE2D-4CA5-4A6A-965A-26D050AB77E1}" dt="2020-02-19T21:53:38.620" v="1657" actId="1038"/>
          <ac:picMkLst>
            <pc:docMk/>
            <pc:sldMk cId="2971403613" sldId="386"/>
            <ac:picMk id="8" creationId="{856C0A88-2CE5-4BB2-AE79-5887FCB8155D}"/>
          </ac:picMkLst>
        </pc:picChg>
      </pc:sldChg>
      <pc:sldChg chg="addSp delSp modSp add">
        <pc:chgData name="Elga Pedreira Mendes" userId="7125e8cb-0ec7-4093-a0ba-09083a4fabc3" providerId="ADAL" clId="{26BABE2D-4CA5-4A6A-965A-26D050AB77E1}" dt="2020-02-20T20:23:57.894" v="1789" actId="14100"/>
        <pc:sldMkLst>
          <pc:docMk/>
          <pc:sldMk cId="715438191" sldId="387"/>
        </pc:sldMkLst>
        <pc:spChg chg="del">
          <ac:chgData name="Elga Pedreira Mendes" userId="7125e8cb-0ec7-4093-a0ba-09083a4fabc3" providerId="ADAL" clId="{26BABE2D-4CA5-4A6A-965A-26D050AB77E1}" dt="2020-02-19T21:54:13.638" v="1659" actId="478"/>
          <ac:spMkLst>
            <pc:docMk/>
            <pc:sldMk cId="715438191" sldId="387"/>
            <ac:spMk id="2" creationId="{E058F021-F84C-4CCA-B7CC-0F5FAD07201C}"/>
          </ac:spMkLst>
        </pc:spChg>
        <pc:spChg chg="add del mod">
          <ac:chgData name="Elga Pedreira Mendes" userId="7125e8cb-0ec7-4093-a0ba-09083a4fabc3" providerId="ADAL" clId="{26BABE2D-4CA5-4A6A-965A-26D050AB77E1}" dt="2020-02-19T21:54:25.861" v="1663"/>
          <ac:spMkLst>
            <pc:docMk/>
            <pc:sldMk cId="715438191" sldId="387"/>
            <ac:spMk id="3" creationId="{D5E1D5B9-7EAB-4DC3-8E3A-C7CE6B7B0C1A}"/>
          </ac:spMkLst>
        </pc:spChg>
        <pc:graphicFrameChg chg="add del mod">
          <ac:chgData name="Elga Pedreira Mendes" userId="7125e8cb-0ec7-4093-a0ba-09083a4fabc3" providerId="ADAL" clId="{26BABE2D-4CA5-4A6A-965A-26D050AB77E1}" dt="2020-02-19T21:54:21.458" v="1662"/>
          <ac:graphicFrameMkLst>
            <pc:docMk/>
            <pc:sldMk cId="715438191" sldId="387"/>
            <ac:graphicFrameMk id="4" creationId="{43ACC410-3D0D-4D8D-9883-C1C08436A596}"/>
          </ac:graphicFrameMkLst>
        </pc:graphicFrameChg>
        <pc:graphicFrameChg chg="add del">
          <ac:chgData name="Elga Pedreira Mendes" userId="7125e8cb-0ec7-4093-a0ba-09083a4fabc3" providerId="ADAL" clId="{26BABE2D-4CA5-4A6A-965A-26D050AB77E1}" dt="2020-02-19T21:54:21.458" v="1662"/>
          <ac:graphicFrameMkLst>
            <pc:docMk/>
            <pc:sldMk cId="715438191" sldId="387"/>
            <ac:graphicFrameMk id="5" creationId="{5CE8F109-0407-40ED-99B3-492DCCC7B148}"/>
          </ac:graphicFrameMkLst>
        </pc:graphicFrameChg>
        <pc:graphicFrameChg chg="add mod modGraphic">
          <ac:chgData name="Elga Pedreira Mendes" userId="7125e8cb-0ec7-4093-a0ba-09083a4fabc3" providerId="ADAL" clId="{26BABE2D-4CA5-4A6A-965A-26D050AB77E1}" dt="2020-02-20T20:23:57.894" v="1789" actId="14100"/>
          <ac:graphicFrameMkLst>
            <pc:docMk/>
            <pc:sldMk cId="715438191" sldId="387"/>
            <ac:graphicFrameMk id="6" creationId="{9CD10E08-0964-41C3-8A82-13EB01B25569}"/>
          </ac:graphicFrameMkLst>
        </pc:graphicFrameChg>
        <pc:graphicFrameChg chg="add del mod">
          <ac:chgData name="Elga Pedreira Mendes" userId="7125e8cb-0ec7-4093-a0ba-09083a4fabc3" providerId="ADAL" clId="{26BABE2D-4CA5-4A6A-965A-26D050AB77E1}" dt="2020-02-19T21:56:16.634" v="1676" actId="478"/>
          <ac:graphicFrameMkLst>
            <pc:docMk/>
            <pc:sldMk cId="715438191" sldId="387"/>
            <ac:graphicFrameMk id="7" creationId="{F49A0CAF-D27E-4DBB-84F0-7E4674B10EE4}"/>
          </ac:graphicFrameMkLst>
        </pc:graphicFrameChg>
        <pc:picChg chg="add del mod">
          <ac:chgData name="Elga Pedreira Mendes" userId="7125e8cb-0ec7-4093-a0ba-09083a4fabc3" providerId="ADAL" clId="{26BABE2D-4CA5-4A6A-965A-26D050AB77E1}" dt="2020-02-19T21:57:21.028" v="1682" actId="478"/>
          <ac:picMkLst>
            <pc:docMk/>
            <pc:sldMk cId="715438191" sldId="387"/>
            <ac:picMk id="8" creationId="{31638C46-9A3F-4DE6-8C2C-BDCD0FC30E10}"/>
          </ac:picMkLst>
        </pc:picChg>
        <pc:picChg chg="add mod">
          <ac:chgData name="Elga Pedreira Mendes" userId="7125e8cb-0ec7-4093-a0ba-09083a4fabc3" providerId="ADAL" clId="{26BABE2D-4CA5-4A6A-965A-26D050AB77E1}" dt="2020-02-20T20:18:37.234" v="1757" actId="1076"/>
          <ac:picMkLst>
            <pc:docMk/>
            <pc:sldMk cId="715438191" sldId="387"/>
            <ac:picMk id="9" creationId="{79ADB411-96FB-4E61-A7C6-FE10EF8E172D}"/>
          </ac:picMkLst>
        </pc:picChg>
      </pc:sldChg>
      <pc:sldChg chg="addSp delSp modSp add">
        <pc:chgData name="Elga Pedreira Mendes" userId="7125e8cb-0ec7-4093-a0ba-09083a4fabc3" providerId="ADAL" clId="{26BABE2D-4CA5-4A6A-965A-26D050AB77E1}" dt="2020-02-20T20:23:27.864" v="1786" actId="113"/>
        <pc:sldMkLst>
          <pc:docMk/>
          <pc:sldMk cId="3349594072" sldId="388"/>
        </pc:sldMkLst>
        <pc:spChg chg="del">
          <ac:chgData name="Elga Pedreira Mendes" userId="7125e8cb-0ec7-4093-a0ba-09083a4fabc3" providerId="ADAL" clId="{26BABE2D-4CA5-4A6A-965A-26D050AB77E1}" dt="2020-02-20T18:45:53.846" v="1725" actId="478"/>
          <ac:spMkLst>
            <pc:docMk/>
            <pc:sldMk cId="3349594072" sldId="388"/>
            <ac:spMk id="2" creationId="{7BEA8578-AD21-4A71-BC28-F7E797D086F6}"/>
          </ac:spMkLst>
        </pc:spChg>
        <pc:spChg chg="add del">
          <ac:chgData name="Elga Pedreira Mendes" userId="7125e8cb-0ec7-4093-a0ba-09083a4fabc3" providerId="ADAL" clId="{26BABE2D-4CA5-4A6A-965A-26D050AB77E1}" dt="2020-02-20T18:44:16.842" v="1698"/>
          <ac:spMkLst>
            <pc:docMk/>
            <pc:sldMk cId="3349594072" sldId="388"/>
            <ac:spMk id="3" creationId="{2FDB97F7-4B0E-471E-9E0B-3A440F063F04}"/>
          </ac:spMkLst>
        </pc:spChg>
        <pc:graphicFrameChg chg="add del mod">
          <ac:chgData name="Elga Pedreira Mendes" userId="7125e8cb-0ec7-4093-a0ba-09083a4fabc3" providerId="ADAL" clId="{26BABE2D-4CA5-4A6A-965A-26D050AB77E1}" dt="2020-02-20T18:44:10.591" v="1697"/>
          <ac:graphicFrameMkLst>
            <pc:docMk/>
            <pc:sldMk cId="3349594072" sldId="388"/>
            <ac:graphicFrameMk id="4" creationId="{100C3F30-A8F2-4A90-985F-AE5858913E3D}"/>
          </ac:graphicFrameMkLst>
        </pc:graphicFrameChg>
        <pc:graphicFrameChg chg="add del">
          <ac:chgData name="Elga Pedreira Mendes" userId="7125e8cb-0ec7-4093-a0ba-09083a4fabc3" providerId="ADAL" clId="{26BABE2D-4CA5-4A6A-965A-26D050AB77E1}" dt="2020-02-20T18:44:10.591" v="1697"/>
          <ac:graphicFrameMkLst>
            <pc:docMk/>
            <pc:sldMk cId="3349594072" sldId="388"/>
            <ac:graphicFrameMk id="5" creationId="{5D16A9CF-5C31-4BA4-A56F-428D6D6ED46F}"/>
          </ac:graphicFrameMkLst>
        </pc:graphicFrameChg>
        <pc:graphicFrameChg chg="add del">
          <ac:chgData name="Elga Pedreira Mendes" userId="7125e8cb-0ec7-4093-a0ba-09083a4fabc3" providerId="ADAL" clId="{26BABE2D-4CA5-4A6A-965A-26D050AB77E1}" dt="2020-02-20T18:44:10.591" v="1697"/>
          <ac:graphicFrameMkLst>
            <pc:docMk/>
            <pc:sldMk cId="3349594072" sldId="388"/>
            <ac:graphicFrameMk id="6" creationId="{A7D0C572-1613-4FDA-92C6-C34CB14D4C62}"/>
          </ac:graphicFrameMkLst>
        </pc:graphicFrameChg>
        <pc:graphicFrameChg chg="add mod modGraphic">
          <ac:chgData name="Elga Pedreira Mendes" userId="7125e8cb-0ec7-4093-a0ba-09083a4fabc3" providerId="ADAL" clId="{26BABE2D-4CA5-4A6A-965A-26D050AB77E1}" dt="2020-02-20T20:23:27.864" v="1786" actId="113"/>
          <ac:graphicFrameMkLst>
            <pc:docMk/>
            <pc:sldMk cId="3349594072" sldId="388"/>
            <ac:graphicFrameMk id="7" creationId="{D70AB68E-C1BC-494D-8FAD-52CF086428D3}"/>
          </ac:graphicFrameMkLst>
        </pc:graphicFrameChg>
        <pc:graphicFrameChg chg="add mod">
          <ac:chgData name="Elga Pedreira Mendes" userId="7125e8cb-0ec7-4093-a0ba-09083a4fabc3" providerId="ADAL" clId="{26BABE2D-4CA5-4A6A-965A-26D050AB77E1}" dt="2020-02-20T20:22:47.252" v="1785" actId="1076"/>
          <ac:graphicFrameMkLst>
            <pc:docMk/>
            <pc:sldMk cId="3349594072" sldId="388"/>
            <ac:graphicFrameMk id="8" creationId="{56AB760E-3EAB-49A4-B148-701EC704A251}"/>
          </ac:graphicFrameMkLst>
        </pc:graphicFrameChg>
        <pc:graphicFrameChg chg="add mod">
          <ac:chgData name="Elga Pedreira Mendes" userId="7125e8cb-0ec7-4093-a0ba-09083a4fabc3" providerId="ADAL" clId="{26BABE2D-4CA5-4A6A-965A-26D050AB77E1}" dt="2020-02-20T20:22:44.659" v="1784" actId="1076"/>
          <ac:graphicFrameMkLst>
            <pc:docMk/>
            <pc:sldMk cId="3349594072" sldId="388"/>
            <ac:graphicFrameMk id="9" creationId="{B98D5829-B118-4E1D-B4D2-B2E22C7FBD4F}"/>
          </ac:graphicFrameMkLst>
        </pc:graphicFrameChg>
      </pc:sldChg>
    </pc:docChg>
  </pc:docChgLst>
  <pc:docChgLst>
    <pc:chgData name="Elga Pedreira Mendes" userId="7125e8cb-0ec7-4093-a0ba-09083a4fabc3" providerId="ADAL" clId="{96A6F311-8D8D-47C9-90B3-264ADC38E9F5}"/>
    <pc:docChg chg="undo custSel mod addSld delSld modSld sldOrd delMainMaster modMainMaster">
      <pc:chgData name="Elga Pedreira Mendes" userId="7125e8cb-0ec7-4093-a0ba-09083a4fabc3" providerId="ADAL" clId="{96A6F311-8D8D-47C9-90B3-264ADC38E9F5}" dt="2020-04-27T13:07:18.020" v="9795" actId="20577"/>
      <pc:docMkLst>
        <pc:docMk/>
      </pc:docMkLst>
      <pc:sldChg chg="addSp delSp modSp add del setBg">
        <pc:chgData name="Elga Pedreira Mendes" userId="7125e8cb-0ec7-4093-a0ba-09083a4fabc3" providerId="ADAL" clId="{96A6F311-8D8D-47C9-90B3-264ADC38E9F5}" dt="2020-04-25T17:41:22.206" v="7467" actId="2696"/>
        <pc:sldMkLst>
          <pc:docMk/>
          <pc:sldMk cId="2818805194" sldId="259"/>
        </pc:sldMkLst>
        <pc:spChg chg="add del mod">
          <ac:chgData name="Elga Pedreira Mendes" userId="7125e8cb-0ec7-4093-a0ba-09083a4fabc3" providerId="ADAL" clId="{96A6F311-8D8D-47C9-90B3-264ADC38E9F5}" dt="2020-04-25T17:41:06.132" v="7464"/>
          <ac:spMkLst>
            <pc:docMk/>
            <pc:sldMk cId="2818805194" sldId="259"/>
            <ac:spMk id="2" creationId="{3895FC9A-520F-4BB6-8527-99C76BEEB7E0}"/>
          </ac:spMkLst>
        </pc:spChg>
        <pc:spChg chg="add del mod">
          <ac:chgData name="Elga Pedreira Mendes" userId="7125e8cb-0ec7-4093-a0ba-09083a4fabc3" providerId="ADAL" clId="{96A6F311-8D8D-47C9-90B3-264ADC38E9F5}" dt="2020-04-23T00:00:00.912" v="1476" actId="478"/>
          <ac:spMkLst>
            <pc:docMk/>
            <pc:sldMk cId="2818805194" sldId="259"/>
            <ac:spMk id="8" creationId="{EEE6692E-1C9F-42DF-9366-6254607CBD9D}"/>
          </ac:spMkLst>
        </pc:spChg>
        <pc:spChg chg="mod">
          <ac:chgData name="Elga Pedreira Mendes" userId="7125e8cb-0ec7-4093-a0ba-09083a4fabc3" providerId="ADAL" clId="{96A6F311-8D8D-47C9-90B3-264ADC38E9F5}" dt="2020-04-22T23:52:32.284" v="1321" actId="20577"/>
          <ac:spMkLst>
            <pc:docMk/>
            <pc:sldMk cId="2818805194" sldId="259"/>
            <ac:spMk id="65" creationId="{5A7B36AD-9959-4C62-8353-728D6D38B2BF}"/>
          </ac:spMkLst>
        </pc:spChg>
        <pc:grpChg chg="del">
          <ac:chgData name="Elga Pedreira Mendes" userId="7125e8cb-0ec7-4093-a0ba-09083a4fabc3" providerId="ADAL" clId="{96A6F311-8D8D-47C9-90B3-264ADC38E9F5}" dt="2020-04-25T17:40:41.199" v="7460"/>
          <ac:grpSpMkLst>
            <pc:docMk/>
            <pc:sldMk cId="2818805194" sldId="259"/>
            <ac:grpSpMk id="4" creationId="{4105D11C-3CF8-40E5-AC7A-2AD8E44EEF05}"/>
          </ac:grpSpMkLst>
        </pc:grpChg>
      </pc:sldChg>
      <pc:sldChg chg="addSp delSp modSp add del setBg modNotesTx">
        <pc:chgData name="Elga Pedreira Mendes" userId="7125e8cb-0ec7-4093-a0ba-09083a4fabc3" providerId="ADAL" clId="{96A6F311-8D8D-47C9-90B3-264ADC38E9F5}" dt="2020-04-27T12:37:51.572" v="9722" actId="2696"/>
        <pc:sldMkLst>
          <pc:docMk/>
          <pc:sldMk cId="536440965" sldId="260"/>
        </pc:sldMkLst>
        <pc:spChg chg="add del mod">
          <ac:chgData name="Elga Pedreira Mendes" userId="7125e8cb-0ec7-4093-a0ba-09083a4fabc3" providerId="ADAL" clId="{96A6F311-8D8D-47C9-90B3-264ADC38E9F5}" dt="2020-04-22T23:39:32.315" v="1012" actId="478"/>
          <ac:spMkLst>
            <pc:docMk/>
            <pc:sldMk cId="536440965" sldId="260"/>
            <ac:spMk id="3" creationId="{1BB4A63E-05B4-41DB-8CE1-F162B08C33E9}"/>
          </ac:spMkLst>
        </pc:spChg>
        <pc:spChg chg="del mod">
          <ac:chgData name="Elga Pedreira Mendes" userId="7125e8cb-0ec7-4093-a0ba-09083a4fabc3" providerId="ADAL" clId="{96A6F311-8D8D-47C9-90B3-264ADC38E9F5}" dt="2020-04-27T12:36:39.497" v="9680"/>
          <ac:spMkLst>
            <pc:docMk/>
            <pc:sldMk cId="536440965" sldId="260"/>
            <ac:spMk id="9" creationId="{2653A829-7AA3-4950-B2CA-D9140B46F116}"/>
          </ac:spMkLst>
        </pc:spChg>
        <pc:spChg chg="del mod">
          <ac:chgData name="Elga Pedreira Mendes" userId="7125e8cb-0ec7-4093-a0ba-09083a4fabc3" providerId="ADAL" clId="{96A6F311-8D8D-47C9-90B3-264ADC38E9F5}" dt="2020-04-27T12:37:48.518" v="9721"/>
          <ac:spMkLst>
            <pc:docMk/>
            <pc:sldMk cId="536440965" sldId="260"/>
            <ac:spMk id="10" creationId="{B7247139-06D3-4A4F-9A1D-C08104D06A8F}"/>
          </ac:spMkLst>
        </pc:spChg>
        <pc:spChg chg="add del mod">
          <ac:chgData name="Elga Pedreira Mendes" userId="7125e8cb-0ec7-4093-a0ba-09083a4fabc3" providerId="ADAL" clId="{96A6F311-8D8D-47C9-90B3-264ADC38E9F5}" dt="2020-04-22T23:40:45.387" v="1054" actId="478"/>
          <ac:spMkLst>
            <pc:docMk/>
            <pc:sldMk cId="536440965" sldId="260"/>
            <ac:spMk id="13" creationId="{0ABC3720-559F-4802-BD8B-549A433D3169}"/>
          </ac:spMkLst>
        </pc:spChg>
        <pc:spChg chg="add del mod">
          <ac:chgData name="Elga Pedreira Mendes" userId="7125e8cb-0ec7-4093-a0ba-09083a4fabc3" providerId="ADAL" clId="{96A6F311-8D8D-47C9-90B3-264ADC38E9F5}" dt="2020-04-22T23:48:00.236" v="1186" actId="478"/>
          <ac:spMkLst>
            <pc:docMk/>
            <pc:sldMk cId="536440965" sldId="260"/>
            <ac:spMk id="14" creationId="{D6AE2F99-F7A8-4BD0-B8A3-A97AFCD16B0A}"/>
          </ac:spMkLst>
        </pc:spChg>
        <pc:spChg chg="add del mod">
          <ac:chgData name="Elga Pedreira Mendes" userId="7125e8cb-0ec7-4093-a0ba-09083a4fabc3" providerId="ADAL" clId="{96A6F311-8D8D-47C9-90B3-264ADC38E9F5}" dt="2020-04-27T12:36:39.497" v="9680"/>
          <ac:spMkLst>
            <pc:docMk/>
            <pc:sldMk cId="536440965" sldId="260"/>
            <ac:spMk id="16" creationId="{0C3C0B3F-0C82-4606-9ED0-0D0C81255F05}"/>
          </ac:spMkLst>
        </pc:spChg>
        <pc:spChg chg="add del mod">
          <ac:chgData name="Elga Pedreira Mendes" userId="7125e8cb-0ec7-4093-a0ba-09083a4fabc3" providerId="ADAL" clId="{96A6F311-8D8D-47C9-90B3-264ADC38E9F5}" dt="2020-04-27T12:37:28.801" v="9718"/>
          <ac:spMkLst>
            <pc:docMk/>
            <pc:sldMk cId="536440965" sldId="260"/>
            <ac:spMk id="17" creationId="{7A21F747-B103-405E-A760-2A0DB70936D3}"/>
          </ac:spMkLst>
        </pc:spChg>
        <pc:spChg chg="mod">
          <ac:chgData name="Elga Pedreira Mendes" userId="7125e8cb-0ec7-4093-a0ba-09083a4fabc3" providerId="ADAL" clId="{96A6F311-8D8D-47C9-90B3-264ADC38E9F5}" dt="2020-04-22T23:49:30.049" v="1215" actId="1076"/>
          <ac:spMkLst>
            <pc:docMk/>
            <pc:sldMk cId="536440965" sldId="260"/>
            <ac:spMk id="18" creationId="{FC1A4203-D736-4040-9330-61A2EE705C9C}"/>
          </ac:spMkLst>
        </pc:spChg>
        <pc:spChg chg="mod">
          <ac:chgData name="Elga Pedreira Mendes" userId="7125e8cb-0ec7-4093-a0ba-09083a4fabc3" providerId="ADAL" clId="{96A6F311-8D8D-47C9-90B3-264ADC38E9F5}" dt="2020-04-22T23:39:53.870" v="1045" actId="20577"/>
          <ac:spMkLst>
            <pc:docMk/>
            <pc:sldMk cId="536440965" sldId="260"/>
            <ac:spMk id="27" creationId="{51A8391E-6376-48B8-8DE5-5DC38AE9B56F}"/>
          </ac:spMkLst>
        </pc:spChg>
        <pc:spChg chg="add del mod">
          <ac:chgData name="Elga Pedreira Mendes" userId="7125e8cb-0ec7-4093-a0ba-09083a4fabc3" providerId="ADAL" clId="{96A6F311-8D8D-47C9-90B3-264ADC38E9F5}" dt="2020-04-22T23:55:10.454" v="1330" actId="478"/>
          <ac:spMkLst>
            <pc:docMk/>
            <pc:sldMk cId="536440965" sldId="260"/>
            <ac:spMk id="37" creationId="{5E9B2AA0-E0E9-402B-B259-DAF8CA179D41}"/>
          </ac:spMkLst>
        </pc:spChg>
        <pc:spChg chg="add del mod">
          <ac:chgData name="Elga Pedreira Mendes" userId="7125e8cb-0ec7-4093-a0ba-09083a4fabc3" providerId="ADAL" clId="{96A6F311-8D8D-47C9-90B3-264ADC38E9F5}" dt="2020-04-27T12:36:39.497" v="9680"/>
          <ac:spMkLst>
            <pc:docMk/>
            <pc:sldMk cId="536440965" sldId="260"/>
            <ac:spMk id="41" creationId="{54D036B2-A49F-4544-8C15-F5745A1AF6D8}"/>
          </ac:spMkLst>
        </pc:spChg>
        <pc:spChg chg="add del mod">
          <ac:chgData name="Elga Pedreira Mendes" userId="7125e8cb-0ec7-4093-a0ba-09083a4fabc3" providerId="ADAL" clId="{96A6F311-8D8D-47C9-90B3-264ADC38E9F5}" dt="2020-04-27T12:36:39.497" v="9680"/>
          <ac:spMkLst>
            <pc:docMk/>
            <pc:sldMk cId="536440965" sldId="260"/>
            <ac:spMk id="42" creationId="{E7A91011-BA6D-47F1-9917-9B8DE52F4B90}"/>
          </ac:spMkLst>
        </pc:spChg>
        <pc:spChg chg="add del mod">
          <ac:chgData name="Elga Pedreira Mendes" userId="7125e8cb-0ec7-4093-a0ba-09083a4fabc3" providerId="ADAL" clId="{96A6F311-8D8D-47C9-90B3-264ADC38E9F5}" dt="2020-04-27T12:36:39.497" v="9680"/>
          <ac:spMkLst>
            <pc:docMk/>
            <pc:sldMk cId="536440965" sldId="260"/>
            <ac:spMk id="43" creationId="{C3305D3C-ACB7-466F-9AD4-89DC09168FF6}"/>
          </ac:spMkLst>
        </pc:spChg>
        <pc:spChg chg="add del mod">
          <ac:chgData name="Elga Pedreira Mendes" userId="7125e8cb-0ec7-4093-a0ba-09083a4fabc3" providerId="ADAL" clId="{96A6F311-8D8D-47C9-90B3-264ADC38E9F5}" dt="2020-04-27T12:36:39.497" v="9680"/>
          <ac:spMkLst>
            <pc:docMk/>
            <pc:sldMk cId="536440965" sldId="260"/>
            <ac:spMk id="44" creationId="{7E6E4D22-B7FA-4AB8-A855-C6D69A2E7763}"/>
          </ac:spMkLst>
        </pc:spChg>
        <pc:grpChg chg="del mod">
          <ac:chgData name="Elga Pedreira Mendes" userId="7125e8cb-0ec7-4093-a0ba-09083a4fabc3" providerId="ADAL" clId="{96A6F311-8D8D-47C9-90B3-264ADC38E9F5}" dt="2020-04-27T12:36:39.497" v="9680"/>
          <ac:grpSpMkLst>
            <pc:docMk/>
            <pc:sldMk cId="536440965" sldId="260"/>
            <ac:grpSpMk id="11" creationId="{6D17890C-0E66-4407-8930-C9704372BC98}"/>
          </ac:grpSpMkLst>
        </pc:grpChg>
        <pc:graphicFrameChg chg="add del">
          <ac:chgData name="Elga Pedreira Mendes" userId="7125e8cb-0ec7-4093-a0ba-09083a4fabc3" providerId="ADAL" clId="{96A6F311-8D8D-47C9-90B3-264ADC38E9F5}" dt="2020-04-22T23:38:58.509" v="1007" actId="478"/>
          <ac:graphicFrameMkLst>
            <pc:docMk/>
            <pc:sldMk cId="536440965" sldId="260"/>
            <ac:graphicFrameMk id="2" creationId="{137C14E2-2A04-4B48-B730-CDABD39A21A4}"/>
          </ac:graphicFrameMkLst>
        </pc:graphicFrameChg>
        <pc:graphicFrameChg chg="add del mod modGraphic">
          <ac:chgData name="Elga Pedreira Mendes" userId="7125e8cb-0ec7-4093-a0ba-09083a4fabc3" providerId="ADAL" clId="{96A6F311-8D8D-47C9-90B3-264ADC38E9F5}" dt="2020-04-27T12:35:57.156" v="9672" actId="478"/>
          <ac:graphicFrameMkLst>
            <pc:docMk/>
            <pc:sldMk cId="536440965" sldId="260"/>
            <ac:graphicFrameMk id="4" creationId="{DDF24037-3353-443D-9454-C4BE3A92C1F4}"/>
          </ac:graphicFrameMkLst>
        </pc:graphicFrameChg>
        <pc:graphicFrameChg chg="del">
          <ac:chgData name="Elga Pedreira Mendes" userId="7125e8cb-0ec7-4093-a0ba-09083a4fabc3" providerId="ADAL" clId="{96A6F311-8D8D-47C9-90B3-264ADC38E9F5}" dt="2020-04-22T23:35:12.243" v="998" actId="478"/>
          <ac:graphicFrameMkLst>
            <pc:docMk/>
            <pc:sldMk cId="536440965" sldId="260"/>
            <ac:graphicFrameMk id="8" creationId="{B1CC7BEA-5EB5-4339-95F7-16EBC28618A8}"/>
          </ac:graphicFrameMkLst>
        </pc:graphicFrameChg>
        <pc:picChg chg="add del mod">
          <ac:chgData name="Elga Pedreira Mendes" userId="7125e8cb-0ec7-4093-a0ba-09083a4fabc3" providerId="ADAL" clId="{96A6F311-8D8D-47C9-90B3-264ADC38E9F5}" dt="2020-04-27T12:36:39.497" v="9680"/>
          <ac:picMkLst>
            <pc:docMk/>
            <pc:sldMk cId="536440965" sldId="260"/>
            <ac:picMk id="15" creationId="{8F3A87D5-E560-4D7E-B4AC-9E11D0C93431}"/>
          </ac:picMkLst>
        </pc:picChg>
        <pc:picChg chg="add del mod">
          <ac:chgData name="Elga Pedreira Mendes" userId="7125e8cb-0ec7-4093-a0ba-09083a4fabc3" providerId="ADAL" clId="{96A6F311-8D8D-47C9-90B3-264ADC38E9F5}" dt="2020-04-22T23:55:07.813" v="1329" actId="478"/>
          <ac:picMkLst>
            <pc:docMk/>
            <pc:sldMk cId="536440965" sldId="260"/>
            <ac:picMk id="38" creationId="{0BCAC06E-F0C5-4193-8068-4E4F139F8E9A}"/>
          </ac:picMkLst>
        </pc:picChg>
      </pc:sldChg>
      <pc:sldChg chg="addSp modSp modAnim modNotesTx">
        <pc:chgData name="Elga Pedreira Mendes" userId="7125e8cb-0ec7-4093-a0ba-09083a4fabc3" providerId="ADAL" clId="{96A6F311-8D8D-47C9-90B3-264ADC38E9F5}" dt="2020-04-23T00:55:55.427" v="3540" actId="20577"/>
        <pc:sldMkLst>
          <pc:docMk/>
          <pc:sldMk cId="915277340" sldId="287"/>
        </pc:sldMkLst>
        <pc:spChg chg="add mod">
          <ac:chgData name="Elga Pedreira Mendes" userId="7125e8cb-0ec7-4093-a0ba-09083a4fabc3" providerId="ADAL" clId="{96A6F311-8D8D-47C9-90B3-264ADC38E9F5}" dt="2020-04-23T00:18:34.439" v="1837" actId="1038"/>
          <ac:spMkLst>
            <pc:docMk/>
            <pc:sldMk cId="915277340" sldId="287"/>
            <ac:spMk id="4" creationId="{A08FAAA2-62C5-4D55-AC32-080570EFF651}"/>
          </ac:spMkLst>
        </pc:spChg>
        <pc:spChg chg="add mod">
          <ac:chgData name="Elga Pedreira Mendes" userId="7125e8cb-0ec7-4093-a0ba-09083a4fabc3" providerId="ADAL" clId="{96A6F311-8D8D-47C9-90B3-264ADC38E9F5}" dt="2020-04-23T00:21:59.242" v="1847" actId="1076"/>
          <ac:spMkLst>
            <pc:docMk/>
            <pc:sldMk cId="915277340" sldId="287"/>
            <ac:spMk id="5" creationId="{B30F471B-AD99-487B-A034-D744C10745AB}"/>
          </ac:spMkLst>
        </pc:spChg>
      </pc:sldChg>
      <pc:sldChg chg="addSp delSp modSp delDesignElem">
        <pc:chgData name="Elga Pedreira Mendes" userId="7125e8cb-0ec7-4093-a0ba-09083a4fabc3" providerId="ADAL" clId="{96A6F311-8D8D-47C9-90B3-264ADC38E9F5}" dt="2020-04-27T13:07:18.020" v="9795" actId="20577"/>
        <pc:sldMkLst>
          <pc:docMk/>
          <pc:sldMk cId="1243370140" sldId="332"/>
        </pc:sldMkLst>
        <pc:spChg chg="mod">
          <ac:chgData name="Elga Pedreira Mendes" userId="7125e8cb-0ec7-4093-a0ba-09083a4fabc3" providerId="ADAL" clId="{96A6F311-8D8D-47C9-90B3-264ADC38E9F5}" dt="2020-04-27T13:07:18.020" v="9795" actId="20577"/>
          <ac:spMkLst>
            <pc:docMk/>
            <pc:sldMk cId="1243370140" sldId="332"/>
            <ac:spMk id="3" creationId="{8191AF29-3704-440E-877E-CF3CCF83D206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8" creationId="{07322A9E-F1EC-405E-8971-BA906EFFCCB8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0" creationId="{763C1781-8726-4FAC-8C45-FF40376BE409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2" creationId="{301491B5-56C7-43DC-A3D9-861EECCA056A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3" creationId="{A5704422-1118-4FD1-95AD-29A064EB80D9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4" creationId="{237E2353-22DF-46E0-A200-FB30F8F394E2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5" creationId="{A88B2AAA-B805-498E-A9E6-98B885855498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7" creationId="{9B8051E0-19D7-43E1-BFD9-E6DBFEB3A3F1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19" creationId="{4EDB2B02-86A2-46F5-A4BE-B7D9B10411D6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21" creationId="{43954639-FB5D-41F4-9560-6F6DFE778425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23" creationId="{E898931C-0323-41FA-A036-20F818B1FF81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25" creationId="{89AFE9DD-0792-4B98-B4EB-97ACA17E6AA8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27" creationId="{3981F5C4-9AE1-404E-AF44-A4E6DB374F9D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41" creationId="{DD6138DB-057B-45F7-A5F4-E7BFDA20D02C}"/>
          </ac:spMkLst>
        </pc:spChg>
        <pc:spChg chg="add">
          <ac:chgData name="Elga Pedreira Mendes" userId="7125e8cb-0ec7-4093-a0ba-09083a4fabc3" providerId="ADAL" clId="{96A6F311-8D8D-47C9-90B3-264ADC38E9F5}" dt="2020-04-27T13:06:08.837" v="9755" actId="26606"/>
          <ac:spMkLst>
            <pc:docMk/>
            <pc:sldMk cId="1243370140" sldId="332"/>
            <ac:spMk id="43" creationId="{79A54AB1-B64F-4843-BFAB-81CB74E66B65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56" creationId="{07322A9E-F1EC-405E-8971-BA906EFFCCB8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57" creationId="{A5704422-1118-4FD1-95AD-29A064EB80D9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58" creationId="{A88B2AAA-B805-498E-A9E6-98B885855498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59" creationId="{9B8051E0-19D7-43E1-BFD9-E6DBFEB3A3F1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0" creationId="{4EDB2B02-86A2-46F5-A4BE-B7D9B10411D6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1" creationId="{43954639-FB5D-41F4-9560-6F6DFE778425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2" creationId="{E898931C-0323-41FA-A036-20F818B1FF81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3" creationId="{89AFE9DD-0792-4B98-B4EB-97ACA17E6AA8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4" creationId="{3981F5C4-9AE1-404E-AF44-A4E6DB374F9D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5" creationId="{763C1781-8726-4FAC-8C45-FF40376BE409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6" creationId="{301491B5-56C7-43DC-A3D9-861EECCA056A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7" creationId="{237E2353-22DF-46E0-A200-FB30F8F394E2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8" creationId="{DD6138DB-057B-45F7-A5F4-E7BFDA20D02C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1243370140" sldId="332"/>
            <ac:spMk id="69" creationId="{79A54AB1-B64F-4843-BFAB-81CB74E66B65}"/>
          </ac:spMkLst>
        </pc:spChg>
        <pc:picChg chg="mod">
          <ac:chgData name="Elga Pedreira Mendes" userId="7125e8cb-0ec7-4093-a0ba-09083a4fabc3" providerId="ADAL" clId="{96A6F311-8D8D-47C9-90B3-264ADC38E9F5}" dt="2020-04-27T13:06:23.783" v="9756" actId="27614"/>
          <ac:picMkLst>
            <pc:docMk/>
            <pc:sldMk cId="1243370140" sldId="332"/>
            <ac:picMk id="6" creationId="{493F35E9-D787-446C-A227-97D5537B0F1C}"/>
          </ac:picMkLst>
        </pc:picChg>
      </pc:sldChg>
      <pc:sldChg chg="modSp">
        <pc:chgData name="Elga Pedreira Mendes" userId="7125e8cb-0ec7-4093-a0ba-09083a4fabc3" providerId="ADAL" clId="{96A6F311-8D8D-47C9-90B3-264ADC38E9F5}" dt="2020-04-24T00:04:32.891" v="6087" actId="1076"/>
        <pc:sldMkLst>
          <pc:docMk/>
          <pc:sldMk cId="1205695155" sldId="333"/>
        </pc:sldMkLst>
        <pc:spChg chg="mod">
          <ac:chgData name="Elga Pedreira Mendes" userId="7125e8cb-0ec7-4093-a0ba-09083a4fabc3" providerId="ADAL" clId="{96A6F311-8D8D-47C9-90B3-264ADC38E9F5}" dt="2020-04-24T00:04:17.416" v="6086" actId="20577"/>
          <ac:spMkLst>
            <pc:docMk/>
            <pc:sldMk cId="1205695155" sldId="333"/>
            <ac:spMk id="3" creationId="{F29B4898-8DC6-4518-8ED8-5BAA45E3E871}"/>
          </ac:spMkLst>
        </pc:spChg>
        <pc:spChg chg="mod">
          <ac:chgData name="Elga Pedreira Mendes" userId="7125e8cb-0ec7-4093-a0ba-09083a4fabc3" providerId="ADAL" clId="{96A6F311-8D8D-47C9-90B3-264ADC38E9F5}" dt="2020-04-24T00:04:32.891" v="6087" actId="1076"/>
          <ac:spMkLst>
            <pc:docMk/>
            <pc:sldMk cId="1205695155" sldId="333"/>
            <ac:spMk id="7" creationId="{0695367E-AD62-4ADC-81F1-799DA3EB16C1}"/>
          </ac:spMkLst>
        </pc:spChg>
      </pc:sldChg>
      <pc:sldChg chg="modSp">
        <pc:chgData name="Elga Pedreira Mendes" userId="7125e8cb-0ec7-4093-a0ba-09083a4fabc3" providerId="ADAL" clId="{96A6F311-8D8D-47C9-90B3-264ADC38E9F5}" dt="2020-04-23T20:15:19.822" v="5548" actId="20577"/>
        <pc:sldMkLst>
          <pc:docMk/>
          <pc:sldMk cId="2206217488" sldId="334"/>
        </pc:sldMkLst>
        <pc:spChg chg="mod">
          <ac:chgData name="Elga Pedreira Mendes" userId="7125e8cb-0ec7-4093-a0ba-09083a4fabc3" providerId="ADAL" clId="{96A6F311-8D8D-47C9-90B3-264ADC38E9F5}" dt="2020-04-23T20:15:19.822" v="5548" actId="20577"/>
          <ac:spMkLst>
            <pc:docMk/>
            <pc:sldMk cId="2206217488" sldId="334"/>
            <ac:spMk id="5" creationId="{4D005E4F-FBE4-4F09-BB92-B68761F97E9D}"/>
          </ac:spMkLst>
        </pc:spChg>
      </pc:sldChg>
      <pc:sldChg chg="modAnim modNotesTx">
        <pc:chgData name="Elga Pedreira Mendes" userId="7125e8cb-0ec7-4093-a0ba-09083a4fabc3" providerId="ADAL" clId="{96A6F311-8D8D-47C9-90B3-264ADC38E9F5}" dt="2020-04-25T14:58:01.724" v="7301"/>
        <pc:sldMkLst>
          <pc:docMk/>
          <pc:sldMk cId="773375062" sldId="338"/>
        </pc:sldMkLst>
      </pc:sldChg>
      <pc:sldChg chg="modNotesTx">
        <pc:chgData name="Elga Pedreira Mendes" userId="7125e8cb-0ec7-4093-a0ba-09083a4fabc3" providerId="ADAL" clId="{96A6F311-8D8D-47C9-90B3-264ADC38E9F5}" dt="2020-04-23T00:49:31.689" v="2937" actId="20577"/>
        <pc:sldMkLst>
          <pc:docMk/>
          <pc:sldMk cId="2259693288" sldId="360"/>
        </pc:sldMkLst>
      </pc:sldChg>
      <pc:sldChg chg="addSp delSp modSp addAnim delAnim modAnim modNotesTx">
        <pc:chgData name="Elga Pedreira Mendes" userId="7125e8cb-0ec7-4093-a0ba-09083a4fabc3" providerId="ADAL" clId="{96A6F311-8D8D-47C9-90B3-264ADC38E9F5}" dt="2020-04-25T15:01:10.293" v="7430" actId="20577"/>
        <pc:sldMkLst>
          <pc:docMk/>
          <pc:sldMk cId="3159263567" sldId="362"/>
        </pc:sldMkLst>
        <pc:spChg chg="mod">
          <ac:chgData name="Elga Pedreira Mendes" userId="7125e8cb-0ec7-4093-a0ba-09083a4fabc3" providerId="ADAL" clId="{96A6F311-8D8D-47C9-90B3-264ADC38E9F5}" dt="2020-04-23T01:11:47.762" v="4572" actId="14100"/>
          <ac:spMkLst>
            <pc:docMk/>
            <pc:sldMk cId="3159263567" sldId="362"/>
            <ac:spMk id="4" creationId="{D7440E33-81C1-4F02-A2CE-FFEF69CFC477}"/>
          </ac:spMkLst>
        </pc:spChg>
        <pc:spChg chg="add del mod">
          <ac:chgData name="Elga Pedreira Mendes" userId="7125e8cb-0ec7-4093-a0ba-09083a4fabc3" providerId="ADAL" clId="{96A6F311-8D8D-47C9-90B3-264ADC38E9F5}" dt="2020-04-24T00:09:47.956" v="6092" actId="478"/>
          <ac:spMkLst>
            <pc:docMk/>
            <pc:sldMk cId="3159263567" sldId="362"/>
            <ac:spMk id="5" creationId="{998C442B-6D69-485C-9217-B7A0B2FF5139}"/>
          </ac:spMkLst>
        </pc:spChg>
        <pc:spChg chg="mod ord">
          <ac:chgData name="Elga Pedreira Mendes" userId="7125e8cb-0ec7-4093-a0ba-09083a4fabc3" providerId="ADAL" clId="{96A6F311-8D8D-47C9-90B3-264ADC38E9F5}" dt="2020-04-24T00:16:02.555" v="6119" actId="167"/>
          <ac:spMkLst>
            <pc:docMk/>
            <pc:sldMk cId="3159263567" sldId="362"/>
            <ac:spMk id="8" creationId="{55175FF5-0A8F-4E56-A1D7-0B59A9A33FBD}"/>
          </ac:spMkLst>
        </pc:spChg>
        <pc:spChg chg="add mod">
          <ac:chgData name="Elga Pedreira Mendes" userId="7125e8cb-0ec7-4093-a0ba-09083a4fabc3" providerId="ADAL" clId="{96A6F311-8D8D-47C9-90B3-264ADC38E9F5}" dt="2020-04-25T14:44:24.509" v="6789" actId="108"/>
          <ac:spMkLst>
            <pc:docMk/>
            <pc:sldMk cId="3159263567" sldId="362"/>
            <ac:spMk id="9" creationId="{00000000-0008-0000-0C00-000037000000}"/>
          </ac:spMkLst>
        </pc:spChg>
        <pc:spChg chg="add mod">
          <ac:chgData name="Elga Pedreira Mendes" userId="7125e8cb-0ec7-4093-a0ba-09083a4fabc3" providerId="ADAL" clId="{96A6F311-8D8D-47C9-90B3-264ADC38E9F5}" dt="2020-04-25T14:43:20.650" v="6777" actId="20577"/>
          <ac:spMkLst>
            <pc:docMk/>
            <pc:sldMk cId="3159263567" sldId="362"/>
            <ac:spMk id="14" creationId="{00000000-0008-0000-0900-00004D000000}"/>
          </ac:spMkLst>
        </pc:spChg>
        <pc:spChg chg="add mod">
          <ac:chgData name="Elga Pedreira Mendes" userId="7125e8cb-0ec7-4093-a0ba-09083a4fabc3" providerId="ADAL" clId="{96A6F311-8D8D-47C9-90B3-264ADC38E9F5}" dt="2020-04-25T14:44:36.042" v="6793" actId="313"/>
          <ac:spMkLst>
            <pc:docMk/>
            <pc:sldMk cId="3159263567" sldId="362"/>
            <ac:spMk id="17" creationId="{00000000-0008-0000-0E00-000053000000}"/>
          </ac:spMkLst>
        </pc:spChg>
        <pc:spChg chg="add mod">
          <ac:chgData name="Elga Pedreira Mendes" userId="7125e8cb-0ec7-4093-a0ba-09083a4fabc3" providerId="ADAL" clId="{96A6F311-8D8D-47C9-90B3-264ADC38E9F5}" dt="2020-04-25T14:47:29.773" v="6879" actId="20577"/>
          <ac:spMkLst>
            <pc:docMk/>
            <pc:sldMk cId="3159263567" sldId="362"/>
            <ac:spMk id="20" creationId="{00000000-0008-0000-0E00-000056000000}"/>
          </ac:spMkLst>
        </pc:spChg>
        <pc:grpChg chg="add mod">
          <ac:chgData name="Elga Pedreira Mendes" userId="7125e8cb-0ec7-4093-a0ba-09083a4fabc3" providerId="ADAL" clId="{96A6F311-8D8D-47C9-90B3-264ADC38E9F5}" dt="2020-04-25T14:44:07.453" v="6787" actId="14100"/>
          <ac:grpSpMkLst>
            <pc:docMk/>
            <pc:sldMk cId="3159263567" sldId="362"/>
            <ac:grpSpMk id="6" creationId="{00000000-0008-0000-0C00-000035000000}"/>
          </ac:grpSpMkLst>
        </pc:grpChg>
        <pc:grpChg chg="add mod">
          <ac:chgData name="Elga Pedreira Mendes" userId="7125e8cb-0ec7-4093-a0ba-09083a4fabc3" providerId="ADAL" clId="{96A6F311-8D8D-47C9-90B3-264ADC38E9F5}" dt="2020-04-25T14:43:55.649" v="6785" actId="14100"/>
          <ac:grpSpMkLst>
            <pc:docMk/>
            <pc:sldMk cId="3159263567" sldId="362"/>
            <ac:grpSpMk id="12" creationId="{00000000-0008-0000-0900-00004B000000}"/>
          </ac:grpSpMkLst>
        </pc:grpChg>
        <pc:grpChg chg="add mod">
          <ac:chgData name="Elga Pedreira Mendes" userId="7125e8cb-0ec7-4093-a0ba-09083a4fabc3" providerId="ADAL" clId="{96A6F311-8D8D-47C9-90B3-264ADC38E9F5}" dt="2020-04-25T14:43:50.348" v="6783" actId="1076"/>
          <ac:grpSpMkLst>
            <pc:docMk/>
            <pc:sldMk cId="3159263567" sldId="362"/>
            <ac:grpSpMk id="15" creationId="{00000000-0008-0000-0E00-000051000000}"/>
          </ac:grpSpMkLst>
        </pc:grpChg>
        <pc:grpChg chg="add mod">
          <ac:chgData name="Elga Pedreira Mendes" userId="7125e8cb-0ec7-4093-a0ba-09083a4fabc3" providerId="ADAL" clId="{96A6F311-8D8D-47C9-90B3-264ADC38E9F5}" dt="2020-04-25T14:48:38.369" v="6884" actId="14100"/>
          <ac:grpSpMkLst>
            <pc:docMk/>
            <pc:sldMk cId="3159263567" sldId="362"/>
            <ac:grpSpMk id="18" creationId="{00000000-0008-0000-0E00-000054000000}"/>
          </ac:grpSpMkLst>
        </pc:grpChg>
        <pc:graphicFrameChg chg="del">
          <ac:chgData name="Elga Pedreira Mendes" userId="7125e8cb-0ec7-4093-a0ba-09083a4fabc3" providerId="ADAL" clId="{96A6F311-8D8D-47C9-90B3-264ADC38E9F5}" dt="2020-04-22T20:09:46.609" v="288" actId="478"/>
          <ac:graphicFrameMkLst>
            <pc:docMk/>
            <pc:sldMk cId="3159263567" sldId="362"/>
            <ac:graphicFrameMk id="7" creationId="{F662C92A-C7EC-4042-A8BB-A25312CB53C4}"/>
          </ac:graphicFrameMkLst>
        </pc:graphicFrameChg>
        <pc:picChg chg="add del mod">
          <ac:chgData name="Elga Pedreira Mendes" userId="7125e8cb-0ec7-4093-a0ba-09083a4fabc3" providerId="ADAL" clId="{96A6F311-8D8D-47C9-90B3-264ADC38E9F5}" dt="2020-04-24T00:09:45.040" v="6091" actId="478"/>
          <ac:picMkLst>
            <pc:docMk/>
            <pc:sldMk cId="3159263567" sldId="362"/>
            <ac:picMk id="2" creationId="{E4F59FB6-1C7A-4F2D-B56D-CD31BDD4E2EC}"/>
          </ac:picMkLst>
        </pc:picChg>
        <pc:picChg chg="add del mod">
          <ac:chgData name="Elga Pedreira Mendes" userId="7125e8cb-0ec7-4093-a0ba-09083a4fabc3" providerId="ADAL" clId="{96A6F311-8D8D-47C9-90B3-264ADC38E9F5}" dt="2020-04-24T00:09:35.624" v="6089" actId="478"/>
          <ac:picMkLst>
            <pc:docMk/>
            <pc:sldMk cId="3159263567" sldId="362"/>
            <ac:picMk id="6" creationId="{F0983B95-DEA4-4C6F-BDA4-69ACE90BCFDF}"/>
          </ac:picMkLst>
        </pc:picChg>
        <pc:picChg chg="add">
          <ac:chgData name="Elga Pedreira Mendes" userId="7125e8cb-0ec7-4093-a0ba-09083a4fabc3" providerId="ADAL" clId="{96A6F311-8D8D-47C9-90B3-264ADC38E9F5}" dt="2020-04-25T14:32:28.852" v="6556"/>
          <ac:picMkLst>
            <pc:docMk/>
            <pc:sldMk cId="3159263567" sldId="362"/>
            <ac:picMk id="7" creationId="{00000000-0008-0000-0C00-000036000000}"/>
          </ac:picMkLst>
        </pc:picChg>
        <pc:picChg chg="add del">
          <ac:chgData name="Elga Pedreira Mendes" userId="7125e8cb-0ec7-4093-a0ba-09083a4fabc3" providerId="ADAL" clId="{96A6F311-8D8D-47C9-90B3-264ADC38E9F5}" dt="2020-04-24T00:09:53.168" v="6094"/>
          <ac:picMkLst>
            <pc:docMk/>
            <pc:sldMk cId="3159263567" sldId="362"/>
            <ac:picMk id="7" creationId="{14A299E4-32FB-40B7-A83F-B2E28986A7CB}"/>
          </ac:picMkLst>
        </pc:picChg>
        <pc:picChg chg="add del">
          <ac:chgData name="Elga Pedreira Mendes" userId="7125e8cb-0ec7-4093-a0ba-09083a4fabc3" providerId="ADAL" clId="{96A6F311-8D8D-47C9-90B3-264ADC38E9F5}" dt="2020-04-24T00:10:23.819" v="6096"/>
          <ac:picMkLst>
            <pc:docMk/>
            <pc:sldMk cId="3159263567" sldId="362"/>
            <ac:picMk id="9" creationId="{3F2A0D8F-2BC7-4F30-82E0-40E7CCC035CB}"/>
          </ac:picMkLst>
        </pc:picChg>
        <pc:picChg chg="add mod">
          <ac:chgData name="Elga Pedreira Mendes" userId="7125e8cb-0ec7-4093-a0ba-09083a4fabc3" providerId="ADAL" clId="{96A6F311-8D8D-47C9-90B3-264ADC38E9F5}" dt="2020-04-24T00:10:57.249" v="6098" actId="1076"/>
          <ac:picMkLst>
            <pc:docMk/>
            <pc:sldMk cId="3159263567" sldId="362"/>
            <ac:picMk id="10" creationId="{20D6B836-8C7B-40F5-AD67-33F3D03C9ACF}"/>
          </ac:picMkLst>
        </pc:picChg>
        <pc:picChg chg="del mod">
          <ac:chgData name="Elga Pedreira Mendes" userId="7125e8cb-0ec7-4093-a0ba-09083a4fabc3" providerId="ADAL" clId="{96A6F311-8D8D-47C9-90B3-264ADC38E9F5}" dt="2020-04-22T20:09:50.256" v="289" actId="478"/>
          <ac:picMkLst>
            <pc:docMk/>
            <pc:sldMk cId="3159263567" sldId="362"/>
            <ac:picMk id="10" creationId="{5F51DB2F-2B5B-43C1-8485-FBAB011F4528}"/>
          </ac:picMkLst>
        </pc:picChg>
        <pc:picChg chg="add mod">
          <ac:chgData name="Elga Pedreira Mendes" userId="7125e8cb-0ec7-4093-a0ba-09083a4fabc3" providerId="ADAL" clId="{96A6F311-8D8D-47C9-90B3-264ADC38E9F5}" dt="2020-04-24T00:14:04.471" v="6111" actId="1038"/>
          <ac:picMkLst>
            <pc:docMk/>
            <pc:sldMk cId="3159263567" sldId="362"/>
            <ac:picMk id="11" creationId="{7733E769-D5C9-4C4E-83B7-4D91F22E8451}"/>
          </ac:picMkLst>
        </pc:picChg>
        <pc:picChg chg="add mod">
          <ac:chgData name="Elga Pedreira Mendes" userId="7125e8cb-0ec7-4093-a0ba-09083a4fabc3" providerId="ADAL" clId="{96A6F311-8D8D-47C9-90B3-264ADC38E9F5}" dt="2020-04-25T14:37:11.384" v="6650" actId="1076"/>
          <ac:picMkLst>
            <pc:docMk/>
            <pc:sldMk cId="3159263567" sldId="362"/>
            <ac:picMk id="13" creationId="{00000000-0008-0000-0900-00004C000000}"/>
          </ac:picMkLst>
        </pc:picChg>
        <pc:picChg chg="add mod">
          <ac:chgData name="Elga Pedreira Mendes" userId="7125e8cb-0ec7-4093-a0ba-09083a4fabc3" providerId="ADAL" clId="{96A6F311-8D8D-47C9-90B3-264ADC38E9F5}" dt="2020-04-25T14:42:06.862" v="6771" actId="14100"/>
          <ac:picMkLst>
            <pc:docMk/>
            <pc:sldMk cId="3159263567" sldId="362"/>
            <ac:picMk id="16" creationId="{00000000-0008-0000-0E00-000052000000}"/>
          </ac:picMkLst>
        </pc:picChg>
        <pc:picChg chg="add mod">
          <ac:chgData name="Elga Pedreira Mendes" userId="7125e8cb-0ec7-4093-a0ba-09083a4fabc3" providerId="ADAL" clId="{96A6F311-8D8D-47C9-90B3-264ADC38E9F5}" dt="2020-04-25T14:48:32.317" v="6883" actId="14100"/>
          <ac:picMkLst>
            <pc:docMk/>
            <pc:sldMk cId="3159263567" sldId="362"/>
            <ac:picMk id="19" creationId="{00000000-0008-0000-0E00-000055000000}"/>
          </ac:picMkLst>
        </pc:picChg>
      </pc:sldChg>
      <pc:sldChg chg="addSp delSp modSp delAnim modAnim delDesignElem modNotesTx">
        <pc:chgData name="Elga Pedreira Mendes" userId="7125e8cb-0ec7-4093-a0ba-09083a4fabc3" providerId="ADAL" clId="{96A6F311-8D8D-47C9-90B3-264ADC38E9F5}" dt="2020-04-24T00:23:46.870" v="6148" actId="207"/>
        <pc:sldMkLst>
          <pc:docMk/>
          <pc:sldMk cId="4036653306" sldId="363"/>
        </pc:sldMkLst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4036653306" sldId="363"/>
            <ac:spMk id="10" creationId="{32BC26D8-82FB-445E-AA49-62A77D7C1EE0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11" creationId="{EA813664-3B8D-41EF-9ADB-50CAC20A97A9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4036653306" sldId="363"/>
            <ac:spMk id="12" creationId="{CB44330D-EA18-4254-AA95-EB49948539B8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15" creationId="{0A2AA2C7-E762-41C2-8C48-757AE194A1DF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16" creationId="{BD05FFF4-0493-4380-A920-F750A1077074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17" creationId="{6A0483E8-211E-4FBC-92B2-2CC7A047F375}"/>
          </ac:spMkLst>
        </pc:spChg>
        <pc:spChg chg="add mod">
          <ac:chgData name="Elga Pedreira Mendes" userId="7125e8cb-0ec7-4093-a0ba-09083a4fabc3" providerId="ADAL" clId="{96A6F311-8D8D-47C9-90B3-264ADC38E9F5}" dt="2020-04-24T00:22:59.284" v="6143" actId="1038"/>
          <ac:spMkLst>
            <pc:docMk/>
            <pc:sldMk cId="4036653306" sldId="363"/>
            <ac:spMk id="18" creationId="{4C328890-866A-4C94-99A1-1831C4C0F3C0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19" creationId="{92CEE92A-15CC-4BD7-987E-CFEF9E27B339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20" creationId="{3013FCAB-2C8B-42CB-95C7-9F9EE7BC92BF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21" creationId="{6E07BC72-06DF-4A88-AB41-342B2E6DD55E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26" creationId="{DDB6CA19-E12D-4CC6-8B6B-05D1B45EA7C8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28" creationId="{994BB163-18C7-4AC7-BD56-6FDBBAD5EA09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1" creationId="{D31349E7-66A8-4A4F-963C-32A567735D6C}"/>
          </ac:spMkLst>
        </pc:spChg>
        <pc:spChg chg="add mod">
          <ac:chgData name="Elga Pedreira Mendes" userId="7125e8cb-0ec7-4093-a0ba-09083a4fabc3" providerId="ADAL" clId="{96A6F311-8D8D-47C9-90B3-264ADC38E9F5}" dt="2020-04-24T00:23:46.870" v="6148" actId="207"/>
          <ac:spMkLst>
            <pc:docMk/>
            <pc:sldMk cId="4036653306" sldId="363"/>
            <ac:spMk id="32" creationId="{7BBF5E51-3A45-4BF3-8D47-302577F29825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3" creationId="{66015BF8-FEB7-455A-BD49-2131B0CD9B30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4" creationId="{11E5EFDB-D88F-4D62-BACB-ADD444438050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5" creationId="{0316B9B4-8D25-4C44-8467-2EC468FB4C07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6" creationId="{4F15F705-4E08-4B24-95D0-D21CE0C6B346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7" creationId="{31E4485F-7472-492D-87FA-7AA872E42A46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8" creationId="{C3932091-B2E7-4BAF-9110-AC82EFC0C8F9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39" creationId="{43AEE308-555E-4720-8562-DDD6E28FF698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0" creationId="{06EF4498-4FD8-427D-B134-7DA2D9E899EF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1" creationId="{B5CE969B-C5CD-4E63-9E89-3E1C565E5AE5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3" creationId="{4019DE0F-A1CE-4D4E-BA2A-F2DCD4E9A5F0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4" creationId="{2B2BCB7D-699F-4B07-A83F-EB6CF1F02CC8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5" creationId="{E496C573-71F4-4C51-BC2B-1BDFDE24C904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6" creationId="{02C53BD4-C379-443C-B08F-A8C3E3B534C1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7" creationId="{B1A27D73-0EBC-48CB-8BF1-7361137B9885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8" creationId="{636AF795-EF3A-4BA3-B416-693B88A4AF1C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49" creationId="{61FA6B36-120F-4C8C-A472-9C6210BA2215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50" creationId="{C8C17BCB-D7F0-4EC8-AC20-18EF09509E82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51" creationId="{4F97718D-D6FF-4F0E-8F2E-DAB2FCC5DDDE}"/>
          </ac:spMkLst>
        </pc:spChg>
        <pc:spChg chg="add">
          <ac:chgData name="Elga Pedreira Mendes" userId="7125e8cb-0ec7-4093-a0ba-09083a4fabc3" providerId="ADAL" clId="{96A6F311-8D8D-47C9-90B3-264ADC38E9F5}" dt="2020-04-22T19:15:04.513" v="143"/>
          <ac:spMkLst>
            <pc:docMk/>
            <pc:sldMk cId="4036653306" sldId="363"/>
            <ac:spMk id="52" creationId="{71BD30F6-34B6-4D0C-B9A1-8921C73F915B}"/>
          </ac:spMkLst>
        </pc:spChg>
        <pc:spChg chg="add del mod">
          <ac:chgData name="Elga Pedreira Mendes" userId="7125e8cb-0ec7-4093-a0ba-09083a4fabc3" providerId="ADAL" clId="{96A6F311-8D8D-47C9-90B3-264ADC38E9F5}" dt="2020-04-22T19:39:58.829" v="175" actId="478"/>
          <ac:spMkLst>
            <pc:docMk/>
            <pc:sldMk cId="4036653306" sldId="363"/>
            <ac:spMk id="56" creationId="{038152F2-CEA2-4D69-BBA4-DCD5720F99BC}"/>
          </ac:spMkLst>
        </pc:spChg>
        <pc:grpChg chg="add mod">
          <ac:chgData name="Elga Pedreira Mendes" userId="7125e8cb-0ec7-4093-a0ba-09083a4fabc3" providerId="ADAL" clId="{96A6F311-8D8D-47C9-90B3-264ADC38E9F5}" dt="2020-04-24T00:23:40.285" v="6147" actId="1076"/>
          <ac:grpSpMkLst>
            <pc:docMk/>
            <pc:sldMk cId="4036653306" sldId="363"/>
            <ac:grpSpMk id="9" creationId="{ABB729E9-176D-4EF7-B6C3-FEEA767F1ADE}"/>
          </ac:grpSpMkLst>
        </pc:grpChg>
        <pc:grpChg chg="add mod">
          <ac:chgData name="Elga Pedreira Mendes" userId="7125e8cb-0ec7-4093-a0ba-09083a4fabc3" providerId="ADAL" clId="{96A6F311-8D8D-47C9-90B3-264ADC38E9F5}" dt="2020-04-24T00:23:40.285" v="6147" actId="1076"/>
          <ac:grpSpMkLst>
            <pc:docMk/>
            <pc:sldMk cId="4036653306" sldId="363"/>
            <ac:grpSpMk id="75" creationId="{07F853EC-5EE6-4579-9742-2C5CB0DA7371}"/>
          </ac:grpSpMkLst>
        </pc:grpChg>
        <pc:picChg chg="add mod">
          <ac:chgData name="Elga Pedreira Mendes" userId="7125e8cb-0ec7-4093-a0ba-09083a4fabc3" providerId="ADAL" clId="{96A6F311-8D8D-47C9-90B3-264ADC38E9F5}" dt="2020-04-22T19:47:40.584" v="208" actId="164"/>
          <ac:picMkLst>
            <pc:docMk/>
            <pc:sldMk cId="4036653306" sldId="363"/>
            <ac:picMk id="2" creationId="{FF405E78-78BA-4C0C-8D76-830979613047}"/>
          </ac:picMkLst>
        </pc:picChg>
        <pc:picChg chg="del">
          <ac:chgData name="Elga Pedreira Mendes" userId="7125e8cb-0ec7-4093-a0ba-09083a4fabc3" providerId="ADAL" clId="{96A6F311-8D8D-47C9-90B3-264ADC38E9F5}" dt="2020-04-22T19:14:28.976" v="142" actId="478"/>
          <ac:picMkLst>
            <pc:docMk/>
            <pc:sldMk cId="4036653306" sldId="363"/>
            <ac:picMk id="5" creationId="{38091921-442C-4AEF-AF81-3B175201C326}"/>
          </ac:picMkLst>
        </pc:picChg>
        <pc:picChg chg="add">
          <ac:chgData name="Elga Pedreira Mendes" userId="7125e8cb-0ec7-4093-a0ba-09083a4fabc3" providerId="ADAL" clId="{96A6F311-8D8D-47C9-90B3-264ADC38E9F5}" dt="2020-04-22T19:15:04.513" v="143"/>
          <ac:picMkLst>
            <pc:docMk/>
            <pc:sldMk cId="4036653306" sldId="363"/>
            <ac:picMk id="22" creationId="{CC115577-C815-4A70-9527-A999369D02F6}"/>
          </ac:picMkLst>
        </pc:picChg>
        <pc:picChg chg="add">
          <ac:chgData name="Elga Pedreira Mendes" userId="7125e8cb-0ec7-4093-a0ba-09083a4fabc3" providerId="ADAL" clId="{96A6F311-8D8D-47C9-90B3-264ADC38E9F5}" dt="2020-04-22T19:15:04.513" v="143"/>
          <ac:picMkLst>
            <pc:docMk/>
            <pc:sldMk cId="4036653306" sldId="363"/>
            <ac:picMk id="27" creationId="{01368DE7-CB82-4149-A8E9-E988A756C011}"/>
          </ac:picMkLst>
        </pc:picChg>
        <pc:picChg chg="add">
          <ac:chgData name="Elga Pedreira Mendes" userId="7125e8cb-0ec7-4093-a0ba-09083a4fabc3" providerId="ADAL" clId="{96A6F311-8D8D-47C9-90B3-264ADC38E9F5}" dt="2020-04-22T19:15:04.513" v="143"/>
          <ac:picMkLst>
            <pc:docMk/>
            <pc:sldMk cId="4036653306" sldId="363"/>
            <ac:picMk id="30" creationId="{B6BF0CE0-CE88-4B3D-A363-61AFB66F1455}"/>
          </ac:picMkLst>
        </pc:picChg>
        <pc:picChg chg="add">
          <ac:chgData name="Elga Pedreira Mendes" userId="7125e8cb-0ec7-4093-a0ba-09083a4fabc3" providerId="ADAL" clId="{96A6F311-8D8D-47C9-90B3-264ADC38E9F5}" dt="2020-04-22T19:15:04.513" v="143"/>
          <ac:picMkLst>
            <pc:docMk/>
            <pc:sldMk cId="4036653306" sldId="363"/>
            <ac:picMk id="42" creationId="{B56EF4CA-95C9-47AC-9E21-20BF9E3720CA}"/>
          </ac:picMkLst>
        </pc:picChg>
        <pc:picChg chg="add mod">
          <ac:chgData name="Elga Pedreira Mendes" userId="7125e8cb-0ec7-4093-a0ba-09083a4fabc3" providerId="ADAL" clId="{96A6F311-8D8D-47C9-90B3-264ADC38E9F5}" dt="2020-04-22T19:47:40.584" v="208" actId="164"/>
          <ac:picMkLst>
            <pc:docMk/>
            <pc:sldMk cId="4036653306" sldId="363"/>
            <ac:picMk id="53" creationId="{A8347412-5F13-42BC-A01B-BB5C5C81C553}"/>
          </ac:picMkLst>
        </pc:picChg>
        <pc:cxnChg chg="add">
          <ac:chgData name="Elga Pedreira Mendes" userId="7125e8cb-0ec7-4093-a0ba-09083a4fabc3" providerId="ADAL" clId="{96A6F311-8D8D-47C9-90B3-264ADC38E9F5}" dt="2020-04-22T19:15:04.513" v="143"/>
          <ac:cxnSpMkLst>
            <pc:docMk/>
            <pc:sldMk cId="4036653306" sldId="363"/>
            <ac:cxnSpMk id="23" creationId="{2BBB5783-E2D7-45A1-A821-3B654C67A2CC}"/>
          </ac:cxnSpMkLst>
        </pc:cxnChg>
        <pc:cxnChg chg="add">
          <ac:chgData name="Elga Pedreira Mendes" userId="7125e8cb-0ec7-4093-a0ba-09083a4fabc3" providerId="ADAL" clId="{96A6F311-8D8D-47C9-90B3-264ADC38E9F5}" dt="2020-04-22T19:15:04.513" v="143"/>
          <ac:cxnSpMkLst>
            <pc:docMk/>
            <pc:sldMk cId="4036653306" sldId="363"/>
            <ac:cxnSpMk id="24" creationId="{A5C104CB-2414-4ABB-9F4B-60F26C60CDE5}"/>
          </ac:cxnSpMkLst>
        </pc:cxnChg>
        <pc:cxnChg chg="add">
          <ac:chgData name="Elga Pedreira Mendes" userId="7125e8cb-0ec7-4093-a0ba-09083a4fabc3" providerId="ADAL" clId="{96A6F311-8D8D-47C9-90B3-264ADC38E9F5}" dt="2020-04-22T19:15:04.513" v="143"/>
          <ac:cxnSpMkLst>
            <pc:docMk/>
            <pc:sldMk cId="4036653306" sldId="363"/>
            <ac:cxnSpMk id="25" creationId="{7AFE7223-8BC0-4B76-8784-A535CB63CFF8}"/>
          </ac:cxnSpMkLst>
        </pc:cxnChg>
        <pc:cxnChg chg="add">
          <ac:chgData name="Elga Pedreira Mendes" userId="7125e8cb-0ec7-4093-a0ba-09083a4fabc3" providerId="ADAL" clId="{96A6F311-8D8D-47C9-90B3-264ADC38E9F5}" dt="2020-04-22T19:15:04.513" v="143"/>
          <ac:cxnSpMkLst>
            <pc:docMk/>
            <pc:sldMk cId="4036653306" sldId="363"/>
            <ac:cxnSpMk id="29" creationId="{E8130C2C-E375-4E7D-A80C-956F89C0497F}"/>
          </ac:cxnSpMkLst>
        </pc:cxnChg>
        <pc:cxnChg chg="add del mod">
          <ac:chgData name="Elga Pedreira Mendes" userId="7125e8cb-0ec7-4093-a0ba-09083a4fabc3" providerId="ADAL" clId="{96A6F311-8D8D-47C9-90B3-264ADC38E9F5}" dt="2020-04-22T19:39:28.468" v="172" actId="478"/>
          <ac:cxnSpMkLst>
            <pc:docMk/>
            <pc:sldMk cId="4036653306" sldId="363"/>
            <ac:cxnSpMk id="54" creationId="{A88F348B-347C-4778-895E-F3483523A237}"/>
          </ac:cxnSpMkLst>
        </pc:cxnChg>
        <pc:cxnChg chg="add del mod">
          <ac:chgData name="Elga Pedreira Mendes" userId="7125e8cb-0ec7-4093-a0ba-09083a4fabc3" providerId="ADAL" clId="{96A6F311-8D8D-47C9-90B3-264ADC38E9F5}" dt="2020-04-22T19:44:18.208" v="184" actId="478"/>
          <ac:cxnSpMkLst>
            <pc:docMk/>
            <pc:sldMk cId="4036653306" sldId="363"/>
            <ac:cxnSpMk id="58" creationId="{44F2D0DD-84E1-406D-8C17-3ED3D55DFCEC}"/>
          </ac:cxnSpMkLst>
        </pc:cxnChg>
        <pc:cxnChg chg="add mod">
          <ac:chgData name="Elga Pedreira Mendes" userId="7125e8cb-0ec7-4093-a0ba-09083a4fabc3" providerId="ADAL" clId="{96A6F311-8D8D-47C9-90B3-264ADC38E9F5}" dt="2020-04-22T19:47:40.584" v="208" actId="164"/>
          <ac:cxnSpMkLst>
            <pc:docMk/>
            <pc:sldMk cId="4036653306" sldId="363"/>
            <ac:cxnSpMk id="63" creationId="{F15EA5CC-EECA-433C-8A57-A484B417D07D}"/>
          </ac:cxnSpMkLst>
        </pc:cxnChg>
        <pc:cxnChg chg="add mod">
          <ac:chgData name="Elga Pedreira Mendes" userId="7125e8cb-0ec7-4093-a0ba-09083a4fabc3" providerId="ADAL" clId="{96A6F311-8D8D-47C9-90B3-264ADC38E9F5}" dt="2020-04-22T19:47:40.584" v="208" actId="164"/>
          <ac:cxnSpMkLst>
            <pc:docMk/>
            <pc:sldMk cId="4036653306" sldId="363"/>
            <ac:cxnSpMk id="72" creationId="{2BD8E166-5B02-4743-A0AB-CA2BF29F051D}"/>
          </ac:cxnSpMkLst>
        </pc:cxnChg>
      </pc:sldChg>
      <pc:sldChg chg="addSp delSp modSp del delDesignElem modNotesTx">
        <pc:chgData name="Elga Pedreira Mendes" userId="7125e8cb-0ec7-4093-a0ba-09083a4fabc3" providerId="ADAL" clId="{96A6F311-8D8D-47C9-90B3-264ADC38E9F5}" dt="2020-04-25T18:20:45.304" v="7530" actId="2696"/>
        <pc:sldMkLst>
          <pc:docMk/>
          <pc:sldMk cId="681984502" sldId="364"/>
        </pc:sldMkLst>
        <pc:spChg chg="del mod">
          <ac:chgData name="Elga Pedreira Mendes" userId="7125e8cb-0ec7-4093-a0ba-09083a4fabc3" providerId="ADAL" clId="{96A6F311-8D8D-47C9-90B3-264ADC38E9F5}" dt="2020-04-25T18:18:09.010" v="7517"/>
          <ac:spMkLst>
            <pc:docMk/>
            <pc:sldMk cId="681984502" sldId="364"/>
            <ac:spMk id="2" creationId="{2454B8A8-909C-493C-9968-661CEDA6D444}"/>
          </ac:spMkLst>
        </pc:spChg>
        <pc:spChg chg="add mod">
          <ac:chgData name="Elga Pedreira Mendes" userId="7125e8cb-0ec7-4093-a0ba-09083a4fabc3" providerId="ADAL" clId="{96A6F311-8D8D-47C9-90B3-264ADC38E9F5}" dt="2020-04-25T18:18:09.010" v="7517"/>
          <ac:spMkLst>
            <pc:docMk/>
            <pc:sldMk cId="681984502" sldId="364"/>
            <ac:spMk id="3" creationId="{1027DA2B-1739-431A-9A86-FCC31E17B28E}"/>
          </ac:spMkLst>
        </pc:spChg>
        <pc:spChg chg="add mod">
          <ac:chgData name="Elga Pedreira Mendes" userId="7125e8cb-0ec7-4093-a0ba-09083a4fabc3" providerId="ADAL" clId="{96A6F311-8D8D-47C9-90B3-264ADC38E9F5}" dt="2020-04-25T18:18:27.826" v="7520"/>
          <ac:spMkLst>
            <pc:docMk/>
            <pc:sldMk cId="681984502" sldId="364"/>
            <ac:spMk id="4" creationId="{93DE9930-945E-4325-86FC-BBE37280FAFE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681984502" sldId="364"/>
            <ac:spMk id="10" creationId="{46C2E80F-49A6-4372-B103-219D417A55ED}"/>
          </ac:spMkLst>
        </pc:spChg>
        <pc:graphicFrameChg chg="del">
          <ac:chgData name="Elga Pedreira Mendes" userId="7125e8cb-0ec7-4093-a0ba-09083a4fabc3" providerId="ADAL" clId="{96A6F311-8D8D-47C9-90B3-264ADC38E9F5}" dt="2020-04-25T18:18:27.826" v="7520"/>
          <ac:graphicFrameMkLst>
            <pc:docMk/>
            <pc:sldMk cId="681984502" sldId="364"/>
            <ac:graphicFrameMk id="5" creationId="{D8CE2C27-4F74-4A79-9174-ADCA34FD115F}"/>
          </ac:graphicFrameMkLst>
        </pc:graphicFrameChg>
      </pc:sldChg>
      <pc:sldChg chg="addSp delSp modSp modNotesTx">
        <pc:chgData name="Elga Pedreira Mendes" userId="7125e8cb-0ec7-4093-a0ba-09083a4fabc3" providerId="ADAL" clId="{96A6F311-8D8D-47C9-90B3-264ADC38E9F5}" dt="2020-04-23T01:01:12.339" v="3982" actId="20577"/>
        <pc:sldMkLst>
          <pc:docMk/>
          <pc:sldMk cId="4011275722" sldId="365"/>
        </pc:sldMkLst>
        <pc:spChg chg="add del mod">
          <ac:chgData name="Elga Pedreira Mendes" userId="7125e8cb-0ec7-4093-a0ba-09083a4fabc3" providerId="ADAL" clId="{96A6F311-8D8D-47C9-90B3-264ADC38E9F5}" dt="2020-04-22T19:07:55.563" v="134"/>
          <ac:spMkLst>
            <pc:docMk/>
            <pc:sldMk cId="4011275722" sldId="365"/>
            <ac:spMk id="4" creationId="{28A6EF34-6754-48DE-ACDF-3699E89FACDE}"/>
          </ac:spMkLst>
        </pc:spChg>
        <pc:graphicFrameChg chg="del">
          <ac:chgData name="Elga Pedreira Mendes" userId="7125e8cb-0ec7-4093-a0ba-09083a4fabc3" providerId="ADAL" clId="{96A6F311-8D8D-47C9-90B3-264ADC38E9F5}" dt="2020-04-22T19:04:38.364" v="133" actId="478"/>
          <ac:graphicFrameMkLst>
            <pc:docMk/>
            <pc:sldMk cId="4011275722" sldId="365"/>
            <ac:graphicFrameMk id="7" creationId="{4C51B121-D567-49B4-9178-CD6456853700}"/>
          </ac:graphicFrameMkLst>
        </pc:graphicFrameChg>
        <pc:picChg chg="add mod">
          <ac:chgData name="Elga Pedreira Mendes" userId="7125e8cb-0ec7-4093-a0ba-09083a4fabc3" providerId="ADAL" clId="{96A6F311-8D8D-47C9-90B3-264ADC38E9F5}" dt="2020-04-22T19:08:30.487" v="141"/>
          <ac:picMkLst>
            <pc:docMk/>
            <pc:sldMk cId="4011275722" sldId="365"/>
            <ac:picMk id="5" creationId="{21862F63-AE15-496D-BD2C-2668289DDFA3}"/>
          </ac:picMkLst>
        </pc:picChg>
      </pc:sldChg>
      <pc:sldChg chg="modNotesTx">
        <pc:chgData name="Elga Pedreira Mendes" userId="7125e8cb-0ec7-4093-a0ba-09083a4fabc3" providerId="ADAL" clId="{96A6F311-8D8D-47C9-90B3-264ADC38E9F5}" dt="2020-04-23T01:02:18.922" v="4038" actId="20577"/>
        <pc:sldMkLst>
          <pc:docMk/>
          <pc:sldMk cId="362920523" sldId="366"/>
        </pc:sldMkLst>
      </pc:sldChg>
      <pc:sldChg chg="modNotesTx">
        <pc:chgData name="Elga Pedreira Mendes" userId="7125e8cb-0ec7-4093-a0ba-09083a4fabc3" providerId="ADAL" clId="{96A6F311-8D8D-47C9-90B3-264ADC38E9F5}" dt="2020-04-23T01:02:59.897" v="4039" actId="20577"/>
        <pc:sldMkLst>
          <pc:docMk/>
          <pc:sldMk cId="1966041868" sldId="367"/>
        </pc:sldMkLst>
      </pc:sldChg>
      <pc:sldChg chg="modNotesTx">
        <pc:chgData name="Elga Pedreira Mendes" userId="7125e8cb-0ec7-4093-a0ba-09083a4fabc3" providerId="ADAL" clId="{96A6F311-8D8D-47C9-90B3-264ADC38E9F5}" dt="2020-04-23T01:04:21.300" v="4170" actId="20577"/>
        <pc:sldMkLst>
          <pc:docMk/>
          <pc:sldMk cId="633460395" sldId="368"/>
        </pc:sldMkLst>
      </pc:sldChg>
      <pc:sldChg chg="addSp modSp">
        <pc:chgData name="Elga Pedreira Mendes" userId="7125e8cb-0ec7-4093-a0ba-09083a4fabc3" providerId="ADAL" clId="{96A6F311-8D8D-47C9-90B3-264ADC38E9F5}" dt="2020-04-27T12:34:56.527" v="9670" actId="20577"/>
        <pc:sldMkLst>
          <pc:docMk/>
          <pc:sldMk cId="1216704730" sldId="369"/>
        </pc:sldMkLst>
        <pc:spChg chg="add">
          <ac:chgData name="Elga Pedreira Mendes" userId="7125e8cb-0ec7-4093-a0ba-09083a4fabc3" providerId="ADAL" clId="{96A6F311-8D8D-47C9-90B3-264ADC38E9F5}" dt="2020-04-22T23:28:59.333" v="924"/>
          <ac:spMkLst>
            <pc:docMk/>
            <pc:sldMk cId="1216704730" sldId="369"/>
            <ac:spMk id="2" creationId="{BEC67B20-DA81-40CC-B746-08F9D1ABA6F6}"/>
          </ac:spMkLst>
        </pc:spChg>
        <pc:spChg chg="mod">
          <ac:chgData name="Elga Pedreira Mendes" userId="7125e8cb-0ec7-4093-a0ba-09083a4fabc3" providerId="ADAL" clId="{96A6F311-8D8D-47C9-90B3-264ADC38E9F5}" dt="2020-04-27T12:34:56.527" v="9670" actId="20577"/>
          <ac:spMkLst>
            <pc:docMk/>
            <pc:sldMk cId="1216704730" sldId="369"/>
            <ac:spMk id="3" creationId="{40840DD6-B431-4A18-800B-3AE511390C37}"/>
          </ac:spMkLst>
        </pc:spChg>
        <pc:grpChg chg="add mod">
          <ac:chgData name="Elga Pedreira Mendes" userId="7125e8cb-0ec7-4093-a0ba-09083a4fabc3" providerId="ADAL" clId="{96A6F311-8D8D-47C9-90B3-264ADC38E9F5}" dt="2020-04-27T12:34:31.622" v="9668" actId="1076"/>
          <ac:grpSpMkLst>
            <pc:docMk/>
            <pc:sldMk cId="1216704730" sldId="369"/>
            <ac:grpSpMk id="5" creationId="{8D1A7C6B-E8DD-4264-A597-E63F5E2DA0FB}"/>
          </ac:grpSpMkLst>
        </pc:grpChg>
      </pc:sldChg>
      <pc:sldChg chg="addSp delSp del">
        <pc:chgData name="Elga Pedreira Mendes" userId="7125e8cb-0ec7-4093-a0ba-09083a4fabc3" providerId="ADAL" clId="{96A6F311-8D8D-47C9-90B3-264ADC38E9F5}" dt="2020-04-22T23:28:55.821" v="923" actId="2696"/>
        <pc:sldMkLst>
          <pc:docMk/>
          <pc:sldMk cId="2563182919" sldId="370"/>
        </pc:sldMkLst>
        <pc:spChg chg="add">
          <ac:chgData name="Elga Pedreira Mendes" userId="7125e8cb-0ec7-4093-a0ba-09083a4fabc3" providerId="ADAL" clId="{96A6F311-8D8D-47C9-90B3-264ADC38E9F5}" dt="2020-04-22T23:28:49.913" v="922"/>
          <ac:spMkLst>
            <pc:docMk/>
            <pc:sldMk cId="2563182919" sldId="370"/>
            <ac:spMk id="2" creationId="{3332E768-9440-46DB-8275-2C7944E243A7}"/>
          </ac:spMkLst>
        </pc:spChg>
        <pc:picChg chg="del">
          <ac:chgData name="Elga Pedreira Mendes" userId="7125e8cb-0ec7-4093-a0ba-09083a4fabc3" providerId="ADAL" clId="{96A6F311-8D8D-47C9-90B3-264ADC38E9F5}" dt="2020-04-22T23:28:48.223" v="921" actId="478"/>
          <ac:picMkLst>
            <pc:docMk/>
            <pc:sldMk cId="2563182919" sldId="370"/>
            <ac:picMk id="7" creationId="{892E3A56-E693-493B-8170-DF4EC879BEDA}"/>
          </ac:picMkLst>
        </pc:picChg>
      </pc:sldChg>
      <pc:sldChg chg="modSp modNotesTx">
        <pc:chgData name="Elga Pedreira Mendes" userId="7125e8cb-0ec7-4093-a0ba-09083a4fabc3" providerId="ADAL" clId="{96A6F311-8D8D-47C9-90B3-264ADC38E9F5}" dt="2020-04-27T12:32:56.996" v="9666" actId="6549"/>
        <pc:sldMkLst>
          <pc:docMk/>
          <pc:sldMk cId="1132427626" sldId="371"/>
        </pc:sldMkLst>
        <pc:spChg chg="mod">
          <ac:chgData name="Elga Pedreira Mendes" userId="7125e8cb-0ec7-4093-a0ba-09083a4fabc3" providerId="ADAL" clId="{96A6F311-8D8D-47C9-90B3-264ADC38E9F5}" dt="2020-04-25T17:39:43.910" v="7458" actId="113"/>
          <ac:spMkLst>
            <pc:docMk/>
            <pc:sldMk cId="1132427626" sldId="371"/>
            <ac:spMk id="2" creationId="{95A1BCCC-03CE-4FE6-BF5C-9C8C01E86C69}"/>
          </ac:spMkLst>
        </pc:spChg>
        <pc:spChg chg="mod">
          <ac:chgData name="Elga Pedreira Mendes" userId="7125e8cb-0ec7-4093-a0ba-09083a4fabc3" providerId="ADAL" clId="{96A6F311-8D8D-47C9-90B3-264ADC38E9F5}" dt="2020-04-27T12:32:56.996" v="9666" actId="6549"/>
          <ac:spMkLst>
            <pc:docMk/>
            <pc:sldMk cId="1132427626" sldId="371"/>
            <ac:spMk id="3" creationId="{F7B15B0E-D832-44A4-9233-7BDB0680DE2F}"/>
          </ac:spMkLst>
        </pc:spChg>
      </pc:sldChg>
      <pc:sldChg chg="addSp delSp modSp del delDesignElem">
        <pc:chgData name="Elga Pedreira Mendes" userId="7125e8cb-0ec7-4093-a0ba-09083a4fabc3" providerId="ADAL" clId="{96A6F311-8D8D-47C9-90B3-264ADC38E9F5}" dt="2020-04-25T17:37:59.625" v="7454" actId="2696"/>
        <pc:sldMkLst>
          <pc:docMk/>
          <pc:sldMk cId="3883695498" sldId="372"/>
        </pc:sldMkLst>
        <pc:spChg chg="add mod">
          <ac:chgData name="Elga Pedreira Mendes" userId="7125e8cb-0ec7-4093-a0ba-09083a4fabc3" providerId="ADAL" clId="{96A6F311-8D8D-47C9-90B3-264ADC38E9F5}" dt="2020-04-25T17:35:57.648" v="7432"/>
          <ac:spMkLst>
            <pc:docMk/>
            <pc:sldMk cId="3883695498" sldId="372"/>
            <ac:spMk id="2" creationId="{82398510-3239-4674-BDCA-728A6802FE99}"/>
          </ac:spMkLst>
        </pc:spChg>
        <pc:spChg chg="del">
          <ac:chgData name="Elga Pedreira Mendes" userId="7125e8cb-0ec7-4093-a0ba-09083a4fabc3" providerId="ADAL" clId="{96A6F311-8D8D-47C9-90B3-264ADC38E9F5}" dt="2020-04-25T17:36:33.501" v="7438"/>
          <ac:spMkLst>
            <pc:docMk/>
            <pc:sldMk cId="3883695498" sldId="372"/>
            <ac:spMk id="9" creationId="{A0D893F8-29C1-4245-A780-375845FD34C0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3883695498" sldId="372"/>
            <ac:spMk id="30" creationId="{A7AE9375-4664-4DB2-922D-2782A6E439AC}"/>
          </ac:spMkLst>
        </pc:spChg>
        <pc:graphicFrameChg chg="del">
          <ac:chgData name="Elga Pedreira Mendes" userId="7125e8cb-0ec7-4093-a0ba-09083a4fabc3" providerId="ADAL" clId="{96A6F311-8D8D-47C9-90B3-264ADC38E9F5}" dt="2020-04-25T17:35:57.648" v="7432"/>
          <ac:graphicFrameMkLst>
            <pc:docMk/>
            <pc:sldMk cId="3883695498" sldId="372"/>
            <ac:graphicFrameMk id="6" creationId="{0EB63C16-D806-46E8-98FB-C98568BE88A5}"/>
          </ac:graphicFrameMkLst>
        </pc:graphicFrameChg>
        <pc:cxnChg chg="add del">
          <ac:chgData name="Elga Pedreira Mendes" userId="7125e8cb-0ec7-4093-a0ba-09083a4fabc3" providerId="ADAL" clId="{96A6F311-8D8D-47C9-90B3-264ADC38E9F5}" dt="2020-04-23T01:35:21.556" v="5441"/>
          <ac:cxnSpMkLst>
            <pc:docMk/>
            <pc:sldMk cId="3883695498" sldId="372"/>
            <ac:cxnSpMk id="31" creationId="{EE504C98-6397-41C1-A8D8-2D9C4ED307E0}"/>
          </ac:cxnSpMkLst>
        </pc:cxnChg>
        <pc:cxnChg chg="add del">
          <ac:chgData name="Elga Pedreira Mendes" userId="7125e8cb-0ec7-4093-a0ba-09083a4fabc3" providerId="ADAL" clId="{96A6F311-8D8D-47C9-90B3-264ADC38E9F5}" dt="2020-04-23T01:35:21.556" v="5441"/>
          <ac:cxnSpMkLst>
            <pc:docMk/>
            <pc:sldMk cId="3883695498" sldId="372"/>
            <ac:cxnSpMk id="32" creationId="{17C2F6CE-0CF2-4DDD-85F5-96799A328F15}"/>
          </ac:cxnSpMkLst>
        </pc:cxnChg>
      </pc:sldChg>
      <pc:sldChg chg="del">
        <pc:chgData name="Elga Pedreira Mendes" userId="7125e8cb-0ec7-4093-a0ba-09083a4fabc3" providerId="ADAL" clId="{96A6F311-8D8D-47C9-90B3-264ADC38E9F5}" dt="2020-04-22T22:08:07.258" v="919" actId="2696"/>
        <pc:sldMkLst>
          <pc:docMk/>
          <pc:sldMk cId="2944615062" sldId="373"/>
        </pc:sldMkLst>
      </pc:sldChg>
      <pc:sldChg chg="del">
        <pc:chgData name="Elga Pedreira Mendes" userId="7125e8cb-0ec7-4093-a0ba-09083a4fabc3" providerId="ADAL" clId="{96A6F311-8D8D-47C9-90B3-264ADC38E9F5}" dt="2020-04-22T21:27:43.357" v="711" actId="2696"/>
        <pc:sldMkLst>
          <pc:docMk/>
          <pc:sldMk cId="3880976110" sldId="375"/>
        </pc:sldMkLst>
      </pc:sldChg>
      <pc:sldChg chg="del">
        <pc:chgData name="Elga Pedreira Mendes" userId="7125e8cb-0ec7-4093-a0ba-09083a4fabc3" providerId="ADAL" clId="{96A6F311-8D8D-47C9-90B3-264ADC38E9F5}" dt="2020-04-22T22:08:11.156" v="920" actId="2696"/>
        <pc:sldMkLst>
          <pc:docMk/>
          <pc:sldMk cId="744942840" sldId="376"/>
        </pc:sldMkLst>
      </pc:sldChg>
      <pc:sldChg chg="addSp delSp delDesignElem modNotesTx">
        <pc:chgData name="Elga Pedreira Mendes" userId="7125e8cb-0ec7-4093-a0ba-09083a4fabc3" providerId="ADAL" clId="{96A6F311-8D8D-47C9-90B3-264ADC38E9F5}" dt="2020-04-23T01:35:21.556" v="5441"/>
        <pc:sldMkLst>
          <pc:docMk/>
          <pc:sldMk cId="3033393215" sldId="377"/>
        </pc:sldMkLst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3033393215" sldId="377"/>
            <ac:spMk id="10" creationId="{32BC26D8-82FB-445E-AA49-62A77D7C1EE0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3033393215" sldId="377"/>
            <ac:spMk id="12" creationId="{CB44330D-EA18-4254-AA95-EB49948539B8}"/>
          </ac:spMkLst>
        </pc:spChg>
      </pc:sldChg>
      <pc:sldChg chg="ord modNotesTx">
        <pc:chgData name="Elga Pedreira Mendes" userId="7125e8cb-0ec7-4093-a0ba-09083a4fabc3" providerId="ADAL" clId="{96A6F311-8D8D-47C9-90B3-264ADC38E9F5}" dt="2020-04-23T01:09:30.129" v="4507" actId="20577"/>
        <pc:sldMkLst>
          <pc:docMk/>
          <pc:sldMk cId="3704772270" sldId="378"/>
        </pc:sldMkLst>
      </pc:sldChg>
      <pc:sldChg chg="modNotesTx">
        <pc:chgData name="Elga Pedreira Mendes" userId="7125e8cb-0ec7-4093-a0ba-09083a4fabc3" providerId="ADAL" clId="{96A6F311-8D8D-47C9-90B3-264ADC38E9F5}" dt="2020-04-23T01:29:32.862" v="5386" actId="6549"/>
        <pc:sldMkLst>
          <pc:docMk/>
          <pc:sldMk cId="968510997" sldId="379"/>
        </pc:sldMkLst>
      </pc:sldChg>
      <pc:sldChg chg="add">
        <pc:chgData name="Elga Pedreira Mendes" userId="7125e8cb-0ec7-4093-a0ba-09083a4fabc3" providerId="ADAL" clId="{96A6F311-8D8D-47C9-90B3-264ADC38E9F5}" dt="2020-04-22T21:28:43.189" v="713"/>
        <pc:sldMkLst>
          <pc:docMk/>
          <pc:sldMk cId="1064950239" sldId="380"/>
        </pc:sldMkLst>
      </pc:sldChg>
      <pc:sldChg chg="modSp del">
        <pc:chgData name="Elga Pedreira Mendes" userId="7125e8cb-0ec7-4093-a0ba-09083a4fabc3" providerId="ADAL" clId="{96A6F311-8D8D-47C9-90B3-264ADC38E9F5}" dt="2020-04-22T21:28:27.162" v="712" actId="2696"/>
        <pc:sldMkLst>
          <pc:docMk/>
          <pc:sldMk cId="1128576654" sldId="380"/>
        </pc:sldMkLst>
        <pc:spChg chg="mod">
          <ac:chgData name="Elga Pedreira Mendes" userId="7125e8cb-0ec7-4093-a0ba-09083a4fabc3" providerId="ADAL" clId="{96A6F311-8D8D-47C9-90B3-264ADC38E9F5}" dt="2020-04-22T21:25:39.301" v="555" actId="113"/>
          <ac:spMkLst>
            <pc:docMk/>
            <pc:sldMk cId="1128576654" sldId="380"/>
            <ac:spMk id="2" creationId="{9EC000D2-F122-4E5C-9D88-D5E61F3D7BDE}"/>
          </ac:spMkLst>
        </pc:spChg>
        <pc:spChg chg="mod">
          <ac:chgData name="Elga Pedreira Mendes" userId="7125e8cb-0ec7-4093-a0ba-09083a4fabc3" providerId="ADAL" clId="{96A6F311-8D8D-47C9-90B3-264ADC38E9F5}" dt="2020-04-22T21:27:16.271" v="710" actId="20577"/>
          <ac:spMkLst>
            <pc:docMk/>
            <pc:sldMk cId="1128576654" sldId="380"/>
            <ac:spMk id="3" creationId="{72D9DE94-77CB-4B77-8CED-EAD0E32FEBDF}"/>
          </ac:spMkLst>
        </pc:spChg>
      </pc:sldChg>
      <pc:sldChg chg="modSp modAnim">
        <pc:chgData name="Elga Pedreira Mendes" userId="7125e8cb-0ec7-4093-a0ba-09083a4fabc3" providerId="ADAL" clId="{96A6F311-8D8D-47C9-90B3-264ADC38E9F5}" dt="2020-04-25T18:41:00.155" v="7533"/>
        <pc:sldMkLst>
          <pc:docMk/>
          <pc:sldMk cId="3356255192" sldId="381"/>
        </pc:sldMkLst>
        <pc:spChg chg="mod">
          <ac:chgData name="Elga Pedreira Mendes" userId="7125e8cb-0ec7-4093-a0ba-09083a4fabc3" providerId="ADAL" clId="{96A6F311-8D8D-47C9-90B3-264ADC38E9F5}" dt="2020-04-23T20:06:39.433" v="5534" actId="14100"/>
          <ac:spMkLst>
            <pc:docMk/>
            <pc:sldMk cId="3356255192" sldId="381"/>
            <ac:spMk id="8" creationId="{77A3BBC5-F367-402D-A611-E927E2F5E9E4}"/>
          </ac:spMkLst>
        </pc:spChg>
        <pc:spChg chg="mod">
          <ac:chgData name="Elga Pedreira Mendes" userId="7125e8cb-0ec7-4093-a0ba-09083a4fabc3" providerId="ADAL" clId="{96A6F311-8D8D-47C9-90B3-264ADC38E9F5}" dt="2020-04-23T20:07:41.685" v="5538" actId="20577"/>
          <ac:spMkLst>
            <pc:docMk/>
            <pc:sldMk cId="3356255192" sldId="381"/>
            <ac:spMk id="10" creationId="{4FFF2DE9-13AA-496C-8F78-711105D99223}"/>
          </ac:spMkLst>
        </pc:spChg>
      </pc:sldChg>
      <pc:sldChg chg="addSp modSp add">
        <pc:chgData name="Elga Pedreira Mendes" userId="7125e8cb-0ec7-4093-a0ba-09083a4fabc3" providerId="ADAL" clId="{96A6F311-8D8D-47C9-90B3-264ADC38E9F5}" dt="2020-04-24T00:01:50.903" v="6054" actId="1076"/>
        <pc:sldMkLst>
          <pc:docMk/>
          <pc:sldMk cId="230977746" sldId="382"/>
        </pc:sldMkLst>
        <pc:picChg chg="add mod">
          <ac:chgData name="Elga Pedreira Mendes" userId="7125e8cb-0ec7-4093-a0ba-09083a4fabc3" providerId="ADAL" clId="{96A6F311-8D8D-47C9-90B3-264ADC38E9F5}" dt="2020-04-24T00:01:50.903" v="6054" actId="1076"/>
          <ac:picMkLst>
            <pc:docMk/>
            <pc:sldMk cId="230977746" sldId="382"/>
            <ac:picMk id="5" creationId="{38C9CB89-45A6-4A54-8A13-6DF6FC00A765}"/>
          </ac:picMkLst>
        </pc:picChg>
      </pc:sldChg>
      <pc:sldChg chg="del">
        <pc:chgData name="Elga Pedreira Mendes" userId="7125e8cb-0ec7-4093-a0ba-09083a4fabc3" providerId="ADAL" clId="{96A6F311-8D8D-47C9-90B3-264ADC38E9F5}" dt="2020-04-23T23:59:56.180" v="6049" actId="2696"/>
        <pc:sldMkLst>
          <pc:docMk/>
          <pc:sldMk cId="3391384088" sldId="382"/>
        </pc:sldMkLst>
      </pc:sldChg>
      <pc:sldChg chg="modNotesTx">
        <pc:chgData name="Elga Pedreira Mendes" userId="7125e8cb-0ec7-4093-a0ba-09083a4fabc3" providerId="ADAL" clId="{96A6F311-8D8D-47C9-90B3-264ADC38E9F5}" dt="2020-04-25T17:42:49.040" v="7478" actId="20577"/>
        <pc:sldMkLst>
          <pc:docMk/>
          <pc:sldMk cId="1327859612" sldId="383"/>
        </pc:sldMkLst>
      </pc:sldChg>
      <pc:sldChg chg="modSp">
        <pc:chgData name="Elga Pedreira Mendes" userId="7125e8cb-0ec7-4093-a0ba-09083a4fabc3" providerId="ADAL" clId="{96A6F311-8D8D-47C9-90B3-264ADC38E9F5}" dt="2020-04-23T01:31:18.803" v="5420" actId="114"/>
        <pc:sldMkLst>
          <pc:docMk/>
          <pc:sldMk cId="2191747331" sldId="384"/>
        </pc:sldMkLst>
        <pc:graphicFrameChg chg="mod modGraphic">
          <ac:chgData name="Elga Pedreira Mendes" userId="7125e8cb-0ec7-4093-a0ba-09083a4fabc3" providerId="ADAL" clId="{96A6F311-8D8D-47C9-90B3-264ADC38E9F5}" dt="2020-04-23T01:31:18.803" v="5420" actId="114"/>
          <ac:graphicFrameMkLst>
            <pc:docMk/>
            <pc:sldMk cId="2191747331" sldId="384"/>
            <ac:graphicFrameMk id="4" creationId="{78099F86-3032-4A03-90F7-8FB82DA5623D}"/>
          </ac:graphicFrameMkLst>
        </pc:graphicFrameChg>
        <pc:picChg chg="mod">
          <ac:chgData name="Elga Pedreira Mendes" userId="7125e8cb-0ec7-4093-a0ba-09083a4fabc3" providerId="ADAL" clId="{96A6F311-8D8D-47C9-90B3-264ADC38E9F5}" dt="2020-04-22T21:58:16.644" v="850" actId="1076"/>
          <ac:picMkLst>
            <pc:docMk/>
            <pc:sldMk cId="2191747331" sldId="384"/>
            <ac:picMk id="14" creationId="{B26DA647-E9E7-48D5-B75B-350B76760035}"/>
          </ac:picMkLst>
        </pc:picChg>
        <pc:picChg chg="mod">
          <ac:chgData name="Elga Pedreira Mendes" userId="7125e8cb-0ec7-4093-a0ba-09083a4fabc3" providerId="ADAL" clId="{96A6F311-8D8D-47C9-90B3-264ADC38E9F5}" dt="2020-04-23T01:30:34.607" v="5412" actId="1036"/>
          <ac:picMkLst>
            <pc:docMk/>
            <pc:sldMk cId="2191747331" sldId="384"/>
            <ac:picMk id="15" creationId="{DDF07FFD-B7F6-4C64-AE6D-D6D67B081BC6}"/>
          </ac:picMkLst>
        </pc:picChg>
        <pc:picChg chg="mod">
          <ac:chgData name="Elga Pedreira Mendes" userId="7125e8cb-0ec7-4093-a0ba-09083a4fabc3" providerId="ADAL" clId="{96A6F311-8D8D-47C9-90B3-264ADC38E9F5}" dt="2020-04-23T01:30:30.759" v="5408" actId="1036"/>
          <ac:picMkLst>
            <pc:docMk/>
            <pc:sldMk cId="2191747331" sldId="384"/>
            <ac:picMk id="16" creationId="{0BB7E2E6-3701-4BE2-A298-6DBC3BDBCB5B}"/>
          </ac:picMkLst>
        </pc:picChg>
        <pc:picChg chg="mod">
          <ac:chgData name="Elga Pedreira Mendes" userId="7125e8cb-0ec7-4093-a0ba-09083a4fabc3" providerId="ADAL" clId="{96A6F311-8D8D-47C9-90B3-264ADC38E9F5}" dt="2020-04-23T01:30:26.385" v="5398" actId="1036"/>
          <ac:picMkLst>
            <pc:docMk/>
            <pc:sldMk cId="2191747331" sldId="384"/>
            <ac:picMk id="17" creationId="{B3BCFD66-3448-4E0E-95FC-70B3E8430C51}"/>
          </ac:picMkLst>
        </pc:picChg>
      </pc:sldChg>
      <pc:sldChg chg="modSp">
        <pc:chgData name="Elga Pedreira Mendes" userId="7125e8cb-0ec7-4093-a0ba-09083a4fabc3" providerId="ADAL" clId="{96A6F311-8D8D-47C9-90B3-264ADC38E9F5}" dt="2020-04-23T01:31:48.396" v="5422"/>
        <pc:sldMkLst>
          <pc:docMk/>
          <pc:sldMk cId="1122606215" sldId="385"/>
        </pc:sldMkLst>
        <pc:graphicFrameChg chg="mod modGraphic">
          <ac:chgData name="Elga Pedreira Mendes" userId="7125e8cb-0ec7-4093-a0ba-09083a4fabc3" providerId="ADAL" clId="{96A6F311-8D8D-47C9-90B3-264ADC38E9F5}" dt="2020-04-23T01:31:48.396" v="5422"/>
          <ac:graphicFrameMkLst>
            <pc:docMk/>
            <pc:sldMk cId="1122606215" sldId="385"/>
            <ac:graphicFrameMk id="4" creationId="{1524164B-AF3B-42A0-BD18-44723922EAB9}"/>
          </ac:graphicFrameMkLst>
        </pc:graphicFrameChg>
        <pc:graphicFrameChg chg="mod">
          <ac:chgData name="Elga Pedreira Mendes" userId="7125e8cb-0ec7-4093-a0ba-09083a4fabc3" providerId="ADAL" clId="{96A6F311-8D8D-47C9-90B3-264ADC38E9F5}" dt="2020-04-22T21:59:51.673" v="860" actId="1076"/>
          <ac:graphicFrameMkLst>
            <pc:docMk/>
            <pc:sldMk cId="1122606215" sldId="385"/>
            <ac:graphicFrameMk id="5" creationId="{754EFC62-BB28-49BA-A56F-95CC5D793DD5}"/>
          </ac:graphicFrameMkLst>
        </pc:graphicFrameChg>
        <pc:graphicFrameChg chg="mod">
          <ac:chgData name="Elga Pedreira Mendes" userId="7125e8cb-0ec7-4093-a0ba-09083a4fabc3" providerId="ADAL" clId="{96A6F311-8D8D-47C9-90B3-264ADC38E9F5}" dt="2020-04-22T22:01:12.022" v="874" actId="1076"/>
          <ac:graphicFrameMkLst>
            <pc:docMk/>
            <pc:sldMk cId="1122606215" sldId="385"/>
            <ac:graphicFrameMk id="6" creationId="{5252261F-DDE3-4C8B-BABE-BC29CADFDA8D}"/>
          </ac:graphicFrameMkLst>
        </pc:graphicFrameChg>
        <pc:graphicFrameChg chg="mod ord">
          <ac:chgData name="Elga Pedreira Mendes" userId="7125e8cb-0ec7-4093-a0ba-09083a4fabc3" providerId="ADAL" clId="{96A6F311-8D8D-47C9-90B3-264ADC38E9F5}" dt="2020-04-22T22:00:53.974" v="871" actId="1076"/>
          <ac:graphicFrameMkLst>
            <pc:docMk/>
            <pc:sldMk cId="1122606215" sldId="385"/>
            <ac:graphicFrameMk id="7" creationId="{CE2E418E-B672-45AF-990E-7B2BAFCD7F63}"/>
          </ac:graphicFrameMkLst>
        </pc:graphicFrameChg>
      </pc:sldChg>
      <pc:sldChg chg="modSp">
        <pc:chgData name="Elga Pedreira Mendes" userId="7125e8cb-0ec7-4093-a0ba-09083a4fabc3" providerId="ADAL" clId="{96A6F311-8D8D-47C9-90B3-264ADC38E9F5}" dt="2020-04-22T22:04:18.872" v="895" actId="1076"/>
        <pc:sldMkLst>
          <pc:docMk/>
          <pc:sldMk cId="2971403613" sldId="386"/>
        </pc:sldMkLst>
        <pc:graphicFrameChg chg="mod modGraphic">
          <ac:chgData name="Elga Pedreira Mendes" userId="7125e8cb-0ec7-4093-a0ba-09083a4fabc3" providerId="ADAL" clId="{96A6F311-8D8D-47C9-90B3-264ADC38E9F5}" dt="2020-04-22T22:03:47.016" v="892" actId="14100"/>
          <ac:graphicFrameMkLst>
            <pc:docMk/>
            <pc:sldMk cId="2971403613" sldId="386"/>
            <ac:graphicFrameMk id="4" creationId="{6464D4D6-DE5C-462A-BC4E-A2130FD31650}"/>
          </ac:graphicFrameMkLst>
        </pc:graphicFrameChg>
        <pc:picChg chg="mod">
          <ac:chgData name="Elga Pedreira Mendes" userId="7125e8cb-0ec7-4093-a0ba-09083a4fabc3" providerId="ADAL" clId="{96A6F311-8D8D-47C9-90B3-264ADC38E9F5}" dt="2020-04-22T22:04:11.295" v="894" actId="1076"/>
          <ac:picMkLst>
            <pc:docMk/>
            <pc:sldMk cId="2971403613" sldId="386"/>
            <ac:picMk id="7" creationId="{ADA1A6CB-3080-4BBC-9E52-41DC57EB5FC7}"/>
          </ac:picMkLst>
        </pc:picChg>
        <pc:picChg chg="mod">
          <ac:chgData name="Elga Pedreira Mendes" userId="7125e8cb-0ec7-4093-a0ba-09083a4fabc3" providerId="ADAL" clId="{96A6F311-8D8D-47C9-90B3-264ADC38E9F5}" dt="2020-04-22T22:04:18.872" v="895" actId="1076"/>
          <ac:picMkLst>
            <pc:docMk/>
            <pc:sldMk cId="2971403613" sldId="386"/>
            <ac:picMk id="8" creationId="{856C0A88-2CE5-4BB2-AE79-5887FCB8155D}"/>
          </ac:picMkLst>
        </pc:picChg>
      </pc:sldChg>
      <pc:sldChg chg="modSp">
        <pc:chgData name="Elga Pedreira Mendes" userId="7125e8cb-0ec7-4093-a0ba-09083a4fabc3" providerId="ADAL" clId="{96A6F311-8D8D-47C9-90B3-264ADC38E9F5}" dt="2020-04-25T17:44:39.192" v="7491" actId="1076"/>
        <pc:sldMkLst>
          <pc:docMk/>
          <pc:sldMk cId="715438191" sldId="387"/>
        </pc:sldMkLst>
        <pc:graphicFrameChg chg="mod modGraphic">
          <ac:chgData name="Elga Pedreira Mendes" userId="7125e8cb-0ec7-4093-a0ba-09083a4fabc3" providerId="ADAL" clId="{96A6F311-8D8D-47C9-90B3-264ADC38E9F5}" dt="2020-04-25T17:44:33.345" v="7490" actId="14100"/>
          <ac:graphicFrameMkLst>
            <pc:docMk/>
            <pc:sldMk cId="715438191" sldId="387"/>
            <ac:graphicFrameMk id="6" creationId="{9CD10E08-0964-41C3-8A82-13EB01B25569}"/>
          </ac:graphicFrameMkLst>
        </pc:graphicFrameChg>
        <pc:picChg chg="mod">
          <ac:chgData name="Elga Pedreira Mendes" userId="7125e8cb-0ec7-4093-a0ba-09083a4fabc3" providerId="ADAL" clId="{96A6F311-8D8D-47C9-90B3-264ADC38E9F5}" dt="2020-04-25T17:44:39.192" v="7491" actId="1076"/>
          <ac:picMkLst>
            <pc:docMk/>
            <pc:sldMk cId="715438191" sldId="387"/>
            <ac:picMk id="9" creationId="{79ADB411-96FB-4E61-A7C6-FE10EF8E172D}"/>
          </ac:picMkLst>
        </pc:picChg>
      </pc:sldChg>
      <pc:sldChg chg="modSp">
        <pc:chgData name="Elga Pedreira Mendes" userId="7125e8cb-0ec7-4093-a0ba-09083a4fabc3" providerId="ADAL" clId="{96A6F311-8D8D-47C9-90B3-264ADC38E9F5}" dt="2020-04-22T22:07:20.560" v="918" actId="14100"/>
        <pc:sldMkLst>
          <pc:docMk/>
          <pc:sldMk cId="3349594072" sldId="388"/>
        </pc:sldMkLst>
        <pc:graphicFrameChg chg="mod modGraphic">
          <ac:chgData name="Elga Pedreira Mendes" userId="7125e8cb-0ec7-4093-a0ba-09083a4fabc3" providerId="ADAL" clId="{96A6F311-8D8D-47C9-90B3-264ADC38E9F5}" dt="2020-04-22T22:07:20.560" v="918" actId="14100"/>
          <ac:graphicFrameMkLst>
            <pc:docMk/>
            <pc:sldMk cId="3349594072" sldId="388"/>
            <ac:graphicFrameMk id="7" creationId="{D70AB68E-C1BC-494D-8FAD-52CF086428D3}"/>
          </ac:graphicFrameMkLst>
        </pc:graphicFrameChg>
        <pc:graphicFrameChg chg="mod">
          <ac:chgData name="Elga Pedreira Mendes" userId="7125e8cb-0ec7-4093-a0ba-09083a4fabc3" providerId="ADAL" clId="{96A6F311-8D8D-47C9-90B3-264ADC38E9F5}" dt="2020-04-22T22:07:11.130" v="915" actId="1076"/>
          <ac:graphicFrameMkLst>
            <pc:docMk/>
            <pc:sldMk cId="3349594072" sldId="388"/>
            <ac:graphicFrameMk id="8" creationId="{56AB760E-3EAB-49A4-B148-701EC704A251}"/>
          </ac:graphicFrameMkLst>
        </pc:graphicFrameChg>
        <pc:graphicFrameChg chg="mod">
          <ac:chgData name="Elga Pedreira Mendes" userId="7125e8cb-0ec7-4093-a0ba-09083a4fabc3" providerId="ADAL" clId="{96A6F311-8D8D-47C9-90B3-264ADC38E9F5}" dt="2020-04-22T22:07:07.352" v="914" actId="1076"/>
          <ac:graphicFrameMkLst>
            <pc:docMk/>
            <pc:sldMk cId="3349594072" sldId="388"/>
            <ac:graphicFrameMk id="9" creationId="{B98D5829-B118-4E1D-B4D2-B2E22C7FBD4F}"/>
          </ac:graphicFrameMkLst>
        </pc:graphicFrameChg>
      </pc:sldChg>
      <pc:sldChg chg="addSp delSp modSp add">
        <pc:chgData name="Elga Pedreira Mendes" userId="7125e8cb-0ec7-4093-a0ba-09083a4fabc3" providerId="ADAL" clId="{96A6F311-8D8D-47C9-90B3-264ADC38E9F5}" dt="2020-04-22T21:54:24.864" v="831" actId="1076"/>
        <pc:sldMkLst>
          <pc:docMk/>
          <pc:sldMk cId="1379146537" sldId="389"/>
        </pc:sldMkLst>
        <pc:spChg chg="del mod">
          <ac:chgData name="Elga Pedreira Mendes" userId="7125e8cb-0ec7-4093-a0ba-09083a4fabc3" providerId="ADAL" clId="{96A6F311-8D8D-47C9-90B3-264ADC38E9F5}" dt="2020-04-22T21:50:07.379" v="781" actId="478"/>
          <ac:spMkLst>
            <pc:docMk/>
            <pc:sldMk cId="1379146537" sldId="389"/>
            <ac:spMk id="2" creationId="{0A6ABDDC-8890-4C85-A2A8-945D3071D8FE}"/>
          </ac:spMkLst>
        </pc:spChg>
        <pc:spChg chg="del mod">
          <ac:chgData name="Elga Pedreira Mendes" userId="7125e8cb-0ec7-4093-a0ba-09083a4fabc3" providerId="ADAL" clId="{96A6F311-8D8D-47C9-90B3-264ADC38E9F5}" dt="2020-04-22T21:46:35.723" v="747"/>
          <ac:spMkLst>
            <pc:docMk/>
            <pc:sldMk cId="1379146537" sldId="389"/>
            <ac:spMk id="3" creationId="{00EC6026-50AD-422A-9EB0-D3CC92ED19E8}"/>
          </ac:spMkLst>
        </pc:spChg>
        <pc:spChg chg="add del mod">
          <ac:chgData name="Elga Pedreira Mendes" userId="7125e8cb-0ec7-4093-a0ba-09083a4fabc3" providerId="ADAL" clId="{96A6F311-8D8D-47C9-90B3-264ADC38E9F5}" dt="2020-04-22T21:48:20.463" v="761"/>
          <ac:spMkLst>
            <pc:docMk/>
            <pc:sldMk cId="1379146537" sldId="389"/>
            <ac:spMk id="14" creationId="{06606241-5E7E-4B56-AA20-7EC8025110AE}"/>
          </ac:spMkLst>
        </pc:sp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4" creationId="{C6BDA9F5-280E-4B26-B064-30578271586E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5" creationId="{8AAD745E-9A8B-4DAF-8068-24D7D33B593B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6" creationId="{C9814D6E-BD5D-48C2-A460-C46B5CECBBEF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7" creationId="{E109BC27-075E-415B-9550-5C7A78E3F480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8" creationId="{EFD112C3-2856-479F-A9BA-87D67D00FB12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9" creationId="{37443793-D34A-4793-AF6A-873DDD1FF021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10" creationId="{88916A00-D477-413C-8463-48E6CEAD2390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11" creationId="{4ADA3742-3AE5-45D6-9D83-E5D40A0EA7B8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7:00.618" v="752" actId="478"/>
          <ac:graphicFrameMkLst>
            <pc:docMk/>
            <pc:sldMk cId="1379146537" sldId="389"/>
            <ac:graphicFrameMk id="12" creationId="{E7ADC23D-2627-43B3-BB6B-7DE3641F2456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2T21:48:18.666" v="760"/>
          <ac:graphicFrameMkLst>
            <pc:docMk/>
            <pc:sldMk cId="1379146537" sldId="389"/>
            <ac:graphicFrameMk id="15" creationId="{8C2E7B50-BAEB-422E-B3EE-011A751D1F5D}"/>
          </ac:graphicFrameMkLst>
        </pc:graphicFrameChg>
        <pc:graphicFrameChg chg="add del">
          <ac:chgData name="Elga Pedreira Mendes" userId="7125e8cb-0ec7-4093-a0ba-09083a4fabc3" providerId="ADAL" clId="{96A6F311-8D8D-47C9-90B3-264ADC38E9F5}" dt="2020-04-22T21:48:18.666" v="760"/>
          <ac:graphicFrameMkLst>
            <pc:docMk/>
            <pc:sldMk cId="1379146537" sldId="389"/>
            <ac:graphicFrameMk id="16" creationId="{932D24F2-1F1F-41D6-BAAE-BCC3DE985D91}"/>
          </ac:graphicFrameMkLst>
        </pc:graphicFrameChg>
        <pc:graphicFrameChg chg="add del">
          <ac:chgData name="Elga Pedreira Mendes" userId="7125e8cb-0ec7-4093-a0ba-09083a4fabc3" providerId="ADAL" clId="{96A6F311-8D8D-47C9-90B3-264ADC38E9F5}" dt="2020-04-22T21:48:18.666" v="760"/>
          <ac:graphicFrameMkLst>
            <pc:docMk/>
            <pc:sldMk cId="1379146537" sldId="389"/>
            <ac:graphicFrameMk id="17" creationId="{523FF0B4-66DB-4B1D-A690-16D2A0930FE8}"/>
          </ac:graphicFrameMkLst>
        </pc:graphicFrameChg>
        <pc:graphicFrameChg chg="add del">
          <ac:chgData name="Elga Pedreira Mendes" userId="7125e8cb-0ec7-4093-a0ba-09083a4fabc3" providerId="ADAL" clId="{96A6F311-8D8D-47C9-90B3-264ADC38E9F5}" dt="2020-04-22T21:48:18.666" v="760"/>
          <ac:graphicFrameMkLst>
            <pc:docMk/>
            <pc:sldMk cId="1379146537" sldId="389"/>
            <ac:graphicFrameMk id="18" creationId="{2BDA8088-D5A6-4265-800A-F940FD924ED5}"/>
          </ac:graphicFrameMkLst>
        </pc:graphicFrameChg>
        <pc:graphicFrameChg chg="add mod modGraphic">
          <ac:chgData name="Elga Pedreira Mendes" userId="7125e8cb-0ec7-4093-a0ba-09083a4fabc3" providerId="ADAL" clId="{96A6F311-8D8D-47C9-90B3-264ADC38E9F5}" dt="2020-04-22T21:54:17.818" v="829" actId="14100"/>
          <ac:graphicFrameMkLst>
            <pc:docMk/>
            <pc:sldMk cId="1379146537" sldId="389"/>
            <ac:graphicFrameMk id="19" creationId="{0AA06F28-C557-48F8-AF0C-3330DF416790}"/>
          </ac:graphicFrameMkLst>
        </pc:graphicFrameChg>
        <pc:graphicFrameChg chg="add mod">
          <ac:chgData name="Elga Pedreira Mendes" userId="7125e8cb-0ec7-4093-a0ba-09083a4fabc3" providerId="ADAL" clId="{96A6F311-8D8D-47C9-90B3-264ADC38E9F5}" dt="2020-04-22T21:53:26.921" v="813" actId="1076"/>
          <ac:graphicFrameMkLst>
            <pc:docMk/>
            <pc:sldMk cId="1379146537" sldId="389"/>
            <ac:graphicFrameMk id="20" creationId="{437361BB-F90E-4F59-9300-B2754191CF4A}"/>
          </ac:graphicFrameMkLst>
        </pc:graphicFrameChg>
        <pc:graphicFrameChg chg="add mod">
          <ac:chgData name="Elga Pedreira Mendes" userId="7125e8cb-0ec7-4093-a0ba-09083a4fabc3" providerId="ADAL" clId="{96A6F311-8D8D-47C9-90B3-264ADC38E9F5}" dt="2020-04-22T21:54:22.599" v="830" actId="1076"/>
          <ac:graphicFrameMkLst>
            <pc:docMk/>
            <pc:sldMk cId="1379146537" sldId="389"/>
            <ac:graphicFrameMk id="21" creationId="{A5E80738-93C0-48B8-8CF3-067C3BB59EB1}"/>
          </ac:graphicFrameMkLst>
        </pc:graphicFrameChg>
        <pc:graphicFrameChg chg="add mod">
          <ac:chgData name="Elga Pedreira Mendes" userId="7125e8cb-0ec7-4093-a0ba-09083a4fabc3" providerId="ADAL" clId="{96A6F311-8D8D-47C9-90B3-264ADC38E9F5}" dt="2020-04-22T21:54:24.864" v="831" actId="1076"/>
          <ac:graphicFrameMkLst>
            <pc:docMk/>
            <pc:sldMk cId="1379146537" sldId="389"/>
            <ac:graphicFrameMk id="22" creationId="{14722382-826E-4977-B25E-55B30B8CF86F}"/>
          </ac:graphicFrameMkLst>
        </pc:graphicFrameChg>
      </pc:sldChg>
      <pc:sldChg chg="add del">
        <pc:chgData name="Elga Pedreira Mendes" userId="7125e8cb-0ec7-4093-a0ba-09083a4fabc3" providerId="ADAL" clId="{96A6F311-8D8D-47C9-90B3-264ADC38E9F5}" dt="2020-04-23T00:35:31.336" v="2114" actId="2696"/>
        <pc:sldMkLst>
          <pc:docMk/>
          <pc:sldMk cId="4207959893" sldId="390"/>
        </pc:sldMkLst>
      </pc:sldChg>
      <pc:sldChg chg="addSp delSp modSp add mod setBg setClrOvrMap delDesignElem">
        <pc:chgData name="Elga Pedreira Mendes" userId="7125e8cb-0ec7-4093-a0ba-09083a4fabc3" providerId="ADAL" clId="{96A6F311-8D8D-47C9-90B3-264ADC38E9F5}" dt="2020-04-23T20:05:21.019" v="5530" actId="114"/>
        <pc:sldMkLst>
          <pc:docMk/>
          <pc:sldMk cId="4245050506" sldId="390"/>
        </pc:sldMkLst>
        <pc:spChg chg="mod ord">
          <ac:chgData name="Elga Pedreira Mendes" userId="7125e8cb-0ec7-4093-a0ba-09083a4fabc3" providerId="ADAL" clId="{96A6F311-8D8D-47C9-90B3-264ADC38E9F5}" dt="2020-04-23T19:13:55.472" v="5450" actId="26606"/>
          <ac:spMkLst>
            <pc:docMk/>
            <pc:sldMk cId="4245050506" sldId="390"/>
            <ac:spMk id="2" creationId="{AD8F63A9-9B9F-4298-AF07-1ECC638F73B9}"/>
          </ac:spMkLst>
        </pc:spChg>
        <pc:spChg chg="del mod">
          <ac:chgData name="Elga Pedreira Mendes" userId="7125e8cb-0ec7-4093-a0ba-09083a4fabc3" providerId="ADAL" clId="{96A6F311-8D8D-47C9-90B3-264ADC38E9F5}" dt="2020-04-23T01:24:46.009" v="4961" actId="931"/>
          <ac:spMkLst>
            <pc:docMk/>
            <pc:sldMk cId="4245050506" sldId="390"/>
            <ac:spMk id="3" creationId="{9B302FB7-08A7-4C1B-A1EC-BE1972B93A73}"/>
          </ac:spMkLst>
        </pc:spChg>
        <pc:spChg chg="add">
          <ac:chgData name="Elga Pedreira Mendes" userId="7125e8cb-0ec7-4093-a0ba-09083a4fabc3" providerId="ADAL" clId="{96A6F311-8D8D-47C9-90B3-264ADC38E9F5}" dt="2020-04-23T19:13:55.472" v="5450" actId="26606"/>
          <ac:spMkLst>
            <pc:docMk/>
            <pc:sldMk cId="4245050506" sldId="390"/>
            <ac:spMk id="7" creationId="{C5E6CFF1-2F42-4E10-9A97-F116F46F53FE}"/>
          </ac:spMkLst>
        </pc:spChg>
        <pc:spChg chg="add del">
          <ac:chgData name="Elga Pedreira Mendes" userId="7125e8cb-0ec7-4093-a0ba-09083a4fabc3" providerId="ADAL" clId="{96A6F311-8D8D-47C9-90B3-264ADC38E9F5}" dt="2020-04-23T01:24:55.661" v="4963" actId="26606"/>
          <ac:spMkLst>
            <pc:docMk/>
            <pc:sldMk cId="4245050506" sldId="390"/>
            <ac:spMk id="8" creationId="{87A57295-2710-4920-B99A-4D1FA03A62BD}"/>
          </ac:spMkLst>
        </pc:spChg>
        <pc:spChg chg="add mod">
          <ac:chgData name="Elga Pedreira Mendes" userId="7125e8cb-0ec7-4093-a0ba-09083a4fabc3" providerId="ADAL" clId="{96A6F311-8D8D-47C9-90B3-264ADC38E9F5}" dt="2020-04-23T20:05:21.019" v="5530" actId="114"/>
          <ac:spMkLst>
            <pc:docMk/>
            <pc:sldMk cId="4245050506" sldId="390"/>
            <ac:spMk id="9" creationId="{49A60711-01AB-4042-AC36-216EE4DCF057}"/>
          </ac:spMkLst>
        </pc:spChg>
        <pc:spChg chg="add del">
          <ac:chgData name="Elga Pedreira Mendes" userId="7125e8cb-0ec7-4093-a0ba-09083a4fabc3" providerId="ADAL" clId="{96A6F311-8D8D-47C9-90B3-264ADC38E9F5}" dt="2020-04-23T01:24:55.661" v="4963" actId="26606"/>
          <ac:spMkLst>
            <pc:docMk/>
            <pc:sldMk cId="4245050506" sldId="390"/>
            <ac:spMk id="10" creationId="{78067929-4D33-4306-9E2F-67C49CDDB5DE}"/>
          </ac:spMkLst>
        </pc:spChg>
        <pc:spChg chg="add del">
          <ac:chgData name="Elga Pedreira Mendes" userId="7125e8cb-0ec7-4093-a0ba-09083a4fabc3" providerId="ADAL" clId="{96A6F311-8D8D-47C9-90B3-264ADC38E9F5}" dt="2020-04-23T01:35:21.556" v="5441"/>
          <ac:spMkLst>
            <pc:docMk/>
            <pc:sldMk cId="4245050506" sldId="390"/>
            <ac:spMk id="17" creationId="{37C89E4B-3C9F-44B9-8B86-D9E3D112D8EC}"/>
          </ac:spMkLst>
        </pc:spChg>
        <pc:picChg chg="add mod ord">
          <ac:chgData name="Elga Pedreira Mendes" userId="7125e8cb-0ec7-4093-a0ba-09083a4fabc3" providerId="ADAL" clId="{96A6F311-8D8D-47C9-90B3-264ADC38E9F5}" dt="2020-04-23T19:13:55.472" v="5450" actId="26606"/>
          <ac:picMkLst>
            <pc:docMk/>
            <pc:sldMk cId="4245050506" sldId="390"/>
            <ac:picMk id="5" creationId="{15FDA627-ED1C-4210-840B-A9EF0AE97C26}"/>
          </ac:picMkLst>
        </pc:picChg>
        <pc:cxnChg chg="add del">
          <ac:chgData name="Elga Pedreira Mendes" userId="7125e8cb-0ec7-4093-a0ba-09083a4fabc3" providerId="ADAL" clId="{96A6F311-8D8D-47C9-90B3-264ADC38E9F5}" dt="2020-04-23T01:24:55.661" v="4963" actId="26606"/>
          <ac:cxnSpMkLst>
            <pc:docMk/>
            <pc:sldMk cId="4245050506" sldId="390"/>
            <ac:cxnSpMk id="12" creationId="{2D72A2C9-F3CA-4216-8BAD-FA4C970C3C4E}"/>
          </ac:cxnSpMkLst>
        </pc:cxnChg>
        <pc:cxnChg chg="add">
          <ac:chgData name="Elga Pedreira Mendes" userId="7125e8cb-0ec7-4093-a0ba-09083a4fabc3" providerId="ADAL" clId="{96A6F311-8D8D-47C9-90B3-264ADC38E9F5}" dt="2020-04-23T19:13:55.472" v="5450" actId="26606"/>
          <ac:cxnSpMkLst>
            <pc:docMk/>
            <pc:sldMk cId="4245050506" sldId="390"/>
            <ac:cxnSpMk id="14" creationId="{67182200-4859-4C8D-BCBB-55B245C28BA3}"/>
          </ac:cxnSpMkLst>
        </pc:cxnChg>
        <pc:cxnChg chg="add del">
          <ac:chgData name="Elga Pedreira Mendes" userId="7125e8cb-0ec7-4093-a0ba-09083a4fabc3" providerId="ADAL" clId="{96A6F311-8D8D-47C9-90B3-264ADC38E9F5}" dt="2020-04-23T01:35:21.556" v="5441"/>
          <ac:cxnSpMkLst>
            <pc:docMk/>
            <pc:sldMk cId="4245050506" sldId="390"/>
            <ac:cxnSpMk id="19" creationId="{AA2EAA10-076F-46BD-8F0F-B9A2FB77A85C}"/>
          </ac:cxnSpMkLst>
        </pc:cxnChg>
        <pc:cxnChg chg="add del">
          <ac:chgData name="Elga Pedreira Mendes" userId="7125e8cb-0ec7-4093-a0ba-09083a4fabc3" providerId="ADAL" clId="{96A6F311-8D8D-47C9-90B3-264ADC38E9F5}" dt="2020-04-23T01:35:21.556" v="5441"/>
          <ac:cxnSpMkLst>
            <pc:docMk/>
            <pc:sldMk cId="4245050506" sldId="390"/>
            <ac:cxnSpMk id="21" creationId="{D891E407-403B-4764-86C9-33A56D3BCAA3}"/>
          </ac:cxnSpMkLst>
        </pc:cxnChg>
      </pc:sldChg>
      <pc:sldChg chg="addSp delSp modSp add del mod setBg delDesignElem">
        <pc:chgData name="Elga Pedreira Mendes" userId="7125e8cb-0ec7-4093-a0ba-09083a4fabc3" providerId="ADAL" clId="{96A6F311-8D8D-47C9-90B3-264ADC38E9F5}" dt="2020-04-24T00:51:44.026" v="6151" actId="2696"/>
        <pc:sldMkLst>
          <pc:docMk/>
          <pc:sldMk cId="4257589949" sldId="391"/>
        </pc:sldMkLst>
        <pc:spChg chg="del">
          <ac:chgData name="Elga Pedreira Mendes" userId="7125e8cb-0ec7-4093-a0ba-09083a4fabc3" providerId="ADAL" clId="{96A6F311-8D8D-47C9-90B3-264ADC38E9F5}" dt="2020-04-23T01:32:58.143" v="5424" actId="478"/>
          <ac:spMkLst>
            <pc:docMk/>
            <pc:sldMk cId="4257589949" sldId="391"/>
            <ac:spMk id="2" creationId="{E6A1117E-4E6C-4531-8AE9-B2DAE3BB8843}"/>
          </ac:spMkLst>
        </pc:spChg>
        <pc:spChg chg="del">
          <ac:chgData name="Elga Pedreira Mendes" userId="7125e8cb-0ec7-4093-a0ba-09083a4fabc3" providerId="ADAL" clId="{96A6F311-8D8D-47C9-90B3-264ADC38E9F5}" dt="2020-04-23T01:33:01.072" v="5425" actId="478"/>
          <ac:spMkLst>
            <pc:docMk/>
            <pc:sldMk cId="4257589949" sldId="391"/>
            <ac:spMk id="3" creationId="{26F78FD5-88A3-4ABE-AC1D-1F0856B60D2B}"/>
          </ac:spMkLst>
        </pc:spChg>
        <pc:spChg chg="add del mod">
          <ac:chgData name="Elga Pedreira Mendes" userId="7125e8cb-0ec7-4093-a0ba-09083a4fabc3" providerId="ADAL" clId="{96A6F311-8D8D-47C9-90B3-264ADC38E9F5}" dt="2020-04-23T01:36:01.329" v="5445"/>
          <ac:spMkLst>
            <pc:docMk/>
            <pc:sldMk cId="4257589949" sldId="391"/>
            <ac:spMk id="5" creationId="{84F354B6-6491-43CE-A361-274C9C8E3DB3}"/>
          </ac:spMkLst>
        </pc:spChg>
        <pc:spChg chg="add del mod">
          <ac:chgData name="Elga Pedreira Mendes" userId="7125e8cb-0ec7-4093-a0ba-09083a4fabc3" providerId="ADAL" clId="{96A6F311-8D8D-47C9-90B3-264ADC38E9F5}" dt="2020-04-23T20:24:08.889" v="5684"/>
          <ac:spMkLst>
            <pc:docMk/>
            <pc:sldMk cId="4257589949" sldId="391"/>
            <ac:spMk id="6" creationId="{0B01B6A3-8FB2-443C-B839-ED7024E4603A}"/>
          </ac:spMkLst>
        </pc:spChg>
        <pc:spChg chg="add del">
          <ac:chgData name="Elga Pedreira Mendes" userId="7125e8cb-0ec7-4093-a0ba-09083a4fabc3" providerId="ADAL" clId="{96A6F311-8D8D-47C9-90B3-264ADC38E9F5}" dt="2020-04-23T01:36:29.307" v="5447"/>
          <ac:spMkLst>
            <pc:docMk/>
            <pc:sldMk cId="4257589949" sldId="391"/>
            <ac:spMk id="10" creationId="{86FF76B9-219D-4469-AF87-0236D29032F1}"/>
          </ac:spMkLst>
        </pc:spChg>
        <pc:spChg chg="add del">
          <ac:chgData name="Elga Pedreira Mendes" userId="7125e8cb-0ec7-4093-a0ba-09083a4fabc3" providerId="ADAL" clId="{96A6F311-8D8D-47C9-90B3-264ADC38E9F5}" dt="2020-04-23T01:36:29.307" v="5447"/>
          <ac:spMkLst>
            <pc:docMk/>
            <pc:sldMk cId="4257589949" sldId="391"/>
            <ac:spMk id="16" creationId="{2E80C965-DB6D-4F81-9E9E-B027384D0BD6}"/>
          </ac:spMkLst>
        </pc:spChg>
        <pc:spChg chg="add del">
          <ac:chgData name="Elga Pedreira Mendes" userId="7125e8cb-0ec7-4093-a0ba-09083a4fabc3" providerId="ADAL" clId="{96A6F311-8D8D-47C9-90B3-264ADC38E9F5}" dt="2020-04-23T01:36:29.307" v="5447"/>
          <ac:spMkLst>
            <pc:docMk/>
            <pc:sldMk cId="4257589949" sldId="391"/>
            <ac:spMk id="18" creationId="{633C5E46-DAC5-4661-9C87-22B08E2A512F}"/>
          </ac:spMkLst>
        </pc:spChg>
        <pc:grpChg chg="add del">
          <ac:chgData name="Elga Pedreira Mendes" userId="7125e8cb-0ec7-4093-a0ba-09083a4fabc3" providerId="ADAL" clId="{96A6F311-8D8D-47C9-90B3-264ADC38E9F5}" dt="2020-04-23T01:36:29.307" v="5447"/>
          <ac:grpSpMkLst>
            <pc:docMk/>
            <pc:sldMk cId="4257589949" sldId="391"/>
            <ac:grpSpMk id="12" creationId="{DB88BD78-87E1-424D-B479-C37D8E41B12E}"/>
          </ac:grpSpMkLst>
        </pc:grpChg>
        <pc:picChg chg="add del mod">
          <ac:chgData name="Elga Pedreira Mendes" userId="7125e8cb-0ec7-4093-a0ba-09083a4fabc3" providerId="ADAL" clId="{96A6F311-8D8D-47C9-90B3-264ADC38E9F5}" dt="2020-04-23T20:22:09.539" v="5612"/>
          <ac:picMkLst>
            <pc:docMk/>
            <pc:sldMk cId="4257589949" sldId="391"/>
            <ac:picMk id="4" creationId="{E33BF5F4-D5C3-4487-A1E9-39FC2535E2DF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3T20:23:30.452" v="5659" actId="20577"/>
        <pc:sldMkLst>
          <pc:docMk/>
          <pc:sldMk cId="2152961042" sldId="392"/>
        </pc:sldMkLst>
        <pc:spChg chg="mod">
          <ac:chgData name="Elga Pedreira Mendes" userId="7125e8cb-0ec7-4093-a0ba-09083a4fabc3" providerId="ADAL" clId="{96A6F311-8D8D-47C9-90B3-264ADC38E9F5}" dt="2020-04-23T20:23:30.452" v="5659" actId="20577"/>
          <ac:spMkLst>
            <pc:docMk/>
            <pc:sldMk cId="2152961042" sldId="392"/>
            <ac:spMk id="2" creationId="{3579B5DE-F338-4DB6-96E7-AE155F83681A}"/>
          </ac:spMkLst>
        </pc:spChg>
        <pc:spChg chg="del">
          <ac:chgData name="Elga Pedreira Mendes" userId="7125e8cb-0ec7-4093-a0ba-09083a4fabc3" providerId="ADAL" clId="{96A6F311-8D8D-47C9-90B3-264ADC38E9F5}" dt="2020-04-23T20:22:13.634" v="5613"/>
          <ac:spMkLst>
            <pc:docMk/>
            <pc:sldMk cId="2152961042" sldId="392"/>
            <ac:spMk id="3" creationId="{8F69E253-1C90-410E-95AB-51092BAA6AB0}"/>
          </ac:spMkLst>
        </pc:spChg>
        <pc:picChg chg="add mod">
          <ac:chgData name="Elga Pedreira Mendes" userId="7125e8cb-0ec7-4093-a0ba-09083a4fabc3" providerId="ADAL" clId="{96A6F311-8D8D-47C9-90B3-264ADC38E9F5}" dt="2020-04-23T20:22:13.634" v="5613"/>
          <ac:picMkLst>
            <pc:docMk/>
            <pc:sldMk cId="2152961042" sldId="392"/>
            <ac:picMk id="4" creationId="{5567F56E-8E83-432D-97A9-48E45A583132}"/>
          </ac:picMkLst>
        </pc:picChg>
      </pc:sldChg>
      <pc:sldChg chg="add del">
        <pc:chgData name="Elga Pedreira Mendes" userId="7125e8cb-0ec7-4093-a0ba-09083a4fabc3" providerId="ADAL" clId="{96A6F311-8D8D-47C9-90B3-264ADC38E9F5}" dt="2020-04-23T20:21:56.105" v="5610" actId="2696"/>
        <pc:sldMkLst>
          <pc:docMk/>
          <pc:sldMk cId="2956140834" sldId="392"/>
        </pc:sldMkLst>
      </pc:sldChg>
      <pc:sldChg chg="addSp delSp modSp add">
        <pc:chgData name="Elga Pedreira Mendes" userId="7125e8cb-0ec7-4093-a0ba-09083a4fabc3" providerId="ADAL" clId="{96A6F311-8D8D-47C9-90B3-264ADC38E9F5}" dt="2020-04-23T22:54:40.464" v="5737" actId="14100"/>
        <pc:sldMkLst>
          <pc:docMk/>
          <pc:sldMk cId="3936517419" sldId="393"/>
        </pc:sldMkLst>
        <pc:spChg chg="del">
          <ac:chgData name="Elga Pedreira Mendes" userId="7125e8cb-0ec7-4093-a0ba-09083a4fabc3" providerId="ADAL" clId="{96A6F311-8D8D-47C9-90B3-264ADC38E9F5}" dt="2020-04-23T20:24:13.174" v="5685"/>
          <ac:spMkLst>
            <pc:docMk/>
            <pc:sldMk cId="3936517419" sldId="393"/>
            <ac:spMk id="2" creationId="{37918F5C-2A7C-4DC7-902C-FE6A1A324E1B}"/>
          </ac:spMkLst>
        </pc:spChg>
        <pc:spChg chg="del mod">
          <ac:chgData name="Elga Pedreira Mendes" userId="7125e8cb-0ec7-4093-a0ba-09083a4fabc3" providerId="ADAL" clId="{96A6F311-8D8D-47C9-90B3-264ADC38E9F5}" dt="2020-04-23T22:53:04.700" v="5689"/>
          <ac:spMkLst>
            <pc:docMk/>
            <pc:sldMk cId="3936517419" sldId="393"/>
            <ac:spMk id="3" creationId="{E529FEFB-E354-4C5E-9C18-C29930881A0E}"/>
          </ac:spMkLst>
        </pc:spChg>
        <pc:spChg chg="add mod">
          <ac:chgData name="Elga Pedreira Mendes" userId="7125e8cb-0ec7-4093-a0ba-09083a4fabc3" providerId="ADAL" clId="{96A6F311-8D8D-47C9-90B3-264ADC38E9F5}" dt="2020-04-23T20:24:20.805" v="5687" actId="1076"/>
          <ac:spMkLst>
            <pc:docMk/>
            <pc:sldMk cId="3936517419" sldId="393"/>
            <ac:spMk id="4" creationId="{0053C729-F5B1-4F77-B509-9BD0C1265F0C}"/>
          </ac:spMkLst>
        </pc:spChg>
        <pc:spChg chg="add del mod">
          <ac:chgData name="Elga Pedreira Mendes" userId="7125e8cb-0ec7-4093-a0ba-09083a4fabc3" providerId="ADAL" clId="{96A6F311-8D8D-47C9-90B3-264ADC38E9F5}" dt="2020-04-23T22:54:09.087" v="5693" actId="478"/>
          <ac:spMkLst>
            <pc:docMk/>
            <pc:sldMk cId="3936517419" sldId="393"/>
            <ac:spMk id="7" creationId="{690C7349-0504-4EDA-9FAF-10FB06E5CF83}"/>
          </ac:spMkLst>
        </pc:spChg>
        <pc:picChg chg="add del mod">
          <ac:chgData name="Elga Pedreira Mendes" userId="7125e8cb-0ec7-4093-a0ba-09083a4fabc3" providerId="ADAL" clId="{96A6F311-8D8D-47C9-90B3-264ADC38E9F5}" dt="2020-04-23T22:53:57.949" v="5690" actId="478"/>
          <ac:picMkLst>
            <pc:docMk/>
            <pc:sldMk cId="3936517419" sldId="393"/>
            <ac:picMk id="5" creationId="{AC439624-DC50-453D-9BD2-21FFE3132D9C}"/>
          </ac:picMkLst>
        </pc:picChg>
        <pc:picChg chg="add mod">
          <ac:chgData name="Elga Pedreira Mendes" userId="7125e8cb-0ec7-4093-a0ba-09083a4fabc3" providerId="ADAL" clId="{96A6F311-8D8D-47C9-90B3-264ADC38E9F5}" dt="2020-04-23T22:54:40.464" v="5737" actId="14100"/>
          <ac:picMkLst>
            <pc:docMk/>
            <pc:sldMk cId="3936517419" sldId="393"/>
            <ac:picMk id="8" creationId="{5BBE2F94-330D-43F9-8881-BF71106D872B}"/>
          </ac:picMkLst>
        </pc:picChg>
      </pc:sldChg>
      <pc:sldChg chg="addSp delSp modSp add mod setBg setClrOvrMap">
        <pc:chgData name="Elga Pedreira Mendes" userId="7125e8cb-0ec7-4093-a0ba-09083a4fabc3" providerId="ADAL" clId="{96A6F311-8D8D-47C9-90B3-264ADC38E9F5}" dt="2020-04-23T23:55:40.063" v="6048" actId="1076"/>
        <pc:sldMkLst>
          <pc:docMk/>
          <pc:sldMk cId="854283200" sldId="394"/>
        </pc:sldMkLst>
        <pc:spChg chg="mod">
          <ac:chgData name="Elga Pedreira Mendes" userId="7125e8cb-0ec7-4093-a0ba-09083a4fabc3" providerId="ADAL" clId="{96A6F311-8D8D-47C9-90B3-264ADC38E9F5}" dt="2020-04-23T23:39:08.104" v="5983" actId="26606"/>
          <ac:spMkLst>
            <pc:docMk/>
            <pc:sldMk cId="854283200" sldId="394"/>
            <ac:spMk id="2" creationId="{200E4383-48DD-493A-AE64-8B9A51D27901}"/>
          </ac:spMkLst>
        </pc:spChg>
        <pc:spChg chg="del mod">
          <ac:chgData name="Elga Pedreira Mendes" userId="7125e8cb-0ec7-4093-a0ba-09083a4fabc3" providerId="ADAL" clId="{96A6F311-8D8D-47C9-90B3-264ADC38E9F5}" dt="2020-04-23T22:59:16.632" v="5784" actId="478"/>
          <ac:spMkLst>
            <pc:docMk/>
            <pc:sldMk cId="854283200" sldId="394"/>
            <ac:spMk id="3" creationId="{A38C8AEF-40A6-4EA4-BDFD-E405DA0FF28F}"/>
          </ac:spMkLst>
        </pc:spChg>
        <pc:spChg chg="add del mod">
          <ac:chgData name="Elga Pedreira Mendes" userId="7125e8cb-0ec7-4093-a0ba-09083a4fabc3" providerId="ADAL" clId="{96A6F311-8D8D-47C9-90B3-264ADC38E9F5}" dt="2020-04-23T22:59:22.360" v="5785" actId="478"/>
          <ac:spMkLst>
            <pc:docMk/>
            <pc:sldMk cId="854283200" sldId="394"/>
            <ac:spMk id="5" creationId="{AD7135A3-C15C-41FB-B9A5-7C64C0E68F0C}"/>
          </ac:spMkLst>
        </pc:spChg>
        <pc:spChg chg="add mod">
          <ac:chgData name="Elga Pedreira Mendes" userId="7125e8cb-0ec7-4093-a0ba-09083a4fabc3" providerId="ADAL" clId="{96A6F311-8D8D-47C9-90B3-264ADC38E9F5}" dt="2020-04-23T23:54:36.179" v="6005" actId="3062"/>
          <ac:spMkLst>
            <pc:docMk/>
            <pc:sldMk cId="854283200" sldId="394"/>
            <ac:spMk id="6" creationId="{2DEC76B1-27D7-44A1-A842-BB661E8E9B7C}"/>
          </ac:spMkLst>
        </pc:spChg>
        <pc:spChg chg="add mod">
          <ac:chgData name="Elga Pedreira Mendes" userId="7125e8cb-0ec7-4093-a0ba-09083a4fabc3" providerId="ADAL" clId="{96A6F311-8D8D-47C9-90B3-264ADC38E9F5}" dt="2020-04-23T23:55:40.063" v="6048" actId="1076"/>
          <ac:spMkLst>
            <pc:docMk/>
            <pc:sldMk cId="854283200" sldId="394"/>
            <ac:spMk id="9" creationId="{8CB2233B-D3F3-42BE-9A62-E3AB7C96BEC5}"/>
          </ac:spMkLst>
        </pc:spChg>
        <pc:spChg chg="add">
          <ac:chgData name="Elga Pedreira Mendes" userId="7125e8cb-0ec7-4093-a0ba-09083a4fabc3" providerId="ADAL" clId="{96A6F311-8D8D-47C9-90B3-264ADC38E9F5}" dt="2020-04-23T23:39:08.104" v="5983" actId="26606"/>
          <ac:spMkLst>
            <pc:docMk/>
            <pc:sldMk cId="854283200" sldId="394"/>
            <ac:spMk id="13" creationId="{71B2258F-86CA-4D4D-8270-BC05FCDEBFB3}"/>
          </ac:spMkLst>
        </pc:spChg>
        <pc:picChg chg="add mod ord">
          <ac:chgData name="Elga Pedreira Mendes" userId="7125e8cb-0ec7-4093-a0ba-09083a4fabc3" providerId="ADAL" clId="{96A6F311-8D8D-47C9-90B3-264ADC38E9F5}" dt="2020-04-23T23:55:37.102" v="6047" actId="1076"/>
          <ac:picMkLst>
            <pc:docMk/>
            <pc:sldMk cId="854283200" sldId="394"/>
            <ac:picMk id="8" creationId="{0AD94617-482A-4F7B-8565-D94F389A01C6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3T23:27:30.238" v="5942" actId="14100"/>
        <pc:sldMkLst>
          <pc:docMk/>
          <pc:sldMk cId="70736712" sldId="395"/>
        </pc:sldMkLst>
        <pc:spChg chg="mod">
          <ac:chgData name="Elga Pedreira Mendes" userId="7125e8cb-0ec7-4093-a0ba-09083a4fabc3" providerId="ADAL" clId="{96A6F311-8D8D-47C9-90B3-264ADC38E9F5}" dt="2020-04-23T23:25:37.876" v="5928" actId="113"/>
          <ac:spMkLst>
            <pc:docMk/>
            <pc:sldMk cId="70736712" sldId="395"/>
            <ac:spMk id="2" creationId="{62C6CCE7-BD2A-4542-A0DF-8EA0A4F0E9BA}"/>
          </ac:spMkLst>
        </pc:spChg>
        <pc:spChg chg="del">
          <ac:chgData name="Elga Pedreira Mendes" userId="7125e8cb-0ec7-4093-a0ba-09083a4fabc3" providerId="ADAL" clId="{96A6F311-8D8D-47C9-90B3-264ADC38E9F5}" dt="2020-04-23T23:18:42.782" v="5818"/>
          <ac:spMkLst>
            <pc:docMk/>
            <pc:sldMk cId="70736712" sldId="395"/>
            <ac:spMk id="3" creationId="{566A5996-90E2-4D17-8CBA-E5B309390BFF}"/>
          </ac:spMkLst>
        </pc:spChg>
        <pc:spChg chg="add del mod">
          <ac:chgData name="Elga Pedreira Mendes" userId="7125e8cb-0ec7-4093-a0ba-09083a4fabc3" providerId="ADAL" clId="{96A6F311-8D8D-47C9-90B3-264ADC38E9F5}" dt="2020-04-23T23:26:04.518" v="5931" actId="478"/>
          <ac:spMkLst>
            <pc:docMk/>
            <pc:sldMk cId="70736712" sldId="395"/>
            <ac:spMk id="6" creationId="{42016E20-DBF3-4462-A70A-527CC8C5E620}"/>
          </ac:spMkLst>
        </pc:spChg>
        <pc:spChg chg="add mod">
          <ac:chgData name="Elga Pedreira Mendes" userId="7125e8cb-0ec7-4093-a0ba-09083a4fabc3" providerId="ADAL" clId="{96A6F311-8D8D-47C9-90B3-264ADC38E9F5}" dt="2020-04-23T23:27:30.238" v="5942" actId="14100"/>
          <ac:spMkLst>
            <pc:docMk/>
            <pc:sldMk cId="70736712" sldId="395"/>
            <ac:spMk id="8" creationId="{8A2D8571-4026-4EB7-9158-D2B9952D6285}"/>
          </ac:spMkLst>
        </pc:spChg>
        <pc:spChg chg="add mod">
          <ac:chgData name="Elga Pedreira Mendes" userId="7125e8cb-0ec7-4093-a0ba-09083a4fabc3" providerId="ADAL" clId="{96A6F311-8D8D-47C9-90B3-264ADC38E9F5}" dt="2020-04-23T23:22:50.158" v="5828" actId="255"/>
          <ac:spMkLst>
            <pc:docMk/>
            <pc:sldMk cId="70736712" sldId="395"/>
            <ac:spMk id="10" creationId="{1E88F779-AA03-4853-8ADA-A762F1A54DCD}"/>
          </ac:spMkLst>
        </pc:spChg>
        <pc:spChg chg="add mod">
          <ac:chgData name="Elga Pedreira Mendes" userId="7125e8cb-0ec7-4093-a0ba-09083a4fabc3" providerId="ADAL" clId="{96A6F311-8D8D-47C9-90B3-264ADC38E9F5}" dt="2020-04-23T23:27:03.697" v="5941" actId="255"/>
          <ac:spMkLst>
            <pc:docMk/>
            <pc:sldMk cId="70736712" sldId="395"/>
            <ac:spMk id="11" creationId="{BD0E9D44-4E59-4F87-A7A8-ED6F2030EF13}"/>
          </ac:spMkLst>
        </pc:spChg>
        <pc:spChg chg="add mod">
          <ac:chgData name="Elga Pedreira Mendes" userId="7125e8cb-0ec7-4093-a0ba-09083a4fabc3" providerId="ADAL" clId="{96A6F311-8D8D-47C9-90B3-264ADC38E9F5}" dt="2020-04-23T23:22:34.957" v="5826" actId="255"/>
          <ac:spMkLst>
            <pc:docMk/>
            <pc:sldMk cId="70736712" sldId="395"/>
            <ac:spMk id="12" creationId="{EB3FB593-2022-4E68-AF6D-AEA6F08F8B02}"/>
          </ac:spMkLst>
        </pc:spChg>
        <pc:spChg chg="add mod">
          <ac:chgData name="Elga Pedreira Mendes" userId="7125e8cb-0ec7-4093-a0ba-09083a4fabc3" providerId="ADAL" clId="{96A6F311-8D8D-47C9-90B3-264ADC38E9F5}" dt="2020-04-23T23:26:23.714" v="5935" actId="1076"/>
          <ac:spMkLst>
            <pc:docMk/>
            <pc:sldMk cId="70736712" sldId="395"/>
            <ac:spMk id="13" creationId="{4C7FB94B-4298-41B4-8F09-FA4C946017EA}"/>
          </ac:spMkLst>
        </pc:spChg>
        <pc:grpChg chg="add mod">
          <ac:chgData name="Elga Pedreira Mendes" userId="7125e8cb-0ec7-4093-a0ba-09083a4fabc3" providerId="ADAL" clId="{96A6F311-8D8D-47C9-90B3-264ADC38E9F5}" dt="2020-04-23T23:26:35.043" v="5936" actId="14100"/>
          <ac:grpSpMkLst>
            <pc:docMk/>
            <pc:sldMk cId="70736712" sldId="395"/>
            <ac:grpSpMk id="7" creationId="{1BC2CD6C-6C97-45A6-AE8B-5DC0A8DD1006}"/>
          </ac:grpSpMkLst>
        </pc:grpChg>
        <pc:picChg chg="add del mod">
          <ac:chgData name="Elga Pedreira Mendes" userId="7125e8cb-0ec7-4093-a0ba-09083a4fabc3" providerId="ADAL" clId="{96A6F311-8D8D-47C9-90B3-264ADC38E9F5}" dt="2020-04-23T23:18:53.354" v="5819" actId="478"/>
          <ac:picMkLst>
            <pc:docMk/>
            <pc:sldMk cId="70736712" sldId="395"/>
            <ac:picMk id="4" creationId="{BE218DF5-6A12-46A0-A58E-5BACE88C0DA2}"/>
          </ac:picMkLst>
        </pc:picChg>
        <pc:picChg chg="add">
          <ac:chgData name="Elga Pedreira Mendes" userId="7125e8cb-0ec7-4093-a0ba-09083a4fabc3" providerId="ADAL" clId="{96A6F311-8D8D-47C9-90B3-264ADC38E9F5}" dt="2020-04-23T23:22:03.687" v="5820"/>
          <ac:picMkLst>
            <pc:docMk/>
            <pc:sldMk cId="70736712" sldId="395"/>
            <ac:picMk id="9" creationId="{D484F547-A138-4259-87C8-9B97D8974BC7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3T23:30:01.517" v="5979" actId="14100"/>
        <pc:sldMkLst>
          <pc:docMk/>
          <pc:sldMk cId="1288989257" sldId="396"/>
        </pc:sldMkLst>
        <pc:spChg chg="mod">
          <ac:chgData name="Elga Pedreira Mendes" userId="7125e8cb-0ec7-4093-a0ba-09083a4fabc3" providerId="ADAL" clId="{96A6F311-8D8D-47C9-90B3-264ADC38E9F5}" dt="2020-04-23T23:28:37.284" v="5968" actId="113"/>
          <ac:spMkLst>
            <pc:docMk/>
            <pc:sldMk cId="1288989257" sldId="396"/>
            <ac:spMk id="2" creationId="{9C2DDEB7-915A-4D0A-9EB4-5D813D7B23B9}"/>
          </ac:spMkLst>
        </pc:spChg>
        <pc:spChg chg="del">
          <ac:chgData name="Elga Pedreira Mendes" userId="7125e8cb-0ec7-4093-a0ba-09083a4fabc3" providerId="ADAL" clId="{96A6F311-8D8D-47C9-90B3-264ADC38E9F5}" dt="2020-04-23T23:29:30.490" v="5973" actId="478"/>
          <ac:spMkLst>
            <pc:docMk/>
            <pc:sldMk cId="1288989257" sldId="396"/>
            <ac:spMk id="3" creationId="{721107C0-6246-4956-A621-641C48329AA7}"/>
          </ac:spMkLst>
        </pc:spChg>
        <pc:spChg chg="add mod">
          <ac:chgData name="Elga Pedreira Mendes" userId="7125e8cb-0ec7-4093-a0ba-09083a4fabc3" providerId="ADAL" clId="{96A6F311-8D8D-47C9-90B3-264ADC38E9F5}" dt="2020-04-23T23:29:50.907" v="5977" actId="1076"/>
          <ac:spMkLst>
            <pc:docMk/>
            <pc:sldMk cId="1288989257" sldId="396"/>
            <ac:spMk id="6" creationId="{45AA417F-65D8-40CF-B80C-8AFDAB5B69BC}"/>
          </ac:spMkLst>
        </pc:spChg>
        <pc:spChg chg="add">
          <ac:chgData name="Elga Pedreira Mendes" userId="7125e8cb-0ec7-4093-a0ba-09083a4fabc3" providerId="ADAL" clId="{96A6F311-8D8D-47C9-90B3-264ADC38E9F5}" dt="2020-04-23T23:29:16.658" v="5969"/>
          <ac:spMkLst>
            <pc:docMk/>
            <pc:sldMk cId="1288989257" sldId="396"/>
            <ac:spMk id="7" creationId="{41FB1534-CD26-4628-9CCC-C000175DB932}"/>
          </ac:spMkLst>
        </pc:spChg>
        <pc:grpChg chg="add mod">
          <ac:chgData name="Elga Pedreira Mendes" userId="7125e8cb-0ec7-4093-a0ba-09083a4fabc3" providerId="ADAL" clId="{96A6F311-8D8D-47C9-90B3-264ADC38E9F5}" dt="2020-04-23T23:30:01.517" v="5979" actId="14100"/>
          <ac:grpSpMkLst>
            <pc:docMk/>
            <pc:sldMk cId="1288989257" sldId="396"/>
            <ac:grpSpMk id="4" creationId="{58303EFA-B948-480B-89FA-6A69E43B9C17}"/>
          </ac:grpSpMkLst>
        </pc:grpChg>
        <pc:picChg chg="add mod">
          <ac:chgData name="Elga Pedreira Mendes" userId="7125e8cb-0ec7-4093-a0ba-09083a4fabc3" providerId="ADAL" clId="{96A6F311-8D8D-47C9-90B3-264ADC38E9F5}" dt="2020-04-23T23:29:47.405" v="5976" actId="1076"/>
          <ac:picMkLst>
            <pc:docMk/>
            <pc:sldMk cId="1288989257" sldId="396"/>
            <ac:picMk id="5" creationId="{6748556F-8C7F-43A7-A54F-25A6C9A579ED}"/>
          </ac:picMkLst>
        </pc:picChg>
      </pc:sldChg>
      <pc:sldChg chg="addSp delSp modSp add ord">
        <pc:chgData name="Elga Pedreira Mendes" userId="7125e8cb-0ec7-4093-a0ba-09083a4fabc3" providerId="ADAL" clId="{96A6F311-8D8D-47C9-90B3-264ADC38E9F5}" dt="2020-04-24T00:56:06.144" v="6223" actId="113"/>
        <pc:sldMkLst>
          <pc:docMk/>
          <pc:sldMk cId="3471507813" sldId="397"/>
        </pc:sldMkLst>
        <pc:spChg chg="mod">
          <ac:chgData name="Elga Pedreira Mendes" userId="7125e8cb-0ec7-4093-a0ba-09083a4fabc3" providerId="ADAL" clId="{96A6F311-8D8D-47C9-90B3-264ADC38E9F5}" dt="2020-04-24T00:56:06.144" v="6223" actId="113"/>
          <ac:spMkLst>
            <pc:docMk/>
            <pc:sldMk cId="3471507813" sldId="397"/>
            <ac:spMk id="2" creationId="{9DFC82C0-C35D-45A2-94F3-C812B412A6C1}"/>
          </ac:spMkLst>
        </pc:spChg>
        <pc:spChg chg="add del">
          <ac:chgData name="Elga Pedreira Mendes" userId="7125e8cb-0ec7-4093-a0ba-09083a4fabc3" providerId="ADAL" clId="{96A6F311-8D8D-47C9-90B3-264ADC38E9F5}" dt="2020-04-24T00:52:17.114" v="6162"/>
          <ac:spMkLst>
            <pc:docMk/>
            <pc:sldMk cId="3471507813" sldId="397"/>
            <ac:spMk id="3" creationId="{9BC72264-639B-487D-BCD2-5E4FAEE28C98}"/>
          </ac:spMkLst>
        </pc:spChg>
        <pc:graphicFrameChg chg="add del mod">
          <ac:chgData name="Elga Pedreira Mendes" userId="7125e8cb-0ec7-4093-a0ba-09083a4fabc3" providerId="ADAL" clId="{96A6F311-8D8D-47C9-90B3-264ADC38E9F5}" dt="2020-04-24T00:52:15.324" v="6161"/>
          <ac:graphicFrameMkLst>
            <pc:docMk/>
            <pc:sldMk cId="3471507813" sldId="397"/>
            <ac:graphicFrameMk id="4" creationId="{3C6F115C-15E2-4BA5-9479-6A62F4337B71}"/>
          </ac:graphicFrameMkLst>
        </pc:graphicFrameChg>
        <pc:graphicFrameChg chg="add mod modGraphic">
          <ac:chgData name="Elga Pedreira Mendes" userId="7125e8cb-0ec7-4093-a0ba-09083a4fabc3" providerId="ADAL" clId="{96A6F311-8D8D-47C9-90B3-264ADC38E9F5}" dt="2020-04-24T00:53:19.321" v="6171" actId="14100"/>
          <ac:graphicFrameMkLst>
            <pc:docMk/>
            <pc:sldMk cId="3471507813" sldId="397"/>
            <ac:graphicFrameMk id="5" creationId="{7F4B0F9B-89C3-4998-B0AA-F80BD7E2548C}"/>
          </ac:graphicFrameMkLst>
        </pc:graphicFrameChg>
      </pc:sldChg>
      <pc:sldChg chg="addSp delSp modSp add">
        <pc:chgData name="Elga Pedreira Mendes" userId="7125e8cb-0ec7-4093-a0ba-09083a4fabc3" providerId="ADAL" clId="{96A6F311-8D8D-47C9-90B3-264ADC38E9F5}" dt="2020-04-24T01:07:22.552" v="6273" actId="1076"/>
        <pc:sldMkLst>
          <pc:docMk/>
          <pc:sldMk cId="45030862" sldId="398"/>
        </pc:sldMkLst>
        <pc:spChg chg="mod">
          <ac:chgData name="Elga Pedreira Mendes" userId="7125e8cb-0ec7-4093-a0ba-09083a4fabc3" providerId="ADAL" clId="{96A6F311-8D8D-47C9-90B3-264ADC38E9F5}" dt="2020-04-24T01:07:22.552" v="6273" actId="1076"/>
          <ac:spMkLst>
            <pc:docMk/>
            <pc:sldMk cId="45030862" sldId="398"/>
            <ac:spMk id="2" creationId="{252FEBD0-B4A2-4669-9347-F8DE81471414}"/>
          </ac:spMkLst>
        </pc:spChg>
        <pc:spChg chg="del">
          <ac:chgData name="Elga Pedreira Mendes" userId="7125e8cb-0ec7-4093-a0ba-09083a4fabc3" providerId="ADAL" clId="{96A6F311-8D8D-47C9-90B3-264ADC38E9F5}" dt="2020-04-24T01:02:06.424" v="6263"/>
          <ac:spMkLst>
            <pc:docMk/>
            <pc:sldMk cId="45030862" sldId="398"/>
            <ac:spMk id="3" creationId="{04C61044-869E-4D14-8070-16ED07402095}"/>
          </ac:spMkLst>
        </pc:spChg>
        <pc:spChg chg="add del mod">
          <ac:chgData name="Elga Pedreira Mendes" userId="7125e8cb-0ec7-4093-a0ba-09083a4fabc3" providerId="ADAL" clId="{96A6F311-8D8D-47C9-90B3-264ADC38E9F5}" dt="2020-04-24T01:07:07.168" v="6270" actId="478"/>
          <ac:spMkLst>
            <pc:docMk/>
            <pc:sldMk cId="45030862" sldId="398"/>
            <ac:spMk id="6" creationId="{D97F5A59-840A-479B-8058-495A99CA459A}"/>
          </ac:spMkLst>
        </pc:spChg>
        <pc:picChg chg="add del mod">
          <ac:chgData name="Elga Pedreira Mendes" userId="7125e8cb-0ec7-4093-a0ba-09083a4fabc3" providerId="ADAL" clId="{96A6F311-8D8D-47C9-90B3-264ADC38E9F5}" dt="2020-04-24T01:07:00.137" v="6269" actId="478"/>
          <ac:picMkLst>
            <pc:docMk/>
            <pc:sldMk cId="45030862" sldId="398"/>
            <ac:picMk id="4" creationId="{83AA783A-509D-4CF0-B67F-B929376E1EBD}"/>
          </ac:picMkLst>
        </pc:picChg>
        <pc:picChg chg="add mod">
          <ac:chgData name="Elga Pedreira Mendes" userId="7125e8cb-0ec7-4093-a0ba-09083a4fabc3" providerId="ADAL" clId="{96A6F311-8D8D-47C9-90B3-264ADC38E9F5}" dt="2020-04-24T01:07:18.760" v="6272" actId="14100"/>
          <ac:picMkLst>
            <pc:docMk/>
            <pc:sldMk cId="45030862" sldId="398"/>
            <ac:picMk id="7" creationId="{15ECB99D-7A6E-46D6-BCE3-78DCCB1F313A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5T17:46:08.928" v="7493" actId="6549"/>
        <pc:sldMkLst>
          <pc:docMk/>
          <pc:sldMk cId="1188278418" sldId="399"/>
        </pc:sldMkLst>
        <pc:spChg chg="mod">
          <ac:chgData name="Elga Pedreira Mendes" userId="7125e8cb-0ec7-4093-a0ba-09083a4fabc3" providerId="ADAL" clId="{96A6F311-8D8D-47C9-90B3-264ADC38E9F5}" dt="2020-04-24T01:09:25.771" v="6309" actId="1076"/>
          <ac:spMkLst>
            <pc:docMk/>
            <pc:sldMk cId="1188278418" sldId="399"/>
            <ac:spMk id="2" creationId="{9D7EEE34-7289-48A3-863C-09DD1F37EE7B}"/>
          </ac:spMkLst>
        </pc:spChg>
        <pc:spChg chg="del">
          <ac:chgData name="Elga Pedreira Mendes" userId="7125e8cb-0ec7-4093-a0ba-09083a4fabc3" providerId="ADAL" clId="{96A6F311-8D8D-47C9-90B3-264ADC38E9F5}" dt="2020-04-24T01:08:20.608" v="6276" actId="478"/>
          <ac:spMkLst>
            <pc:docMk/>
            <pc:sldMk cId="1188278418" sldId="399"/>
            <ac:spMk id="3" creationId="{A5812949-C99B-49FC-B71C-EEC6AC04DFF0}"/>
          </ac:spMkLst>
        </pc:spChg>
        <pc:spChg chg="add mod">
          <ac:chgData name="Elga Pedreira Mendes" userId="7125e8cb-0ec7-4093-a0ba-09083a4fabc3" providerId="ADAL" clId="{96A6F311-8D8D-47C9-90B3-264ADC38E9F5}" dt="2020-04-24T01:08:56.383" v="6286" actId="1076"/>
          <ac:spMkLst>
            <pc:docMk/>
            <pc:sldMk cId="1188278418" sldId="399"/>
            <ac:spMk id="6" creationId="{F0C7BF0C-3DC5-4954-9791-09630DD26818}"/>
          </ac:spMkLst>
        </pc:spChg>
        <pc:spChg chg="add mod">
          <ac:chgData name="Elga Pedreira Mendes" userId="7125e8cb-0ec7-4093-a0ba-09083a4fabc3" providerId="ADAL" clId="{96A6F311-8D8D-47C9-90B3-264ADC38E9F5}" dt="2020-04-24T01:10:13.218" v="6333" actId="20577"/>
          <ac:spMkLst>
            <pc:docMk/>
            <pc:sldMk cId="1188278418" sldId="399"/>
            <ac:spMk id="7" creationId="{7E44524B-0354-48F6-807D-4EDE5F06BA3B}"/>
          </ac:spMkLst>
        </pc:spChg>
        <pc:spChg chg="add mod">
          <ac:chgData name="Elga Pedreira Mendes" userId="7125e8cb-0ec7-4093-a0ba-09083a4fabc3" providerId="ADAL" clId="{96A6F311-8D8D-47C9-90B3-264ADC38E9F5}" dt="2020-04-24T01:10:22.494" v="6335" actId="1076"/>
          <ac:spMkLst>
            <pc:docMk/>
            <pc:sldMk cId="1188278418" sldId="399"/>
            <ac:spMk id="8" creationId="{AEF94E78-4EA1-4C20-8977-5853FA636AAA}"/>
          </ac:spMkLst>
        </pc:spChg>
        <pc:spChg chg="add mod">
          <ac:chgData name="Elga Pedreira Mendes" userId="7125e8cb-0ec7-4093-a0ba-09083a4fabc3" providerId="ADAL" clId="{96A6F311-8D8D-47C9-90B3-264ADC38E9F5}" dt="2020-04-24T01:10:24.755" v="6336"/>
          <ac:spMkLst>
            <pc:docMk/>
            <pc:sldMk cId="1188278418" sldId="399"/>
            <ac:spMk id="9" creationId="{DEC74A4E-D23A-4C95-9FEA-37D35726AB42}"/>
          </ac:spMkLst>
        </pc:spChg>
        <pc:spChg chg="add mod">
          <ac:chgData name="Elga Pedreira Mendes" userId="7125e8cb-0ec7-4093-a0ba-09083a4fabc3" providerId="ADAL" clId="{96A6F311-8D8D-47C9-90B3-264ADC38E9F5}" dt="2020-04-25T17:46:08.928" v="7493" actId="6549"/>
          <ac:spMkLst>
            <pc:docMk/>
            <pc:sldMk cId="1188278418" sldId="399"/>
            <ac:spMk id="10" creationId="{072BD43F-D0D5-42C1-9DE5-230538DA2794}"/>
          </ac:spMkLst>
        </pc:spChg>
        <pc:grpChg chg="add mod">
          <ac:chgData name="Elga Pedreira Mendes" userId="7125e8cb-0ec7-4093-a0ba-09083a4fabc3" providerId="ADAL" clId="{96A6F311-8D8D-47C9-90B3-264ADC38E9F5}" dt="2020-04-24T01:08:35.767" v="6281" actId="14100"/>
          <ac:grpSpMkLst>
            <pc:docMk/>
            <pc:sldMk cId="1188278418" sldId="399"/>
            <ac:grpSpMk id="4" creationId="{67B121E2-0D41-4E5B-8123-07A479480860}"/>
          </ac:grpSpMkLst>
        </pc:grpChg>
        <pc:picChg chg="add">
          <ac:chgData name="Elga Pedreira Mendes" userId="7125e8cb-0ec7-4093-a0ba-09083a4fabc3" providerId="ADAL" clId="{96A6F311-8D8D-47C9-90B3-264ADC38E9F5}" dt="2020-04-24T01:08:16.986" v="6275"/>
          <ac:picMkLst>
            <pc:docMk/>
            <pc:sldMk cId="1188278418" sldId="399"/>
            <ac:picMk id="5" creationId="{E9EFD6D2-B594-4FCF-BBB8-1E8AF0D4A15E}"/>
          </ac:picMkLst>
        </pc:picChg>
      </pc:sldChg>
      <pc:sldChg chg="addSp delSp modSp add mod setBg setClrOvrMap">
        <pc:chgData name="Elga Pedreira Mendes" userId="7125e8cb-0ec7-4093-a0ba-09083a4fabc3" providerId="ADAL" clId="{96A6F311-8D8D-47C9-90B3-264ADC38E9F5}" dt="2020-04-27T12:41:23.390" v="9754" actId="6549"/>
        <pc:sldMkLst>
          <pc:docMk/>
          <pc:sldMk cId="2151878481" sldId="400"/>
        </pc:sldMkLst>
        <pc:spChg chg="mod">
          <ac:chgData name="Elga Pedreira Mendes" userId="7125e8cb-0ec7-4093-a0ba-09083a4fabc3" providerId="ADAL" clId="{96A6F311-8D8D-47C9-90B3-264ADC38E9F5}" dt="2020-04-25T17:48:06.515" v="7501" actId="1076"/>
          <ac:spMkLst>
            <pc:docMk/>
            <pc:sldMk cId="2151878481" sldId="400"/>
            <ac:spMk id="2" creationId="{89F3EFE4-0B5F-4E29-86B7-F8D41B8B3B25}"/>
          </ac:spMkLst>
        </pc:spChg>
        <pc:spChg chg="del mod">
          <ac:chgData name="Elga Pedreira Mendes" userId="7125e8cb-0ec7-4093-a0ba-09083a4fabc3" providerId="ADAL" clId="{96A6F311-8D8D-47C9-90B3-264ADC38E9F5}" dt="2020-04-24T01:20:53.074" v="6365"/>
          <ac:spMkLst>
            <pc:docMk/>
            <pc:sldMk cId="2151878481" sldId="400"/>
            <ac:spMk id="3" creationId="{CD55FA22-BEC1-4DD8-B634-098AE56CDE09}"/>
          </ac:spMkLst>
        </pc:spChg>
        <pc:spChg chg="add del mod">
          <ac:chgData name="Elga Pedreira Mendes" userId="7125e8cb-0ec7-4093-a0ba-09083a4fabc3" providerId="ADAL" clId="{96A6F311-8D8D-47C9-90B3-264ADC38E9F5}" dt="2020-04-24T01:22:31.461" v="6367"/>
          <ac:spMkLst>
            <pc:docMk/>
            <pc:sldMk cId="2151878481" sldId="400"/>
            <ac:spMk id="5" creationId="{0FBE413B-D65D-4CE5-BB86-34D288A2A39C}"/>
          </ac:spMkLst>
        </pc:spChg>
        <pc:spChg chg="add del mod">
          <ac:chgData name="Elga Pedreira Mendes" userId="7125e8cb-0ec7-4093-a0ba-09083a4fabc3" providerId="ADAL" clId="{96A6F311-8D8D-47C9-90B3-264ADC38E9F5}" dt="2020-04-24T01:23:56.104" v="6435" actId="26606"/>
          <ac:spMkLst>
            <pc:docMk/>
            <pc:sldMk cId="2151878481" sldId="400"/>
            <ac:spMk id="7" creationId="{40273CAC-38AC-476D-826C-87953DE1F282}"/>
          </ac:spMkLst>
        </pc:spChg>
        <pc:spChg chg="add mod ord">
          <ac:chgData name="Elga Pedreira Mendes" userId="7125e8cb-0ec7-4093-a0ba-09083a4fabc3" providerId="ADAL" clId="{96A6F311-8D8D-47C9-90B3-264ADC38E9F5}" dt="2020-04-25T18:16:52.511" v="7512" actId="113"/>
          <ac:spMkLst>
            <pc:docMk/>
            <pc:sldMk cId="2151878481" sldId="400"/>
            <ac:spMk id="8" creationId="{08287988-B91D-4496-9332-72CC0EC58B58}"/>
          </ac:spMkLst>
        </pc:spChg>
        <pc:spChg chg="add mod">
          <ac:chgData name="Elga Pedreira Mendes" userId="7125e8cb-0ec7-4093-a0ba-09083a4fabc3" providerId="ADAL" clId="{96A6F311-8D8D-47C9-90B3-264ADC38E9F5}" dt="2020-04-27T12:41:23.390" v="9754" actId="6549"/>
          <ac:spMkLst>
            <pc:docMk/>
            <pc:sldMk cId="2151878481" sldId="400"/>
            <ac:spMk id="11" creationId="{574D8C3D-15CE-4CEB-B10D-F4441BBE3C99}"/>
          </ac:spMkLst>
        </pc:spChg>
        <pc:spChg chg="add del">
          <ac:chgData name="Elga Pedreira Mendes" userId="7125e8cb-0ec7-4093-a0ba-09083a4fabc3" providerId="ADAL" clId="{96A6F311-8D8D-47C9-90B3-264ADC38E9F5}" dt="2020-04-25T17:47:06.364" v="7496" actId="26606"/>
          <ac:spMkLst>
            <pc:docMk/>
            <pc:sldMk cId="2151878481" sldId="400"/>
            <ac:spMk id="14" creationId="{823AC064-BC96-4F32-8AE1-B2FD38754823}"/>
          </ac:spMkLst>
        </pc:spChg>
        <pc:spChg chg="add del">
          <ac:chgData name="Elga Pedreira Mendes" userId="7125e8cb-0ec7-4093-a0ba-09083a4fabc3" providerId="ADAL" clId="{96A6F311-8D8D-47C9-90B3-264ADC38E9F5}" dt="2020-04-25T17:47:06.317" v="7495" actId="26606"/>
          <ac:spMkLst>
            <pc:docMk/>
            <pc:sldMk cId="2151878481" sldId="400"/>
            <ac:spMk id="20" creationId="{87CC2527-562A-4F69-B487-4371E5B243E7}"/>
          </ac:spMkLst>
        </pc:spChg>
        <pc:spChg chg="add del">
          <ac:chgData name="Elga Pedreira Mendes" userId="7125e8cb-0ec7-4093-a0ba-09083a4fabc3" providerId="ADAL" clId="{96A6F311-8D8D-47C9-90B3-264ADC38E9F5}" dt="2020-04-24T01:25:35.324" v="6441" actId="26606"/>
          <ac:spMkLst>
            <pc:docMk/>
            <pc:sldMk cId="2151878481" sldId="400"/>
            <ac:spMk id="23" creationId="{9B76D444-2756-434F-AE61-96D69830C13E}"/>
          </ac:spMkLst>
        </pc:spChg>
        <pc:spChg chg="add">
          <ac:chgData name="Elga Pedreira Mendes" userId="7125e8cb-0ec7-4093-a0ba-09083a4fabc3" providerId="ADAL" clId="{96A6F311-8D8D-47C9-90B3-264ADC38E9F5}" dt="2020-04-25T17:47:06.364" v="7496" actId="26606"/>
          <ac:spMkLst>
            <pc:docMk/>
            <pc:sldMk cId="2151878481" sldId="400"/>
            <ac:spMk id="24" creationId="{74426AB7-D619-4515-962A-BC83909EC015}"/>
          </ac:spMkLst>
        </pc:spChg>
        <pc:spChg chg="add del">
          <ac:chgData name="Elga Pedreira Mendes" userId="7125e8cb-0ec7-4093-a0ba-09083a4fabc3" providerId="ADAL" clId="{96A6F311-8D8D-47C9-90B3-264ADC38E9F5}" dt="2020-04-24T01:25:35.324" v="6441" actId="26606"/>
          <ac:spMkLst>
            <pc:docMk/>
            <pc:sldMk cId="2151878481" sldId="400"/>
            <ac:spMk id="25" creationId="{A27B6159-7734-4564-9E0F-C4BC43C36E52}"/>
          </ac:spMkLst>
        </pc:spChg>
        <pc:spChg chg="add">
          <ac:chgData name="Elga Pedreira Mendes" userId="7125e8cb-0ec7-4093-a0ba-09083a4fabc3" providerId="ADAL" clId="{96A6F311-8D8D-47C9-90B3-264ADC38E9F5}" dt="2020-04-25T17:47:06.364" v="7496" actId="26606"/>
          <ac:spMkLst>
            <pc:docMk/>
            <pc:sldMk cId="2151878481" sldId="400"/>
            <ac:spMk id="26" creationId="{DE47DF98-723F-4AAC-ABCF-CACBC438F78F}"/>
          </ac:spMkLst>
        </pc:spChg>
        <pc:picChg chg="add mod">
          <ac:chgData name="Elga Pedreira Mendes" userId="7125e8cb-0ec7-4093-a0ba-09083a4fabc3" providerId="ADAL" clId="{96A6F311-8D8D-47C9-90B3-264ADC38E9F5}" dt="2020-04-25T18:17:09.762" v="7514" actId="1076"/>
          <ac:picMkLst>
            <pc:docMk/>
            <pc:sldMk cId="2151878481" sldId="400"/>
            <ac:picMk id="3" creationId="{FFA997B1-D215-4521-91AD-E5F02ADDD7FC}"/>
          </ac:picMkLst>
        </pc:picChg>
        <pc:picChg chg="add del mod">
          <ac:chgData name="Elga Pedreira Mendes" userId="7125e8cb-0ec7-4093-a0ba-09083a4fabc3" providerId="ADAL" clId="{96A6F311-8D8D-47C9-90B3-264ADC38E9F5}" dt="2020-04-24T01:21:00.309" v="6366"/>
          <ac:picMkLst>
            <pc:docMk/>
            <pc:sldMk cId="2151878481" sldId="400"/>
            <ac:picMk id="4" creationId="{121B52E8-2DFA-4312-BC34-498FC9BBCB10}"/>
          </ac:picMkLst>
        </pc:picChg>
        <pc:picChg chg="add del mod ord">
          <ac:chgData name="Elga Pedreira Mendes" userId="7125e8cb-0ec7-4093-a0ba-09083a4fabc3" providerId="ADAL" clId="{96A6F311-8D8D-47C9-90B3-264ADC38E9F5}" dt="2020-04-25T18:15:56.504" v="7505" actId="478"/>
          <ac:picMkLst>
            <pc:docMk/>
            <pc:sldMk cId="2151878481" sldId="400"/>
            <ac:picMk id="6" creationId="{8A3B9FFC-B394-46BD-A702-71D9F67A577A}"/>
          </ac:picMkLst>
        </pc:picChg>
        <pc:cxnChg chg="add del">
          <ac:chgData name="Elga Pedreira Mendes" userId="7125e8cb-0ec7-4093-a0ba-09083a4fabc3" providerId="ADAL" clId="{96A6F311-8D8D-47C9-90B3-264ADC38E9F5}" dt="2020-04-25T17:47:06.364" v="7496" actId="26606"/>
          <ac:cxnSpMkLst>
            <pc:docMk/>
            <pc:sldMk cId="2151878481" sldId="400"/>
            <ac:cxnSpMk id="16" creationId="{7E7C77BC-7138-40B1-A15B-20F57A494629}"/>
          </ac:cxnSpMkLst>
        </pc:cxnChg>
        <pc:cxnChg chg="add del">
          <ac:chgData name="Elga Pedreira Mendes" userId="7125e8cb-0ec7-4093-a0ba-09083a4fabc3" providerId="ADAL" clId="{96A6F311-8D8D-47C9-90B3-264ADC38E9F5}" dt="2020-04-25T17:47:06.364" v="7496" actId="26606"/>
          <ac:cxnSpMkLst>
            <pc:docMk/>
            <pc:sldMk cId="2151878481" sldId="400"/>
            <ac:cxnSpMk id="18" creationId="{DB146403-F3D6-484B-B2ED-97F9565D0370}"/>
          </ac:cxnSpMkLst>
        </pc:cxnChg>
        <pc:cxnChg chg="add del">
          <ac:chgData name="Elga Pedreira Mendes" userId="7125e8cb-0ec7-4093-a0ba-09083a4fabc3" providerId="ADAL" clId="{96A6F311-8D8D-47C9-90B3-264ADC38E9F5}" dt="2020-04-25T17:47:06.317" v="7495" actId="26606"/>
          <ac:cxnSpMkLst>
            <pc:docMk/>
            <pc:sldMk cId="2151878481" sldId="400"/>
            <ac:cxnSpMk id="21" creationId="{BCDAEC91-5BCE-4B55-9CC0-43EF94CB734B}"/>
          </ac:cxnSpMkLst>
        </pc:cxnChg>
        <pc:cxnChg chg="add del">
          <ac:chgData name="Elga Pedreira Mendes" userId="7125e8cb-0ec7-4093-a0ba-09083a4fabc3" providerId="ADAL" clId="{96A6F311-8D8D-47C9-90B3-264ADC38E9F5}" dt="2020-04-24T01:25:35.324" v="6441" actId="26606"/>
          <ac:cxnSpMkLst>
            <pc:docMk/>
            <pc:sldMk cId="2151878481" sldId="400"/>
            <ac:cxnSpMk id="27" creationId="{E2FFB46B-05BC-4950-B18A-9593FDAE6ED7}"/>
          </ac:cxnSpMkLst>
        </pc:cxnChg>
        <pc:cxnChg chg="add">
          <ac:chgData name="Elga Pedreira Mendes" userId="7125e8cb-0ec7-4093-a0ba-09083a4fabc3" providerId="ADAL" clId="{96A6F311-8D8D-47C9-90B3-264ADC38E9F5}" dt="2020-04-25T17:47:06.364" v="7496" actId="26606"/>
          <ac:cxnSpMkLst>
            <pc:docMk/>
            <pc:sldMk cId="2151878481" sldId="400"/>
            <ac:cxnSpMk id="28" creationId="{EA29FC7C-9308-4FDE-8DCA-405668055B0F}"/>
          </ac:cxnSpMkLst>
        </pc:cxnChg>
      </pc:sldChg>
      <pc:sldChg chg="addSp delSp modSp add">
        <pc:chgData name="Elga Pedreira Mendes" userId="7125e8cb-0ec7-4093-a0ba-09083a4fabc3" providerId="ADAL" clId="{96A6F311-8D8D-47C9-90B3-264ADC38E9F5}" dt="2020-04-25T17:38:28.800" v="7457" actId="1076"/>
        <pc:sldMkLst>
          <pc:docMk/>
          <pc:sldMk cId="4023049095" sldId="401"/>
        </pc:sldMkLst>
        <pc:spChg chg="del mod">
          <ac:chgData name="Elga Pedreira Mendes" userId="7125e8cb-0ec7-4093-a0ba-09083a4fabc3" providerId="ADAL" clId="{96A6F311-8D8D-47C9-90B3-264ADC38E9F5}" dt="2020-04-25T17:36:51.311" v="7440" actId="478"/>
          <ac:spMkLst>
            <pc:docMk/>
            <pc:sldMk cId="4023049095" sldId="401"/>
            <ac:spMk id="2" creationId="{F5361D01-BDAC-4AE5-AFE6-4C5045B59B9B}"/>
          </ac:spMkLst>
        </pc:spChg>
        <pc:spChg chg="del">
          <ac:chgData name="Elga Pedreira Mendes" userId="7125e8cb-0ec7-4093-a0ba-09083a4fabc3" providerId="ADAL" clId="{96A6F311-8D8D-47C9-90B3-264ADC38E9F5}" dt="2020-04-25T17:36:05.075" v="7433" actId="478"/>
          <ac:spMkLst>
            <pc:docMk/>
            <pc:sldMk cId="4023049095" sldId="401"/>
            <ac:spMk id="3" creationId="{BEF2401E-C734-43A2-AA5F-2AE28D4A59D4}"/>
          </ac:spMkLst>
        </pc:spChg>
        <pc:spChg chg="add">
          <ac:chgData name="Elga Pedreira Mendes" userId="7125e8cb-0ec7-4093-a0ba-09083a4fabc3" providerId="ADAL" clId="{96A6F311-8D8D-47C9-90B3-264ADC38E9F5}" dt="2020-04-25T17:36:40.978" v="7439"/>
          <ac:spMkLst>
            <pc:docMk/>
            <pc:sldMk cId="4023049095" sldId="401"/>
            <ac:spMk id="5" creationId="{417607D7-26E1-4EA8-B04C-897E081858E0}"/>
          </ac:spMkLst>
        </pc:spChg>
        <pc:spChg chg="add mod">
          <ac:chgData name="Elga Pedreira Mendes" userId="7125e8cb-0ec7-4093-a0ba-09083a4fabc3" providerId="ADAL" clId="{96A6F311-8D8D-47C9-90B3-264ADC38E9F5}" dt="2020-04-25T17:38:28.800" v="7457" actId="1076"/>
          <ac:spMkLst>
            <pc:docMk/>
            <pc:sldMk cId="4023049095" sldId="401"/>
            <ac:spMk id="6" creationId="{6C2EFC1C-767D-4049-840C-3579A24A2ED0}"/>
          </ac:spMkLst>
        </pc:spChg>
        <pc:graphicFrameChg chg="add mod">
          <ac:chgData name="Elga Pedreira Mendes" userId="7125e8cb-0ec7-4093-a0ba-09083a4fabc3" providerId="ADAL" clId="{96A6F311-8D8D-47C9-90B3-264ADC38E9F5}" dt="2020-04-25T17:37:04.437" v="7443"/>
          <ac:graphicFrameMkLst>
            <pc:docMk/>
            <pc:sldMk cId="4023049095" sldId="401"/>
            <ac:graphicFrameMk id="4" creationId="{68CB7D9E-4B02-4F0A-8BBC-15E51027AE9D}"/>
          </ac:graphicFrameMkLst>
        </pc:graphicFrameChg>
      </pc:sldChg>
      <pc:sldChg chg="addSp delSp modSp add">
        <pc:chgData name="Elga Pedreira Mendes" userId="7125e8cb-0ec7-4093-a0ba-09083a4fabc3" providerId="ADAL" clId="{96A6F311-8D8D-47C9-90B3-264ADC38E9F5}" dt="2020-04-25T17:41:16.545" v="7466" actId="1076"/>
        <pc:sldMkLst>
          <pc:docMk/>
          <pc:sldMk cId="2220690125" sldId="402"/>
        </pc:sldMkLst>
        <pc:spChg chg="del">
          <ac:chgData name="Elga Pedreira Mendes" userId="7125e8cb-0ec7-4093-a0ba-09083a4fabc3" providerId="ADAL" clId="{96A6F311-8D8D-47C9-90B3-264ADC38E9F5}" dt="2020-04-25T17:41:12.742" v="7465"/>
          <ac:spMkLst>
            <pc:docMk/>
            <pc:sldMk cId="2220690125" sldId="402"/>
            <ac:spMk id="2" creationId="{076E8D3F-49FC-4395-BB87-7C8B1AAB0249}"/>
          </ac:spMkLst>
        </pc:spChg>
        <pc:spChg chg="del">
          <ac:chgData name="Elga Pedreira Mendes" userId="7125e8cb-0ec7-4093-a0ba-09083a4fabc3" providerId="ADAL" clId="{96A6F311-8D8D-47C9-90B3-264ADC38E9F5}" dt="2020-04-25T17:40:47.817" v="7461" actId="478"/>
          <ac:spMkLst>
            <pc:docMk/>
            <pc:sldMk cId="2220690125" sldId="402"/>
            <ac:spMk id="3" creationId="{A540B4D8-76D2-4AD1-8E70-37B5341E0DD6}"/>
          </ac:spMkLst>
        </pc:spChg>
        <pc:spChg chg="add mod">
          <ac:chgData name="Elga Pedreira Mendes" userId="7125e8cb-0ec7-4093-a0ba-09083a4fabc3" providerId="ADAL" clId="{96A6F311-8D8D-47C9-90B3-264ADC38E9F5}" dt="2020-04-25T17:41:16.545" v="7466" actId="1076"/>
          <ac:spMkLst>
            <pc:docMk/>
            <pc:sldMk cId="2220690125" sldId="402"/>
            <ac:spMk id="52" creationId="{1C3BA076-64A3-417F-87AD-4EB65DB9AA33}"/>
          </ac:spMkLst>
        </pc:spChg>
        <pc:grpChg chg="add mod">
          <ac:chgData name="Elga Pedreira Mendes" userId="7125e8cb-0ec7-4093-a0ba-09083a4fabc3" providerId="ADAL" clId="{96A6F311-8D8D-47C9-90B3-264ADC38E9F5}" dt="2020-04-25T17:40:54.541" v="7463" actId="1076"/>
          <ac:grpSpMkLst>
            <pc:docMk/>
            <pc:sldMk cId="2220690125" sldId="402"/>
            <ac:grpSpMk id="4" creationId="{339353D5-CB26-4F7D-BD9E-192A409E0E90}"/>
          </ac:grpSpMkLst>
        </pc:grpChg>
      </pc:sldChg>
      <pc:sldChg chg="addSp delSp modSp add ord">
        <pc:chgData name="Elga Pedreira Mendes" userId="7125e8cb-0ec7-4093-a0ba-09083a4fabc3" providerId="ADAL" clId="{96A6F311-8D8D-47C9-90B3-264ADC38E9F5}" dt="2020-04-25T18:19:06.419" v="7529" actId="14100"/>
        <pc:sldMkLst>
          <pc:docMk/>
          <pc:sldMk cId="377915290" sldId="403"/>
        </pc:sldMkLst>
        <pc:spChg chg="del">
          <ac:chgData name="Elga Pedreira Mendes" userId="7125e8cb-0ec7-4093-a0ba-09083a4fabc3" providerId="ADAL" clId="{96A6F311-8D8D-47C9-90B3-264ADC38E9F5}" dt="2020-04-25T18:18:51.762" v="7524" actId="478"/>
          <ac:spMkLst>
            <pc:docMk/>
            <pc:sldMk cId="377915290" sldId="403"/>
            <ac:spMk id="2" creationId="{B8E0ADE9-49E5-42F1-A3D2-5ADB9450CAEC}"/>
          </ac:spMkLst>
        </pc:spChg>
        <pc:spChg chg="del">
          <ac:chgData name="Elga Pedreira Mendes" userId="7125e8cb-0ec7-4093-a0ba-09083a4fabc3" providerId="ADAL" clId="{96A6F311-8D8D-47C9-90B3-264ADC38E9F5}" dt="2020-04-25T18:18:13.536" v="7518"/>
          <ac:spMkLst>
            <pc:docMk/>
            <pc:sldMk cId="377915290" sldId="403"/>
            <ac:spMk id="3" creationId="{0171C61E-C79D-4BFF-B2A4-257B5DE14767}"/>
          </ac:spMkLst>
        </pc:spChg>
        <pc:spChg chg="add mod">
          <ac:chgData name="Elga Pedreira Mendes" userId="7125e8cb-0ec7-4093-a0ba-09083a4fabc3" providerId="ADAL" clId="{96A6F311-8D8D-47C9-90B3-264ADC38E9F5}" dt="2020-04-25T18:19:02.610" v="7528" actId="1076"/>
          <ac:spMkLst>
            <pc:docMk/>
            <pc:sldMk cId="377915290" sldId="403"/>
            <ac:spMk id="4" creationId="{26145268-BD48-4A0C-9195-707A304F79FD}"/>
          </ac:spMkLst>
        </pc:spChg>
        <pc:graphicFrameChg chg="add mod">
          <ac:chgData name="Elga Pedreira Mendes" userId="7125e8cb-0ec7-4093-a0ba-09083a4fabc3" providerId="ADAL" clId="{96A6F311-8D8D-47C9-90B3-264ADC38E9F5}" dt="2020-04-25T18:19:06.419" v="7529" actId="14100"/>
          <ac:graphicFrameMkLst>
            <pc:docMk/>
            <pc:sldMk cId="377915290" sldId="403"/>
            <ac:graphicFrameMk id="5" creationId="{964464A2-431A-4B71-9BE1-5C4BBE8F43B3}"/>
          </ac:graphicFrameMkLst>
        </pc:graphicFrameChg>
      </pc:sldChg>
      <pc:sldChg chg="addSp delSp modSp add modNotesTx">
        <pc:chgData name="Elga Pedreira Mendes" userId="7125e8cb-0ec7-4093-a0ba-09083a4fabc3" providerId="ADAL" clId="{96A6F311-8D8D-47C9-90B3-264ADC38E9F5}" dt="2020-04-25T19:25:58.330" v="8392" actId="1076"/>
        <pc:sldMkLst>
          <pc:docMk/>
          <pc:sldMk cId="1224896819" sldId="404"/>
        </pc:sldMkLst>
        <pc:spChg chg="mod">
          <ac:chgData name="Elga Pedreira Mendes" userId="7125e8cb-0ec7-4093-a0ba-09083a4fabc3" providerId="ADAL" clId="{96A6F311-8D8D-47C9-90B3-264ADC38E9F5}" dt="2020-04-25T18:57:50.253" v="7692" actId="20577"/>
          <ac:spMkLst>
            <pc:docMk/>
            <pc:sldMk cId="1224896819" sldId="404"/>
            <ac:spMk id="2" creationId="{193C2831-88AA-4454-8D81-910F9E6C5585}"/>
          </ac:spMkLst>
        </pc:spChg>
        <pc:spChg chg="del">
          <ac:chgData name="Elga Pedreira Mendes" userId="7125e8cb-0ec7-4093-a0ba-09083a4fabc3" providerId="ADAL" clId="{96A6F311-8D8D-47C9-90B3-264ADC38E9F5}" dt="2020-04-25T18:51:17.284" v="7534"/>
          <ac:spMkLst>
            <pc:docMk/>
            <pc:sldMk cId="1224896819" sldId="404"/>
            <ac:spMk id="3" creationId="{39052679-257C-448F-9C47-7EF4BCC0C612}"/>
          </ac:spMkLst>
        </pc:spChg>
        <pc:spChg chg="add del mod">
          <ac:chgData name="Elga Pedreira Mendes" userId="7125e8cb-0ec7-4093-a0ba-09083a4fabc3" providerId="ADAL" clId="{96A6F311-8D8D-47C9-90B3-264ADC38E9F5}" dt="2020-04-25T18:51:57.480" v="7536"/>
          <ac:spMkLst>
            <pc:docMk/>
            <pc:sldMk cId="1224896819" sldId="404"/>
            <ac:spMk id="6" creationId="{ACCC932C-276C-45F1-B43A-269EC5F05E24}"/>
          </ac:spMkLst>
        </pc:spChg>
        <pc:spChg chg="add mod">
          <ac:chgData name="Elga Pedreira Mendes" userId="7125e8cb-0ec7-4093-a0ba-09083a4fabc3" providerId="ADAL" clId="{96A6F311-8D8D-47C9-90B3-264ADC38E9F5}" dt="2020-04-25T19:12:21.594" v="8158" actId="20577"/>
          <ac:spMkLst>
            <pc:docMk/>
            <pc:sldMk cId="1224896819" sldId="404"/>
            <ac:spMk id="14" creationId="{47E19CAB-7497-425D-8D5E-9FC1971F2D92}"/>
          </ac:spMkLst>
        </pc:spChg>
        <pc:spChg chg="add mod">
          <ac:chgData name="Elga Pedreira Mendes" userId="7125e8cb-0ec7-4093-a0ba-09083a4fabc3" providerId="ADAL" clId="{96A6F311-8D8D-47C9-90B3-264ADC38E9F5}" dt="2020-04-25T19:13:12.410" v="8259" actId="20577"/>
          <ac:spMkLst>
            <pc:docMk/>
            <pc:sldMk cId="1224896819" sldId="404"/>
            <ac:spMk id="15" creationId="{FC8314E1-1B95-480D-B5A4-2719011917F5}"/>
          </ac:spMkLst>
        </pc:spChg>
        <pc:spChg chg="add">
          <ac:chgData name="Elga Pedreira Mendes" userId="7125e8cb-0ec7-4093-a0ba-09083a4fabc3" providerId="ADAL" clId="{96A6F311-8D8D-47C9-90B3-264ADC38E9F5}" dt="2020-04-25T19:17:20.845" v="8359"/>
          <ac:spMkLst>
            <pc:docMk/>
            <pc:sldMk cId="1224896819" sldId="404"/>
            <ac:spMk id="18" creationId="{00000000-0008-0000-0700-000027000000}"/>
          </ac:spMkLst>
        </pc:spChg>
        <pc:spChg chg="add del mod">
          <ac:chgData name="Elga Pedreira Mendes" userId="7125e8cb-0ec7-4093-a0ba-09083a4fabc3" providerId="ADAL" clId="{96A6F311-8D8D-47C9-90B3-264ADC38E9F5}" dt="2020-04-25T19:17:42.748" v="8363" actId="478"/>
          <ac:spMkLst>
            <pc:docMk/>
            <pc:sldMk cId="1224896819" sldId="404"/>
            <ac:spMk id="19" creationId="{46366F22-DD91-492D-A48B-5FA0F9898B9C}"/>
          </ac:spMkLst>
        </pc:spChg>
        <pc:spChg chg="add mod">
          <ac:chgData name="Elga Pedreira Mendes" userId="7125e8cb-0ec7-4093-a0ba-09083a4fabc3" providerId="ADAL" clId="{96A6F311-8D8D-47C9-90B3-264ADC38E9F5}" dt="2020-04-25T19:25:52.136" v="8391" actId="6549"/>
          <ac:spMkLst>
            <pc:docMk/>
            <pc:sldMk cId="1224896819" sldId="404"/>
            <ac:spMk id="23" creationId="{00000000-0008-0000-0200-00002C000000}"/>
          </ac:spMkLst>
        </pc:spChg>
        <pc:grpChg chg="add del mod">
          <ac:chgData name="Elga Pedreira Mendes" userId="7125e8cb-0ec7-4093-a0ba-09083a4fabc3" providerId="ADAL" clId="{96A6F311-8D8D-47C9-90B3-264ADC38E9F5}" dt="2020-04-25T19:23:34.803" v="8373"/>
          <ac:grpSpMkLst>
            <pc:docMk/>
            <pc:sldMk cId="1224896819" sldId="404"/>
            <ac:grpSpMk id="16" creationId="{00000000-0008-0000-0700-000021000000}"/>
          </ac:grpSpMkLst>
        </pc:grpChg>
        <pc:grpChg chg="add mod">
          <ac:chgData name="Elga Pedreira Mendes" userId="7125e8cb-0ec7-4093-a0ba-09083a4fabc3" providerId="ADAL" clId="{96A6F311-8D8D-47C9-90B3-264ADC38E9F5}" dt="2020-04-25T19:25:58.330" v="8392" actId="1076"/>
          <ac:grpSpMkLst>
            <pc:docMk/>
            <pc:sldMk cId="1224896819" sldId="404"/>
            <ac:grpSpMk id="21" creationId="{00000000-0008-0000-0200-000010000000}"/>
          </ac:grpSpMkLst>
        </pc:grpChg>
        <pc:picChg chg="add del mod">
          <ac:chgData name="Elga Pedreira Mendes" userId="7125e8cb-0ec7-4093-a0ba-09083a4fabc3" providerId="ADAL" clId="{96A6F311-8D8D-47C9-90B3-264ADC38E9F5}" dt="2020-04-25T18:51:52.944" v="7535" actId="478"/>
          <ac:picMkLst>
            <pc:docMk/>
            <pc:sldMk cId="1224896819" sldId="404"/>
            <ac:picMk id="4" creationId="{E580748C-72F8-444C-8AC8-7A706BE8A099}"/>
          </ac:picMkLst>
        </pc:picChg>
        <pc:picChg chg="add del mod">
          <ac:chgData name="Elga Pedreira Mendes" userId="7125e8cb-0ec7-4093-a0ba-09083a4fabc3" providerId="ADAL" clId="{96A6F311-8D8D-47C9-90B3-264ADC38E9F5}" dt="2020-04-25T19:17:39.125" v="8362"/>
          <ac:picMkLst>
            <pc:docMk/>
            <pc:sldMk cId="1224896819" sldId="404"/>
            <ac:picMk id="7" creationId="{E07636F2-3F10-48B9-ACA7-2A4B9E621112}"/>
          </ac:picMkLst>
        </pc:picChg>
        <pc:picChg chg="add del mod">
          <ac:chgData name="Elga Pedreira Mendes" userId="7125e8cb-0ec7-4093-a0ba-09083a4fabc3" providerId="ADAL" clId="{96A6F311-8D8D-47C9-90B3-264ADC38E9F5}" dt="2020-04-25T19:03:08.419" v="7696" actId="478"/>
          <ac:picMkLst>
            <pc:docMk/>
            <pc:sldMk cId="1224896819" sldId="404"/>
            <ac:picMk id="8" creationId="{C6F64456-158F-48B8-B38B-11CFD7B0B5B3}"/>
          </ac:picMkLst>
        </pc:picChg>
        <pc:picChg chg="add mod">
          <ac:chgData name="Elga Pedreira Mendes" userId="7125e8cb-0ec7-4093-a0ba-09083a4fabc3" providerId="ADAL" clId="{96A6F311-8D8D-47C9-90B3-264ADC38E9F5}" dt="2020-04-25T19:07:13.290" v="7710" actId="1076"/>
          <ac:picMkLst>
            <pc:docMk/>
            <pc:sldMk cId="1224896819" sldId="404"/>
            <ac:picMk id="9" creationId="{8FB9E42D-78E2-4209-B84D-BD434EFD87DC}"/>
          </ac:picMkLst>
        </pc:picChg>
        <pc:picChg chg="add del">
          <ac:chgData name="Elga Pedreira Mendes" userId="7125e8cb-0ec7-4093-a0ba-09083a4fabc3" providerId="ADAL" clId="{96A6F311-8D8D-47C9-90B3-264ADC38E9F5}" dt="2020-04-25T19:03:16.090" v="7698" actId="478"/>
          <ac:picMkLst>
            <pc:docMk/>
            <pc:sldMk cId="1224896819" sldId="404"/>
            <ac:picMk id="10" creationId="{985CA17F-DDBE-4E4C-B481-CED65FD3511E}"/>
          </ac:picMkLst>
        </pc:picChg>
        <pc:picChg chg="add del">
          <ac:chgData name="Elga Pedreira Mendes" userId="7125e8cb-0ec7-4093-a0ba-09083a4fabc3" providerId="ADAL" clId="{96A6F311-8D8D-47C9-90B3-264ADC38E9F5}" dt="2020-04-25T19:03:50.041" v="7700" actId="478"/>
          <ac:picMkLst>
            <pc:docMk/>
            <pc:sldMk cId="1224896819" sldId="404"/>
            <ac:picMk id="11" creationId="{8BB74A89-292E-4677-85CD-2B1F0B619061}"/>
          </ac:picMkLst>
        </pc:picChg>
        <pc:picChg chg="add mod">
          <ac:chgData name="Elga Pedreira Mendes" userId="7125e8cb-0ec7-4093-a0ba-09083a4fabc3" providerId="ADAL" clId="{96A6F311-8D8D-47C9-90B3-264ADC38E9F5}" dt="2020-04-25T19:07:17.468" v="7711" actId="1076"/>
          <ac:picMkLst>
            <pc:docMk/>
            <pc:sldMk cId="1224896819" sldId="404"/>
            <ac:picMk id="12" creationId="{D0635D9A-828C-4B20-95C9-395F64B24FC3}"/>
          </ac:picMkLst>
        </pc:picChg>
        <pc:picChg chg="add mod">
          <ac:chgData name="Elga Pedreira Mendes" userId="7125e8cb-0ec7-4093-a0ba-09083a4fabc3" providerId="ADAL" clId="{96A6F311-8D8D-47C9-90B3-264ADC38E9F5}" dt="2020-04-25T19:07:41.688" v="7715" actId="14100"/>
          <ac:picMkLst>
            <pc:docMk/>
            <pc:sldMk cId="1224896819" sldId="404"/>
            <ac:picMk id="13" creationId="{3D2E88A2-D581-4F3C-A9C3-7C20422249CA}"/>
          </ac:picMkLst>
        </pc:picChg>
        <pc:picChg chg="add">
          <ac:chgData name="Elga Pedreira Mendes" userId="7125e8cb-0ec7-4093-a0ba-09083a4fabc3" providerId="ADAL" clId="{96A6F311-8D8D-47C9-90B3-264ADC38E9F5}" dt="2020-04-25T19:17:20.845" v="8359"/>
          <ac:picMkLst>
            <pc:docMk/>
            <pc:sldMk cId="1224896819" sldId="404"/>
            <ac:picMk id="17" creationId="{00000000-0008-0000-0700-000023000000}"/>
          </ac:picMkLst>
        </pc:picChg>
        <pc:picChg chg="add mod">
          <ac:chgData name="Elga Pedreira Mendes" userId="7125e8cb-0ec7-4093-a0ba-09083a4fabc3" providerId="ADAL" clId="{96A6F311-8D8D-47C9-90B3-264ADC38E9F5}" dt="2020-04-25T19:23:03.543" v="8372" actId="1076"/>
          <ac:picMkLst>
            <pc:docMk/>
            <pc:sldMk cId="1224896819" sldId="404"/>
            <ac:picMk id="20" creationId="{F597ACE8-0299-474A-9255-E9B03323043D}"/>
          </ac:picMkLst>
        </pc:picChg>
        <pc:picChg chg="add">
          <ac:chgData name="Elga Pedreira Mendes" userId="7125e8cb-0ec7-4093-a0ba-09083a4fabc3" providerId="ADAL" clId="{96A6F311-8D8D-47C9-90B3-264ADC38E9F5}" dt="2020-04-25T19:25:08.999" v="8382"/>
          <ac:picMkLst>
            <pc:docMk/>
            <pc:sldMk cId="1224896819" sldId="404"/>
            <ac:picMk id="22" creationId="{00000000-0008-0000-0200-00000B000000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5T19:43:21.444" v="8438" actId="1076"/>
        <pc:sldMkLst>
          <pc:docMk/>
          <pc:sldMk cId="2043925403" sldId="405"/>
        </pc:sldMkLst>
        <pc:spChg chg="mod">
          <ac:chgData name="Elga Pedreira Mendes" userId="7125e8cb-0ec7-4093-a0ba-09083a4fabc3" providerId="ADAL" clId="{96A6F311-8D8D-47C9-90B3-264ADC38E9F5}" dt="2020-04-25T19:35:10.121" v="8422" actId="1076"/>
          <ac:spMkLst>
            <pc:docMk/>
            <pc:sldMk cId="2043925403" sldId="405"/>
            <ac:spMk id="2" creationId="{FD4B2D03-4D43-4E45-9431-9C1556287D8C}"/>
          </ac:spMkLst>
        </pc:spChg>
        <pc:spChg chg="del">
          <ac:chgData name="Elga Pedreira Mendes" userId="7125e8cb-0ec7-4093-a0ba-09083a4fabc3" providerId="ADAL" clId="{96A6F311-8D8D-47C9-90B3-264ADC38E9F5}" dt="2020-04-25T19:23:43.279" v="8374" actId="478"/>
          <ac:spMkLst>
            <pc:docMk/>
            <pc:sldMk cId="2043925403" sldId="405"/>
            <ac:spMk id="3" creationId="{27BF2B4A-FAAC-461E-9971-C9D66A94B5D4}"/>
          </ac:spMkLst>
        </pc:spChg>
        <pc:spChg chg="del topLvl">
          <ac:chgData name="Elga Pedreira Mendes" userId="7125e8cb-0ec7-4093-a0ba-09083a4fabc3" providerId="ADAL" clId="{96A6F311-8D8D-47C9-90B3-264ADC38E9F5}" dt="2020-04-25T19:26:08.425" v="8393" actId="478"/>
          <ac:spMkLst>
            <pc:docMk/>
            <pc:sldMk cId="2043925403" sldId="405"/>
            <ac:spMk id="6" creationId="{A74003BF-6701-4920-9F8C-6EC7D968EB72}"/>
          </ac:spMkLst>
        </pc:spChg>
        <pc:grpChg chg="add del mod">
          <ac:chgData name="Elga Pedreira Mendes" userId="7125e8cb-0ec7-4093-a0ba-09083a4fabc3" providerId="ADAL" clId="{96A6F311-8D8D-47C9-90B3-264ADC38E9F5}" dt="2020-04-25T19:26:08.425" v="8393" actId="478"/>
          <ac:grpSpMkLst>
            <pc:docMk/>
            <pc:sldMk cId="2043925403" sldId="405"/>
            <ac:grpSpMk id="4" creationId="{98328ED2-470E-45B1-B7BA-1D3D5E22EF1F}"/>
          </ac:grpSpMkLst>
        </pc:grpChg>
        <pc:graphicFrameChg chg="add del mod modGraphic">
          <ac:chgData name="Elga Pedreira Mendes" userId="7125e8cb-0ec7-4093-a0ba-09083a4fabc3" providerId="ADAL" clId="{96A6F311-8D8D-47C9-90B3-264ADC38E9F5}" dt="2020-04-25T19:43:12.758" v="8435" actId="478"/>
          <ac:graphicFrameMkLst>
            <pc:docMk/>
            <pc:sldMk cId="2043925403" sldId="405"/>
            <ac:graphicFrameMk id="9" creationId="{8FE47154-7F09-40F2-8943-82BB4A63690A}"/>
          </ac:graphicFrameMkLst>
        </pc:graphicFrameChg>
        <pc:picChg chg="mod topLvl">
          <ac:chgData name="Elga Pedreira Mendes" userId="7125e8cb-0ec7-4093-a0ba-09083a4fabc3" providerId="ADAL" clId="{96A6F311-8D8D-47C9-90B3-264ADC38E9F5}" dt="2020-04-25T19:26:28.268" v="8414" actId="1076"/>
          <ac:picMkLst>
            <pc:docMk/>
            <pc:sldMk cId="2043925403" sldId="405"/>
            <ac:picMk id="5" creationId="{DC391AC9-D200-4AEE-BDC5-32FAEE79E89A}"/>
          </ac:picMkLst>
        </pc:picChg>
        <pc:picChg chg="add mod">
          <ac:chgData name="Elga Pedreira Mendes" userId="7125e8cb-0ec7-4093-a0ba-09083a4fabc3" providerId="ADAL" clId="{96A6F311-8D8D-47C9-90B3-264ADC38E9F5}" dt="2020-04-25T19:35:20.026" v="8424" actId="14100"/>
          <ac:picMkLst>
            <pc:docMk/>
            <pc:sldMk cId="2043925403" sldId="405"/>
            <ac:picMk id="7" creationId="{64EE90F6-0E32-47E4-999B-1C09C2BE622B}"/>
          </ac:picMkLst>
        </pc:picChg>
        <pc:picChg chg="add del">
          <ac:chgData name="Elga Pedreira Mendes" userId="7125e8cb-0ec7-4093-a0ba-09083a4fabc3" providerId="ADAL" clId="{96A6F311-8D8D-47C9-90B3-264ADC38E9F5}" dt="2020-04-25T19:41:07.172" v="8426"/>
          <ac:picMkLst>
            <pc:docMk/>
            <pc:sldMk cId="2043925403" sldId="405"/>
            <ac:picMk id="8" creationId="{AB1C9936-5A88-48E4-A96C-6CF1A8796585}"/>
          </ac:picMkLst>
        </pc:picChg>
        <pc:picChg chg="add mod">
          <ac:chgData name="Elga Pedreira Mendes" userId="7125e8cb-0ec7-4093-a0ba-09083a4fabc3" providerId="ADAL" clId="{96A6F311-8D8D-47C9-90B3-264ADC38E9F5}" dt="2020-04-25T19:43:21.444" v="8438" actId="1076"/>
          <ac:picMkLst>
            <pc:docMk/>
            <pc:sldMk cId="2043925403" sldId="405"/>
            <ac:picMk id="10" creationId="{E08EF205-1E6B-4DAC-A8BD-6CDB8AAB963E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6T18:56:27.445" v="8491" actId="114"/>
        <pc:sldMkLst>
          <pc:docMk/>
          <pc:sldMk cId="2858372815" sldId="406"/>
        </pc:sldMkLst>
        <pc:spChg chg="mod">
          <ac:chgData name="Elga Pedreira Mendes" userId="7125e8cb-0ec7-4093-a0ba-09083a4fabc3" providerId="ADAL" clId="{96A6F311-8D8D-47C9-90B3-264ADC38E9F5}" dt="2020-04-26T18:56:27.445" v="8491" actId="114"/>
          <ac:spMkLst>
            <pc:docMk/>
            <pc:sldMk cId="2858372815" sldId="406"/>
            <ac:spMk id="2" creationId="{41F5424B-E055-45A1-9D65-FE568D88B12C}"/>
          </ac:spMkLst>
        </pc:spChg>
        <pc:spChg chg="del">
          <ac:chgData name="Elga Pedreira Mendes" userId="7125e8cb-0ec7-4093-a0ba-09083a4fabc3" providerId="ADAL" clId="{96A6F311-8D8D-47C9-90B3-264ADC38E9F5}" dt="2020-04-26T18:54:33.912" v="8477" actId="478"/>
          <ac:spMkLst>
            <pc:docMk/>
            <pc:sldMk cId="2858372815" sldId="406"/>
            <ac:spMk id="3" creationId="{357E88B0-B14B-42F6-800A-1AD5964A699D}"/>
          </ac:spMkLst>
        </pc:spChg>
        <pc:spChg chg="add mod">
          <ac:chgData name="Elga Pedreira Mendes" userId="7125e8cb-0ec7-4093-a0ba-09083a4fabc3" providerId="ADAL" clId="{96A6F311-8D8D-47C9-90B3-264ADC38E9F5}" dt="2020-04-26T18:55:47.356" v="8488" actId="1076"/>
          <ac:spMkLst>
            <pc:docMk/>
            <pc:sldMk cId="2858372815" sldId="406"/>
            <ac:spMk id="5" creationId="{613A621C-0EF2-41DE-A0AC-4B9607AA3A41}"/>
          </ac:spMkLst>
        </pc:spChg>
        <pc:picChg chg="add mod">
          <ac:chgData name="Elga Pedreira Mendes" userId="7125e8cb-0ec7-4093-a0ba-09083a4fabc3" providerId="ADAL" clId="{96A6F311-8D8D-47C9-90B3-264ADC38E9F5}" dt="2020-04-26T18:56:15.191" v="8490" actId="14100"/>
          <ac:picMkLst>
            <pc:docMk/>
            <pc:sldMk cId="2858372815" sldId="406"/>
            <ac:picMk id="4" creationId="{85DFC963-3B0D-4971-8F23-6DA2E743CDEC}"/>
          </ac:picMkLst>
        </pc:picChg>
      </pc:sldChg>
      <pc:sldChg chg="addSp delSp modSp add modAnim">
        <pc:chgData name="Elga Pedreira Mendes" userId="7125e8cb-0ec7-4093-a0ba-09083a4fabc3" providerId="ADAL" clId="{96A6F311-8D8D-47C9-90B3-264ADC38E9F5}" dt="2020-04-26T19:03:27.466" v="8598" actId="20577"/>
        <pc:sldMkLst>
          <pc:docMk/>
          <pc:sldMk cId="1005815182" sldId="407"/>
        </pc:sldMkLst>
        <pc:spChg chg="mod">
          <ac:chgData name="Elga Pedreira Mendes" userId="7125e8cb-0ec7-4093-a0ba-09083a4fabc3" providerId="ADAL" clId="{96A6F311-8D8D-47C9-90B3-264ADC38E9F5}" dt="2020-04-26T18:57:53.298" v="8523" actId="1076"/>
          <ac:spMkLst>
            <pc:docMk/>
            <pc:sldMk cId="1005815182" sldId="407"/>
            <ac:spMk id="2" creationId="{5139C35D-23AB-48A3-A31F-F0FB1BE2010C}"/>
          </ac:spMkLst>
        </pc:spChg>
        <pc:spChg chg="del">
          <ac:chgData name="Elga Pedreira Mendes" userId="7125e8cb-0ec7-4093-a0ba-09083a4fabc3" providerId="ADAL" clId="{96A6F311-8D8D-47C9-90B3-264ADC38E9F5}" dt="2020-04-26T18:57:18.402" v="8492" actId="478"/>
          <ac:spMkLst>
            <pc:docMk/>
            <pc:sldMk cId="1005815182" sldId="407"/>
            <ac:spMk id="3" creationId="{050AE661-3566-490F-8A25-BB87C93DBD21}"/>
          </ac:spMkLst>
        </pc:spChg>
        <pc:spChg chg="add mod">
          <ac:chgData name="Elga Pedreira Mendes" userId="7125e8cb-0ec7-4093-a0ba-09083a4fabc3" providerId="ADAL" clId="{96A6F311-8D8D-47C9-90B3-264ADC38E9F5}" dt="2020-04-26T18:58:28.232" v="8528" actId="14100"/>
          <ac:spMkLst>
            <pc:docMk/>
            <pc:sldMk cId="1005815182" sldId="407"/>
            <ac:spMk id="5" creationId="{FD0F36F2-4904-496B-964E-DFD7542011E5}"/>
          </ac:spMkLst>
        </pc:spChg>
        <pc:spChg chg="add mod">
          <ac:chgData name="Elga Pedreira Mendes" userId="7125e8cb-0ec7-4093-a0ba-09083a4fabc3" providerId="ADAL" clId="{96A6F311-8D8D-47C9-90B3-264ADC38E9F5}" dt="2020-04-26T19:03:27.466" v="8598" actId="20577"/>
          <ac:spMkLst>
            <pc:docMk/>
            <pc:sldMk cId="1005815182" sldId="407"/>
            <ac:spMk id="6" creationId="{E135BA23-E1DD-4C4D-A4C4-34ABFC82131A}"/>
          </ac:spMkLst>
        </pc:spChg>
        <pc:spChg chg="add mod">
          <ac:chgData name="Elga Pedreira Mendes" userId="7125e8cb-0ec7-4093-a0ba-09083a4fabc3" providerId="ADAL" clId="{96A6F311-8D8D-47C9-90B3-264ADC38E9F5}" dt="2020-04-26T19:02:13.271" v="8541" actId="14100"/>
          <ac:spMkLst>
            <pc:docMk/>
            <pc:sldMk cId="1005815182" sldId="407"/>
            <ac:spMk id="8" creationId="{97E79A34-AF85-4A48-A6DE-3699369358AA}"/>
          </ac:spMkLst>
        </pc:spChg>
        <pc:picChg chg="add mod">
          <ac:chgData name="Elga Pedreira Mendes" userId="7125e8cb-0ec7-4093-a0ba-09083a4fabc3" providerId="ADAL" clId="{96A6F311-8D8D-47C9-90B3-264ADC38E9F5}" dt="2020-04-26T18:58:01.753" v="8524" actId="14100"/>
          <ac:picMkLst>
            <pc:docMk/>
            <pc:sldMk cId="1005815182" sldId="407"/>
            <ac:picMk id="4" creationId="{E92F0619-4B8E-49C3-A9C5-EF1D8A584264}"/>
          </ac:picMkLst>
        </pc:picChg>
        <pc:picChg chg="add mod">
          <ac:chgData name="Elga Pedreira Mendes" userId="7125e8cb-0ec7-4093-a0ba-09083a4fabc3" providerId="ADAL" clId="{96A6F311-8D8D-47C9-90B3-264ADC38E9F5}" dt="2020-04-26T19:02:00.401" v="8537"/>
          <ac:picMkLst>
            <pc:docMk/>
            <pc:sldMk cId="1005815182" sldId="407"/>
            <ac:picMk id="7" creationId="{3F851798-8A2F-45D3-A40A-8D30276E24BE}"/>
          </ac:picMkLst>
        </pc:picChg>
      </pc:sldChg>
      <pc:sldChg chg="addSp delSp modSp add mod setBg modNotesTx">
        <pc:chgData name="Elga Pedreira Mendes" userId="7125e8cb-0ec7-4093-a0ba-09083a4fabc3" providerId="ADAL" clId="{96A6F311-8D8D-47C9-90B3-264ADC38E9F5}" dt="2020-04-26T19:22:15.473" v="8970" actId="108"/>
        <pc:sldMkLst>
          <pc:docMk/>
          <pc:sldMk cId="2977591701" sldId="408"/>
        </pc:sldMkLst>
        <pc:spChg chg="mod">
          <ac:chgData name="Elga Pedreira Mendes" userId="7125e8cb-0ec7-4093-a0ba-09083a4fabc3" providerId="ADAL" clId="{96A6F311-8D8D-47C9-90B3-264ADC38E9F5}" dt="2020-04-26T19:11:33.650" v="8625" actId="26606"/>
          <ac:spMkLst>
            <pc:docMk/>
            <pc:sldMk cId="2977591701" sldId="408"/>
            <ac:spMk id="2" creationId="{65B12EB5-4296-4470-BBF8-AAEEB47DDDD7}"/>
          </ac:spMkLst>
        </pc:spChg>
        <pc:spChg chg="del">
          <ac:chgData name="Elga Pedreira Mendes" userId="7125e8cb-0ec7-4093-a0ba-09083a4fabc3" providerId="ADAL" clId="{96A6F311-8D8D-47C9-90B3-264ADC38E9F5}" dt="2020-04-26T19:11:23" v="8624"/>
          <ac:spMkLst>
            <pc:docMk/>
            <pc:sldMk cId="2977591701" sldId="408"/>
            <ac:spMk id="3" creationId="{27D10E37-6E49-4490-99AC-D9FF188A22B5}"/>
          </ac:spMkLst>
        </pc:spChg>
        <pc:spChg chg="add mod">
          <ac:chgData name="Elga Pedreira Mendes" userId="7125e8cb-0ec7-4093-a0ba-09083a4fabc3" providerId="ADAL" clId="{96A6F311-8D8D-47C9-90B3-264ADC38E9F5}" dt="2020-04-26T19:19:03.359" v="8802" actId="313"/>
          <ac:spMkLst>
            <pc:docMk/>
            <pc:sldMk cId="2977591701" sldId="408"/>
            <ac:spMk id="5" creationId="{B7597FC4-19AA-4B7D-BC21-E8D83064E386}"/>
          </ac:spMkLst>
        </pc:spChg>
        <pc:spChg chg="add">
          <ac:chgData name="Elga Pedreira Mendes" userId="7125e8cb-0ec7-4093-a0ba-09083a4fabc3" providerId="ADAL" clId="{96A6F311-8D8D-47C9-90B3-264ADC38E9F5}" dt="2020-04-26T19:11:33.650" v="8625" actId="26606"/>
          <ac:spMkLst>
            <pc:docMk/>
            <pc:sldMk cId="2977591701" sldId="408"/>
            <ac:spMk id="9" creationId="{C2C620FB-01DE-47CA-866C-10D60C94B768}"/>
          </ac:spMkLst>
        </pc:spChg>
        <pc:graphicFrameChg chg="add mod modGraphic">
          <ac:chgData name="Elga Pedreira Mendes" userId="7125e8cb-0ec7-4093-a0ba-09083a4fabc3" providerId="ADAL" clId="{96A6F311-8D8D-47C9-90B3-264ADC38E9F5}" dt="2020-04-26T19:22:15.473" v="8970" actId="108"/>
          <ac:graphicFrameMkLst>
            <pc:docMk/>
            <pc:sldMk cId="2977591701" sldId="408"/>
            <ac:graphicFrameMk id="4" creationId="{34C791E9-64F6-4483-928B-9CD3655B028D}"/>
          </ac:graphicFrameMkLst>
        </pc:graphicFrameChg>
      </pc:sldChg>
      <pc:sldChg chg="addSp delSp modSp add ord modAnim">
        <pc:chgData name="Elga Pedreira Mendes" userId="7125e8cb-0ec7-4093-a0ba-09083a4fabc3" providerId="ADAL" clId="{96A6F311-8D8D-47C9-90B3-264ADC38E9F5}" dt="2020-04-26T19:43:46.508" v="9014" actId="167"/>
        <pc:sldMkLst>
          <pc:docMk/>
          <pc:sldMk cId="3551113369" sldId="409"/>
        </pc:sldMkLst>
        <pc:spChg chg="mod">
          <ac:chgData name="Elga Pedreira Mendes" userId="7125e8cb-0ec7-4093-a0ba-09083a4fabc3" providerId="ADAL" clId="{96A6F311-8D8D-47C9-90B3-264ADC38E9F5}" dt="2020-04-26T19:37:14.838" v="9001" actId="1076"/>
          <ac:spMkLst>
            <pc:docMk/>
            <pc:sldMk cId="3551113369" sldId="409"/>
            <ac:spMk id="2" creationId="{09896804-ED4A-4FCB-BFE3-6E5161D14EF9}"/>
          </ac:spMkLst>
        </pc:spChg>
        <pc:spChg chg="del">
          <ac:chgData name="Elga Pedreira Mendes" userId="7125e8cb-0ec7-4093-a0ba-09083a4fabc3" providerId="ADAL" clId="{96A6F311-8D8D-47C9-90B3-264ADC38E9F5}" dt="2020-04-26T19:36:29.609" v="8971"/>
          <ac:spMkLst>
            <pc:docMk/>
            <pc:sldMk cId="3551113369" sldId="409"/>
            <ac:spMk id="3" creationId="{3D911637-2E8A-487F-90D9-3041657930B5}"/>
          </ac:spMkLst>
        </pc:spChg>
        <pc:picChg chg="add mod">
          <ac:chgData name="Elga Pedreira Mendes" userId="7125e8cb-0ec7-4093-a0ba-09083a4fabc3" providerId="ADAL" clId="{96A6F311-8D8D-47C9-90B3-264ADC38E9F5}" dt="2020-04-26T19:37:06.040" v="8998" actId="1440"/>
          <ac:picMkLst>
            <pc:docMk/>
            <pc:sldMk cId="3551113369" sldId="409"/>
            <ac:picMk id="4" creationId="{DB4E2472-0D5B-448B-882E-A55F33C488C6}"/>
          </ac:picMkLst>
        </pc:picChg>
        <pc:picChg chg="add mod">
          <ac:chgData name="Elga Pedreira Mendes" userId="7125e8cb-0ec7-4093-a0ba-09083a4fabc3" providerId="ADAL" clId="{96A6F311-8D8D-47C9-90B3-264ADC38E9F5}" dt="2020-04-26T19:43:43.099" v="9013" actId="1076"/>
          <ac:picMkLst>
            <pc:docMk/>
            <pc:sldMk cId="3551113369" sldId="409"/>
            <ac:picMk id="5" creationId="{20BFAC51-27D9-4924-8C88-720243549750}"/>
          </ac:picMkLst>
        </pc:picChg>
        <pc:picChg chg="add del">
          <ac:chgData name="Elga Pedreira Mendes" userId="7125e8cb-0ec7-4093-a0ba-09083a4fabc3" providerId="ADAL" clId="{96A6F311-8D8D-47C9-90B3-264ADC38E9F5}" dt="2020-04-26T19:42:12.633" v="9006"/>
          <ac:picMkLst>
            <pc:docMk/>
            <pc:sldMk cId="3551113369" sldId="409"/>
            <ac:picMk id="6" creationId="{DEFC43BD-206A-4EF7-9B8D-761045758940}"/>
          </ac:picMkLst>
        </pc:picChg>
        <pc:picChg chg="add mod ord">
          <ac:chgData name="Elga Pedreira Mendes" userId="7125e8cb-0ec7-4093-a0ba-09083a4fabc3" providerId="ADAL" clId="{96A6F311-8D8D-47C9-90B3-264ADC38E9F5}" dt="2020-04-26T19:43:46.508" v="9014" actId="167"/>
          <ac:picMkLst>
            <pc:docMk/>
            <pc:sldMk cId="3551113369" sldId="409"/>
            <ac:picMk id="7" creationId="{833A1A89-7528-4107-83D4-A45F483BC58D}"/>
          </ac:picMkLst>
        </pc:picChg>
      </pc:sldChg>
      <pc:sldChg chg="addSp delSp modSp add del mod setBg">
        <pc:chgData name="Elga Pedreira Mendes" userId="7125e8cb-0ec7-4093-a0ba-09083a4fabc3" providerId="ADAL" clId="{96A6F311-8D8D-47C9-90B3-264ADC38E9F5}" dt="2020-04-27T12:14:20.670" v="9391" actId="2696"/>
        <pc:sldMkLst>
          <pc:docMk/>
          <pc:sldMk cId="602105186" sldId="410"/>
        </pc:sldMkLst>
        <pc:spChg chg="mod">
          <ac:chgData name="Elga Pedreira Mendes" userId="7125e8cb-0ec7-4093-a0ba-09083a4fabc3" providerId="ADAL" clId="{96A6F311-8D8D-47C9-90B3-264ADC38E9F5}" dt="2020-04-26T19:49:17.903" v="9041" actId="26606"/>
          <ac:spMkLst>
            <pc:docMk/>
            <pc:sldMk cId="602105186" sldId="410"/>
            <ac:spMk id="2" creationId="{C6348537-D20B-4F3E-8022-417F710B5DD5}"/>
          </ac:spMkLst>
        </pc:spChg>
        <pc:spChg chg="add del">
          <ac:chgData name="Elga Pedreira Mendes" userId="7125e8cb-0ec7-4093-a0ba-09083a4fabc3" providerId="ADAL" clId="{96A6F311-8D8D-47C9-90B3-264ADC38E9F5}" dt="2020-04-26T19:48:26.162" v="9040"/>
          <ac:spMkLst>
            <pc:docMk/>
            <pc:sldMk cId="602105186" sldId="410"/>
            <ac:spMk id="3" creationId="{8089E99F-5631-46D5-887E-8B9ADF2EF07C}"/>
          </ac:spMkLst>
        </pc:spChg>
        <pc:spChg chg="add del mod">
          <ac:chgData name="Elga Pedreira Mendes" userId="7125e8cb-0ec7-4093-a0ba-09083a4fabc3" providerId="ADAL" clId="{96A6F311-8D8D-47C9-90B3-264ADC38E9F5}" dt="2020-04-26T19:55:59.148" v="9224" actId="478"/>
          <ac:spMkLst>
            <pc:docMk/>
            <pc:sldMk cId="602105186" sldId="410"/>
            <ac:spMk id="7" creationId="{B4EBE3F5-FCA0-4C40-BB70-AB2D9DE7FE34}"/>
          </ac:spMkLst>
        </pc:spChg>
        <pc:spChg chg="add del mod">
          <ac:chgData name="Elga Pedreira Mendes" userId="7125e8cb-0ec7-4093-a0ba-09083a4fabc3" providerId="ADAL" clId="{96A6F311-8D8D-47C9-90B3-264ADC38E9F5}" dt="2020-04-26T19:55:52.956" v="9223" actId="478"/>
          <ac:spMkLst>
            <pc:docMk/>
            <pc:sldMk cId="602105186" sldId="410"/>
            <ac:spMk id="9" creationId="{3835070F-0124-48F4-ABD4-DAEA7292EE46}"/>
          </ac:spMkLst>
        </pc:spChg>
        <pc:spChg chg="add del">
          <ac:chgData name="Elga Pedreira Mendes" userId="7125e8cb-0ec7-4093-a0ba-09083a4fabc3" providerId="ADAL" clId="{96A6F311-8D8D-47C9-90B3-264ADC38E9F5}" dt="2020-04-26T19:56:14.735" v="9232"/>
          <ac:spMkLst>
            <pc:docMk/>
            <pc:sldMk cId="602105186" sldId="410"/>
            <ac:spMk id="10" creationId="{4A7E8257-B454-4ED7-B771-B5109C5085BE}"/>
          </ac:spMkLst>
        </pc:spChg>
        <pc:spChg chg="add del mod">
          <ac:chgData name="Elga Pedreira Mendes" userId="7125e8cb-0ec7-4093-a0ba-09083a4fabc3" providerId="ADAL" clId="{96A6F311-8D8D-47C9-90B3-264ADC38E9F5}" dt="2020-04-26T19:59:05.859" v="9246"/>
          <ac:spMkLst>
            <pc:docMk/>
            <pc:sldMk cId="602105186" sldId="410"/>
            <ac:spMk id="12" creationId="{75480C0D-A419-4E4D-BC8F-DBAED62A00C9}"/>
          </ac:spMkLst>
        </pc:spChg>
        <pc:spChg chg="add del mod">
          <ac:chgData name="Elga Pedreira Mendes" userId="7125e8cb-0ec7-4093-a0ba-09083a4fabc3" providerId="ADAL" clId="{96A6F311-8D8D-47C9-90B3-264ADC38E9F5}" dt="2020-04-26T19:59:05.859" v="9246"/>
          <ac:spMkLst>
            <pc:docMk/>
            <pc:sldMk cId="602105186" sldId="410"/>
            <ac:spMk id="13" creationId="{651F2477-DCD9-4451-975B-E5CDCABA9216}"/>
          </ac:spMkLst>
        </pc:spChg>
        <pc:spChg chg="add del mod">
          <ac:chgData name="Elga Pedreira Mendes" userId="7125e8cb-0ec7-4093-a0ba-09083a4fabc3" providerId="ADAL" clId="{96A6F311-8D8D-47C9-90B3-264ADC38E9F5}" dt="2020-04-26T19:59:05.859" v="9246"/>
          <ac:spMkLst>
            <pc:docMk/>
            <pc:sldMk cId="602105186" sldId="410"/>
            <ac:spMk id="14" creationId="{9E0352DF-2BE2-44EB-B67A-217D05EDBC02}"/>
          </ac:spMkLst>
        </pc:spChg>
        <pc:graphicFrameChg chg="add del">
          <ac:chgData name="Elga Pedreira Mendes" userId="7125e8cb-0ec7-4093-a0ba-09083a4fabc3" providerId="ADAL" clId="{96A6F311-8D8D-47C9-90B3-264ADC38E9F5}" dt="2020-04-26T19:56:14.735" v="9232"/>
          <ac:graphicFrameMkLst>
            <pc:docMk/>
            <pc:sldMk cId="602105186" sldId="410"/>
            <ac:graphicFrameMk id="8" creationId="{AE4B619E-84F2-41EE-8E19-F974EE9A2684}"/>
          </ac:graphicFrameMkLst>
        </pc:graphicFrameChg>
        <pc:graphicFrameChg chg="add del mod">
          <ac:chgData name="Elga Pedreira Mendes" userId="7125e8cb-0ec7-4093-a0ba-09083a4fabc3" providerId="ADAL" clId="{96A6F311-8D8D-47C9-90B3-264ADC38E9F5}" dt="2020-04-26T19:59:05.859" v="9246"/>
          <ac:graphicFrameMkLst>
            <pc:docMk/>
            <pc:sldMk cId="602105186" sldId="410"/>
            <ac:graphicFrameMk id="11" creationId="{D44ADA2B-EE49-4ECD-BBAE-176B33ABE197}"/>
          </ac:graphicFrameMkLst>
        </pc:graphicFrameChg>
        <pc:picChg chg="add del mod">
          <ac:chgData name="Elga Pedreira Mendes" userId="7125e8cb-0ec7-4093-a0ba-09083a4fabc3" providerId="ADAL" clId="{96A6F311-8D8D-47C9-90B3-264ADC38E9F5}" dt="2020-04-26T19:47:29.418" v="9039"/>
          <ac:picMkLst>
            <pc:docMk/>
            <pc:sldMk cId="602105186" sldId="410"/>
            <ac:picMk id="4" creationId="{90D87ECC-92FB-4356-939F-506C8C444ED2}"/>
          </ac:picMkLst>
        </pc:picChg>
        <pc:picChg chg="add del mod">
          <ac:chgData name="Elga Pedreira Mendes" userId="7125e8cb-0ec7-4093-a0ba-09083a4fabc3" providerId="ADAL" clId="{96A6F311-8D8D-47C9-90B3-264ADC38E9F5}" dt="2020-04-26T19:59:05.859" v="9246"/>
          <ac:picMkLst>
            <pc:docMk/>
            <pc:sldMk cId="602105186" sldId="410"/>
            <ac:picMk id="5" creationId="{13F2DC88-881D-4095-9C4B-70A31F98EF1D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6T20:00:46.952" v="9280" actId="11"/>
        <pc:sldMkLst>
          <pc:docMk/>
          <pc:sldMk cId="2729185275" sldId="411"/>
        </pc:sldMkLst>
        <pc:spChg chg="add del mod">
          <ac:chgData name="Elga Pedreira Mendes" userId="7125e8cb-0ec7-4093-a0ba-09083a4fabc3" providerId="ADAL" clId="{96A6F311-8D8D-47C9-90B3-264ADC38E9F5}" dt="2020-04-26T19:59:50.426" v="9273" actId="113"/>
          <ac:spMkLst>
            <pc:docMk/>
            <pc:sldMk cId="2729185275" sldId="411"/>
            <ac:spMk id="2" creationId="{847896E9-56A9-4FAB-9AF9-48E1D9F1D0E9}"/>
          </ac:spMkLst>
        </pc:spChg>
        <pc:spChg chg="del">
          <ac:chgData name="Elga Pedreira Mendes" userId="7125e8cb-0ec7-4093-a0ba-09083a4fabc3" providerId="ADAL" clId="{96A6F311-8D8D-47C9-90B3-264ADC38E9F5}" dt="2020-04-26T19:59:11.991" v="9247" actId="478"/>
          <ac:spMkLst>
            <pc:docMk/>
            <pc:sldMk cId="2729185275" sldId="411"/>
            <ac:spMk id="3" creationId="{84BA4955-6B9D-440D-B71A-000E76E65B8B}"/>
          </ac:spMkLst>
        </pc:spChg>
        <pc:spChg chg="add mod">
          <ac:chgData name="Elga Pedreira Mendes" userId="7125e8cb-0ec7-4093-a0ba-09083a4fabc3" providerId="ADAL" clId="{96A6F311-8D8D-47C9-90B3-264ADC38E9F5}" dt="2020-04-26T20:00:27.772" v="9279" actId="14100"/>
          <ac:spMkLst>
            <pc:docMk/>
            <pc:sldMk cId="2729185275" sldId="411"/>
            <ac:spMk id="6" creationId="{A60A4B83-0113-4A5E-9D1F-DC34E193B008}"/>
          </ac:spMkLst>
        </pc:spChg>
        <pc:spChg chg="add mod">
          <ac:chgData name="Elga Pedreira Mendes" userId="7125e8cb-0ec7-4093-a0ba-09083a4fabc3" providerId="ADAL" clId="{96A6F311-8D8D-47C9-90B3-264ADC38E9F5}" dt="2020-04-26T20:00:46.952" v="9280" actId="11"/>
          <ac:spMkLst>
            <pc:docMk/>
            <pc:sldMk cId="2729185275" sldId="411"/>
            <ac:spMk id="7" creationId="{E00AD019-059B-4F51-8B9F-A4F52ABC5676}"/>
          </ac:spMkLst>
        </pc:spChg>
        <pc:spChg chg="add mod">
          <ac:chgData name="Elga Pedreira Mendes" userId="7125e8cb-0ec7-4093-a0ba-09083a4fabc3" providerId="ADAL" clId="{96A6F311-8D8D-47C9-90B3-264ADC38E9F5}" dt="2020-04-26T20:00:19.281" v="9275" actId="1076"/>
          <ac:spMkLst>
            <pc:docMk/>
            <pc:sldMk cId="2729185275" sldId="411"/>
            <ac:spMk id="8" creationId="{76BDA4FC-9877-411F-823D-227BB2D5AB91}"/>
          </ac:spMkLst>
        </pc:spChg>
        <pc:spChg chg="add">
          <ac:chgData name="Elga Pedreira Mendes" userId="7125e8cb-0ec7-4093-a0ba-09083a4fabc3" providerId="ADAL" clId="{96A6F311-8D8D-47C9-90B3-264ADC38E9F5}" dt="2020-04-26T20:00:11.844" v="9274"/>
          <ac:spMkLst>
            <pc:docMk/>
            <pc:sldMk cId="2729185275" sldId="411"/>
            <ac:spMk id="9" creationId="{DAF617CB-CCF0-450C-8737-A8903299B173}"/>
          </ac:spMkLst>
        </pc:spChg>
        <pc:graphicFrameChg chg="add">
          <ac:chgData name="Elga Pedreira Mendes" userId="7125e8cb-0ec7-4093-a0ba-09083a4fabc3" providerId="ADAL" clId="{96A6F311-8D8D-47C9-90B3-264ADC38E9F5}" dt="2020-04-26T19:59:14.809" v="9248"/>
          <ac:graphicFrameMkLst>
            <pc:docMk/>
            <pc:sldMk cId="2729185275" sldId="411"/>
            <ac:graphicFrameMk id="5" creationId="{CE24548A-0EAC-40AC-B1A3-997E2F75AB97}"/>
          </ac:graphicFrameMkLst>
        </pc:graphicFrameChg>
        <pc:picChg chg="add">
          <ac:chgData name="Elga Pedreira Mendes" userId="7125e8cb-0ec7-4093-a0ba-09083a4fabc3" providerId="ADAL" clId="{96A6F311-8D8D-47C9-90B3-264ADC38E9F5}" dt="2020-04-26T19:59:14.809" v="9248"/>
          <ac:picMkLst>
            <pc:docMk/>
            <pc:sldMk cId="2729185275" sldId="411"/>
            <ac:picMk id="4" creationId="{C7132793-9989-4591-BF9A-743E0567FDDD}"/>
          </ac:picMkLst>
        </pc:picChg>
      </pc:sldChg>
      <pc:sldChg chg="add del">
        <pc:chgData name="Elga Pedreira Mendes" userId="7125e8cb-0ec7-4093-a0ba-09083a4fabc3" providerId="ADAL" clId="{96A6F311-8D8D-47C9-90B3-264ADC38E9F5}" dt="2020-04-27T12:14:26.263" v="9392" actId="2696"/>
        <pc:sldMkLst>
          <pc:docMk/>
          <pc:sldMk cId="2207494268" sldId="412"/>
        </pc:sldMkLst>
      </pc:sldChg>
      <pc:sldChg chg="delSp modSp add del">
        <pc:chgData name="Elga Pedreira Mendes" userId="7125e8cb-0ec7-4093-a0ba-09083a4fabc3" providerId="ADAL" clId="{96A6F311-8D8D-47C9-90B3-264ADC38E9F5}" dt="2020-04-26T20:04:17.442" v="9300" actId="2696"/>
        <pc:sldMkLst>
          <pc:docMk/>
          <pc:sldMk cId="2332178014" sldId="413"/>
        </pc:sldMkLst>
        <pc:spChg chg="mod">
          <ac:chgData name="Elga Pedreira Mendes" userId="7125e8cb-0ec7-4093-a0ba-09083a4fabc3" providerId="ADAL" clId="{96A6F311-8D8D-47C9-90B3-264ADC38E9F5}" dt="2020-04-26T20:03:06.912" v="9283" actId="14100"/>
          <ac:spMkLst>
            <pc:docMk/>
            <pc:sldMk cId="2332178014" sldId="413"/>
            <ac:spMk id="2" creationId="{FAD97C39-1641-499D-A0F1-66DFB22916C7}"/>
          </ac:spMkLst>
        </pc:spChg>
        <pc:spChg chg="del">
          <ac:chgData name="Elga Pedreira Mendes" userId="7125e8cb-0ec7-4093-a0ba-09083a4fabc3" providerId="ADAL" clId="{96A6F311-8D8D-47C9-90B3-264ADC38E9F5}" dt="2020-04-26T20:03:11.087" v="9284" actId="478"/>
          <ac:spMkLst>
            <pc:docMk/>
            <pc:sldMk cId="2332178014" sldId="413"/>
            <ac:spMk id="3" creationId="{2960FC02-8846-4662-A8F8-C10FFDCFBE45}"/>
          </ac:spMkLst>
        </pc:spChg>
      </pc:sldChg>
      <pc:sldChg chg="addSp delSp modSp add setBg">
        <pc:chgData name="Elga Pedreira Mendes" userId="7125e8cb-0ec7-4093-a0ba-09083a4fabc3" providerId="ADAL" clId="{96A6F311-8D8D-47C9-90B3-264ADC38E9F5}" dt="2020-04-26T20:14:18.908" v="9365" actId="14734"/>
        <pc:sldMkLst>
          <pc:docMk/>
          <pc:sldMk cId="1859259864" sldId="414"/>
        </pc:sldMkLst>
        <pc:spChg chg="add mod">
          <ac:chgData name="Elga Pedreira Mendes" userId="7125e8cb-0ec7-4093-a0ba-09083a4fabc3" providerId="ADAL" clId="{96A6F311-8D8D-47C9-90B3-264ADC38E9F5}" dt="2020-04-26T20:14:15.354" v="9364" actId="1076"/>
          <ac:spMkLst>
            <pc:docMk/>
            <pc:sldMk cId="1859259864" sldId="414"/>
            <ac:spMk id="2" creationId="{7BE34BD0-24DC-459A-BADC-FAF478B467D7}"/>
          </ac:spMkLst>
        </pc:spChg>
        <pc:spChg chg="del mod">
          <ac:chgData name="Elga Pedreira Mendes" userId="7125e8cb-0ec7-4093-a0ba-09083a4fabc3" providerId="ADAL" clId="{96A6F311-8D8D-47C9-90B3-264ADC38E9F5}" dt="2020-04-26T20:03:27" v="9290" actId="478"/>
          <ac:spMkLst>
            <pc:docMk/>
            <pc:sldMk cId="1859259864" sldId="414"/>
            <ac:spMk id="9" creationId="{2653A829-7AA3-4950-B2CA-D9140B46F116}"/>
          </ac:spMkLst>
        </pc:spChg>
        <pc:spChg chg="del">
          <ac:chgData name="Elga Pedreira Mendes" userId="7125e8cb-0ec7-4093-a0ba-09083a4fabc3" providerId="ADAL" clId="{96A6F311-8D8D-47C9-90B3-264ADC38E9F5}" dt="2020-04-26T20:03:24.816" v="9288" actId="478"/>
          <ac:spMkLst>
            <pc:docMk/>
            <pc:sldMk cId="1859259864" sldId="414"/>
            <ac:spMk id="10" creationId="{B7247139-06D3-4A4F-9A1D-C08104D06A8F}"/>
          </ac:spMkLst>
        </pc:spChg>
        <pc:spChg chg="del">
          <ac:chgData name="Elga Pedreira Mendes" userId="7125e8cb-0ec7-4093-a0ba-09083a4fabc3" providerId="ADAL" clId="{96A6F311-8D8D-47C9-90B3-264ADC38E9F5}" dt="2020-04-26T20:03:28.998" v="9291" actId="478"/>
          <ac:spMkLst>
            <pc:docMk/>
            <pc:sldMk cId="1859259864" sldId="414"/>
            <ac:spMk id="16" creationId="{0C3C0B3F-0C82-4606-9ED0-0D0C81255F05}"/>
          </ac:spMkLst>
        </pc:spChg>
        <pc:spChg chg="del">
          <ac:chgData name="Elga Pedreira Mendes" userId="7125e8cb-0ec7-4093-a0ba-09083a4fabc3" providerId="ADAL" clId="{96A6F311-8D8D-47C9-90B3-264ADC38E9F5}" dt="2020-04-26T20:03:23.238" v="9287" actId="478"/>
          <ac:spMkLst>
            <pc:docMk/>
            <pc:sldMk cId="1859259864" sldId="414"/>
            <ac:spMk id="17" creationId="{7A21F747-B103-405E-A760-2A0DB70936D3}"/>
          </ac:spMkLst>
        </pc:spChg>
        <pc:spChg chg="del">
          <ac:chgData name="Elga Pedreira Mendes" userId="7125e8cb-0ec7-4093-a0ba-09083a4fabc3" providerId="ADAL" clId="{96A6F311-8D8D-47C9-90B3-264ADC38E9F5}" dt="2020-04-26T20:03:36.221" v="9295" actId="478"/>
          <ac:spMkLst>
            <pc:docMk/>
            <pc:sldMk cId="1859259864" sldId="414"/>
            <ac:spMk id="41" creationId="{54D036B2-A49F-4544-8C15-F5745A1AF6D8}"/>
          </ac:spMkLst>
        </pc:spChg>
        <pc:spChg chg="del">
          <ac:chgData name="Elga Pedreira Mendes" userId="7125e8cb-0ec7-4093-a0ba-09083a4fabc3" providerId="ADAL" clId="{96A6F311-8D8D-47C9-90B3-264ADC38E9F5}" dt="2020-04-26T20:03:34.133" v="9294" actId="478"/>
          <ac:spMkLst>
            <pc:docMk/>
            <pc:sldMk cId="1859259864" sldId="414"/>
            <ac:spMk id="42" creationId="{E7A91011-BA6D-47F1-9917-9B8DE52F4B90}"/>
          </ac:spMkLst>
        </pc:spChg>
        <pc:spChg chg="del">
          <ac:chgData name="Elga Pedreira Mendes" userId="7125e8cb-0ec7-4093-a0ba-09083a4fabc3" providerId="ADAL" clId="{96A6F311-8D8D-47C9-90B3-264ADC38E9F5}" dt="2020-04-26T20:03:32.335" v="9293" actId="478"/>
          <ac:spMkLst>
            <pc:docMk/>
            <pc:sldMk cId="1859259864" sldId="414"/>
            <ac:spMk id="43" creationId="{C3305D3C-ACB7-466F-9AD4-89DC09168FF6}"/>
          </ac:spMkLst>
        </pc:spChg>
        <pc:spChg chg="del">
          <ac:chgData name="Elga Pedreira Mendes" userId="7125e8cb-0ec7-4093-a0ba-09083a4fabc3" providerId="ADAL" clId="{96A6F311-8D8D-47C9-90B3-264ADC38E9F5}" dt="2020-04-26T20:03:38.518" v="9296" actId="478"/>
          <ac:spMkLst>
            <pc:docMk/>
            <pc:sldMk cId="1859259864" sldId="414"/>
            <ac:spMk id="44" creationId="{7E6E4D22-B7FA-4AB8-A855-C6D69A2E7763}"/>
          </ac:spMkLst>
        </pc:spChg>
        <pc:grpChg chg="del">
          <ac:chgData name="Elga Pedreira Mendes" userId="7125e8cb-0ec7-4093-a0ba-09083a4fabc3" providerId="ADAL" clId="{96A6F311-8D8D-47C9-90B3-264ADC38E9F5}" dt="2020-04-26T20:03:19.435" v="9286" actId="478"/>
          <ac:grpSpMkLst>
            <pc:docMk/>
            <pc:sldMk cId="1859259864" sldId="414"/>
            <ac:grpSpMk id="11" creationId="{6D17890C-0E66-4407-8930-C9704372BC98}"/>
          </ac:grpSpMkLst>
        </pc:grpChg>
        <pc:graphicFrameChg chg="mod modGraphic">
          <ac:chgData name="Elga Pedreira Mendes" userId="7125e8cb-0ec7-4093-a0ba-09083a4fabc3" providerId="ADAL" clId="{96A6F311-8D8D-47C9-90B3-264ADC38E9F5}" dt="2020-04-26T20:14:18.908" v="9365" actId="14734"/>
          <ac:graphicFrameMkLst>
            <pc:docMk/>
            <pc:sldMk cId="1859259864" sldId="414"/>
            <ac:graphicFrameMk id="4" creationId="{DDF24037-3353-443D-9454-C4BE3A92C1F4}"/>
          </ac:graphicFrameMkLst>
        </pc:graphicFrameChg>
        <pc:picChg chg="del">
          <ac:chgData name="Elga Pedreira Mendes" userId="7125e8cb-0ec7-4093-a0ba-09083a4fabc3" providerId="ADAL" clId="{96A6F311-8D8D-47C9-90B3-264ADC38E9F5}" dt="2020-04-26T20:03:30.621" v="9292" actId="478"/>
          <ac:picMkLst>
            <pc:docMk/>
            <pc:sldMk cId="1859259864" sldId="414"/>
            <ac:picMk id="15" creationId="{8F3A87D5-E560-4D7E-B4AC-9E11D0C93431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6T20:16:53.993" v="9383" actId="1076"/>
        <pc:sldMkLst>
          <pc:docMk/>
          <pc:sldMk cId="3401686642" sldId="415"/>
        </pc:sldMkLst>
        <pc:spChg chg="del">
          <ac:chgData name="Elga Pedreira Mendes" userId="7125e8cb-0ec7-4093-a0ba-09083a4fabc3" providerId="ADAL" clId="{96A6F311-8D8D-47C9-90B3-264ADC38E9F5}" dt="2020-04-26T20:07:08.975" v="9310" actId="478"/>
          <ac:spMkLst>
            <pc:docMk/>
            <pc:sldMk cId="3401686642" sldId="415"/>
            <ac:spMk id="2" creationId="{9BEA25CB-90AE-49E4-A8BF-66EC9D803920}"/>
          </ac:spMkLst>
        </pc:spChg>
        <pc:spChg chg="del">
          <ac:chgData name="Elga Pedreira Mendes" userId="7125e8cb-0ec7-4093-a0ba-09083a4fabc3" providerId="ADAL" clId="{96A6F311-8D8D-47C9-90B3-264ADC38E9F5}" dt="2020-04-26T20:07:05.502" v="9309" actId="478"/>
          <ac:spMkLst>
            <pc:docMk/>
            <pc:sldMk cId="3401686642" sldId="415"/>
            <ac:spMk id="3" creationId="{BE5DFDB9-DAA4-484B-A8DC-AEF3F5A60BC6}"/>
          </ac:spMkLst>
        </pc:spChg>
        <pc:spChg chg="add mod">
          <ac:chgData name="Elga Pedreira Mendes" userId="7125e8cb-0ec7-4093-a0ba-09083a4fabc3" providerId="ADAL" clId="{96A6F311-8D8D-47C9-90B3-264ADC38E9F5}" dt="2020-04-26T20:16:53.993" v="9383" actId="1076"/>
          <ac:spMkLst>
            <pc:docMk/>
            <pc:sldMk cId="3401686642" sldId="415"/>
            <ac:spMk id="4" creationId="{1963E78C-4A52-4BB8-A338-7137D5BB7C7F}"/>
          </ac:spMkLst>
        </pc:spChg>
        <pc:graphicFrameChg chg="add del mod modGraphic">
          <ac:chgData name="Elga Pedreira Mendes" userId="7125e8cb-0ec7-4093-a0ba-09083a4fabc3" providerId="ADAL" clId="{96A6F311-8D8D-47C9-90B3-264ADC38E9F5}" dt="2020-04-26T20:15:51.434" v="9377" actId="478"/>
          <ac:graphicFrameMkLst>
            <pc:docMk/>
            <pc:sldMk cId="3401686642" sldId="415"/>
            <ac:graphicFrameMk id="5" creationId="{F30E3F41-3565-42F9-9D18-4735BA2AA146}"/>
          </ac:graphicFrameMkLst>
        </pc:graphicFrameChg>
        <pc:graphicFrameChg chg="add">
          <ac:chgData name="Elga Pedreira Mendes" userId="7125e8cb-0ec7-4093-a0ba-09083a4fabc3" providerId="ADAL" clId="{96A6F311-8D8D-47C9-90B3-264ADC38E9F5}" dt="2020-04-26T20:16:04.265" v="9378"/>
          <ac:graphicFrameMkLst>
            <pc:docMk/>
            <pc:sldMk cId="3401686642" sldId="415"/>
            <ac:graphicFrameMk id="6" creationId="{A56A60EA-A168-490A-B14A-D3D7BF8C1986}"/>
          </ac:graphicFrameMkLst>
        </pc:graphicFrameChg>
      </pc:sldChg>
      <pc:sldChg chg="addSp delSp modSp add">
        <pc:chgData name="Elga Pedreira Mendes" userId="7125e8cb-0ec7-4093-a0ba-09083a4fabc3" providerId="ADAL" clId="{96A6F311-8D8D-47C9-90B3-264ADC38E9F5}" dt="2020-04-26T20:18:27.591" v="9390" actId="11"/>
        <pc:sldMkLst>
          <pc:docMk/>
          <pc:sldMk cId="1900024085" sldId="416"/>
        </pc:sldMkLst>
        <pc:spChg chg="del">
          <ac:chgData name="Elga Pedreira Mendes" userId="7125e8cb-0ec7-4093-a0ba-09083a4fabc3" providerId="ADAL" clId="{96A6F311-8D8D-47C9-90B3-264ADC38E9F5}" dt="2020-04-26T20:12:56.303" v="9352" actId="478"/>
          <ac:spMkLst>
            <pc:docMk/>
            <pc:sldMk cId="1900024085" sldId="416"/>
            <ac:spMk id="2" creationId="{C393BF4F-54FD-4E63-A5DF-46EA61F6A6AA}"/>
          </ac:spMkLst>
        </pc:spChg>
        <pc:spChg chg="del">
          <ac:chgData name="Elga Pedreira Mendes" userId="7125e8cb-0ec7-4093-a0ba-09083a4fabc3" providerId="ADAL" clId="{96A6F311-8D8D-47C9-90B3-264ADC38E9F5}" dt="2020-04-26T20:08:20.513" v="9317" actId="478"/>
          <ac:spMkLst>
            <pc:docMk/>
            <pc:sldMk cId="1900024085" sldId="416"/>
            <ac:spMk id="3" creationId="{10F9DF4E-B418-434D-A2C6-D5EB9816F71A}"/>
          </ac:spMkLst>
        </pc:spChg>
        <pc:spChg chg="add mod">
          <ac:chgData name="Elga Pedreira Mendes" userId="7125e8cb-0ec7-4093-a0ba-09083a4fabc3" providerId="ADAL" clId="{96A6F311-8D8D-47C9-90B3-264ADC38E9F5}" dt="2020-04-26T20:18:27.591" v="9390" actId="11"/>
          <ac:spMkLst>
            <pc:docMk/>
            <pc:sldMk cId="1900024085" sldId="416"/>
            <ac:spMk id="4" creationId="{77E7A432-21D4-45F2-9D02-BAA72453ECFC}"/>
          </ac:spMkLst>
        </pc:spChg>
        <pc:graphicFrameChg chg="add">
          <ac:chgData name="Elga Pedreira Mendes" userId="7125e8cb-0ec7-4093-a0ba-09083a4fabc3" providerId="ADAL" clId="{96A6F311-8D8D-47C9-90B3-264ADC38E9F5}" dt="2020-04-26T20:12:40.183" v="9351"/>
          <ac:graphicFrameMkLst>
            <pc:docMk/>
            <pc:sldMk cId="1900024085" sldId="416"/>
            <ac:graphicFrameMk id="5" creationId="{016EF06D-0589-4987-A38C-2C10618F3171}"/>
          </ac:graphicFrameMkLst>
        </pc:graphicFrameChg>
      </pc:sldChg>
      <pc:sldChg chg="addSp delSp modSp add">
        <pc:chgData name="Elga Pedreira Mendes" userId="7125e8cb-0ec7-4093-a0ba-09083a4fabc3" providerId="ADAL" clId="{96A6F311-8D8D-47C9-90B3-264ADC38E9F5}" dt="2020-04-26T20:17:50.338" v="9388" actId="1076"/>
        <pc:sldMkLst>
          <pc:docMk/>
          <pc:sldMk cId="1200602706" sldId="417"/>
        </pc:sldMkLst>
        <pc:spChg chg="del">
          <ac:chgData name="Elga Pedreira Mendes" userId="7125e8cb-0ec7-4093-a0ba-09083a4fabc3" providerId="ADAL" clId="{96A6F311-8D8D-47C9-90B3-264ADC38E9F5}" dt="2020-04-26T20:12:03.198" v="9347" actId="478"/>
          <ac:spMkLst>
            <pc:docMk/>
            <pc:sldMk cId="1200602706" sldId="417"/>
            <ac:spMk id="2" creationId="{F8DF3D83-8044-4570-AF18-55B5D750E389}"/>
          </ac:spMkLst>
        </pc:spChg>
        <pc:spChg chg="del">
          <ac:chgData name="Elga Pedreira Mendes" userId="7125e8cb-0ec7-4093-a0ba-09083a4fabc3" providerId="ADAL" clId="{96A6F311-8D8D-47C9-90B3-264ADC38E9F5}" dt="2020-04-26T20:12:01.296" v="9346" actId="478"/>
          <ac:spMkLst>
            <pc:docMk/>
            <pc:sldMk cId="1200602706" sldId="417"/>
            <ac:spMk id="3" creationId="{69076CE6-6CDE-4C73-B76C-F382D8888435}"/>
          </ac:spMkLst>
        </pc:spChg>
        <pc:spChg chg="add mod">
          <ac:chgData name="Elga Pedreira Mendes" userId="7125e8cb-0ec7-4093-a0ba-09083a4fabc3" providerId="ADAL" clId="{96A6F311-8D8D-47C9-90B3-264ADC38E9F5}" dt="2020-04-26T20:17:50.338" v="9388" actId="1076"/>
          <ac:spMkLst>
            <pc:docMk/>
            <pc:sldMk cId="1200602706" sldId="417"/>
            <ac:spMk id="4" creationId="{F8A7EC5D-9FD0-46D9-8967-F55DFDDD17D6}"/>
          </ac:spMkLst>
        </pc:spChg>
        <pc:graphicFrameChg chg="add">
          <ac:chgData name="Elga Pedreira Mendes" userId="7125e8cb-0ec7-4093-a0ba-09083a4fabc3" providerId="ADAL" clId="{96A6F311-8D8D-47C9-90B3-264ADC38E9F5}" dt="2020-04-26T20:12:32.678" v="9350"/>
          <ac:graphicFrameMkLst>
            <pc:docMk/>
            <pc:sldMk cId="1200602706" sldId="417"/>
            <ac:graphicFrameMk id="5" creationId="{569F5A94-BEE9-4EB7-961B-836DB9C8B627}"/>
          </ac:graphicFrameMkLst>
        </pc:graphicFrameChg>
      </pc:sldChg>
      <pc:sldChg chg="add del">
        <pc:chgData name="Elga Pedreira Mendes" userId="7125e8cb-0ec7-4093-a0ba-09083a4fabc3" providerId="ADAL" clId="{96A6F311-8D8D-47C9-90B3-264ADC38E9F5}" dt="2020-04-27T12:15:26.422" v="9394" actId="2696"/>
        <pc:sldMkLst>
          <pc:docMk/>
          <pc:sldMk cId="299612469" sldId="418"/>
        </pc:sldMkLst>
      </pc:sldChg>
      <pc:sldChg chg="addSp delSp modSp add">
        <pc:chgData name="Elga Pedreira Mendes" userId="7125e8cb-0ec7-4093-a0ba-09083a4fabc3" providerId="ADAL" clId="{96A6F311-8D8D-47C9-90B3-264ADC38E9F5}" dt="2020-04-27T12:22:00.507" v="9595" actId="14100"/>
        <pc:sldMkLst>
          <pc:docMk/>
          <pc:sldMk cId="2238116839" sldId="418"/>
        </pc:sldMkLst>
        <pc:spChg chg="mod">
          <ac:chgData name="Elga Pedreira Mendes" userId="7125e8cb-0ec7-4093-a0ba-09083a4fabc3" providerId="ADAL" clId="{96A6F311-8D8D-47C9-90B3-264ADC38E9F5}" dt="2020-04-27T12:16:21.232" v="9422" actId="113"/>
          <ac:spMkLst>
            <pc:docMk/>
            <pc:sldMk cId="2238116839" sldId="418"/>
            <ac:spMk id="2" creationId="{7CDCB4AE-13C3-4277-8381-787A69ECD297}"/>
          </ac:spMkLst>
        </pc:spChg>
        <pc:spChg chg="del">
          <ac:chgData name="Elga Pedreira Mendes" userId="7125e8cb-0ec7-4093-a0ba-09083a4fabc3" providerId="ADAL" clId="{96A6F311-8D8D-47C9-90B3-264ADC38E9F5}" dt="2020-04-27T12:17:40.869" v="9424" actId="478"/>
          <ac:spMkLst>
            <pc:docMk/>
            <pc:sldMk cId="2238116839" sldId="418"/>
            <ac:spMk id="3" creationId="{EBB79431-0C77-4B1B-8535-4C7B91287AF7}"/>
          </ac:spMkLst>
        </pc:spChg>
        <pc:spChg chg="add">
          <ac:chgData name="Elga Pedreira Mendes" userId="7125e8cb-0ec7-4093-a0ba-09083a4fabc3" providerId="ADAL" clId="{96A6F311-8D8D-47C9-90B3-264ADC38E9F5}" dt="2020-04-27T12:17:35.810" v="9423"/>
          <ac:spMkLst>
            <pc:docMk/>
            <pc:sldMk cId="2238116839" sldId="418"/>
            <ac:spMk id="6" creationId="{7D1CCF77-72F8-469A-800F-32A17656BC60}"/>
          </ac:spMkLst>
        </pc:spChg>
        <pc:spChg chg="add">
          <ac:chgData name="Elga Pedreira Mendes" userId="7125e8cb-0ec7-4093-a0ba-09083a4fabc3" providerId="ADAL" clId="{96A6F311-8D8D-47C9-90B3-264ADC38E9F5}" dt="2020-04-27T12:17:35.810" v="9423"/>
          <ac:spMkLst>
            <pc:docMk/>
            <pc:sldMk cId="2238116839" sldId="418"/>
            <ac:spMk id="7" creationId="{7ADD2065-FA4D-4426-834F-FDDF1B29B19D}"/>
          </ac:spMkLst>
        </pc:spChg>
        <pc:spChg chg="add mod">
          <ac:chgData name="Elga Pedreira Mendes" userId="7125e8cb-0ec7-4093-a0ba-09083a4fabc3" providerId="ADAL" clId="{96A6F311-8D8D-47C9-90B3-264ADC38E9F5}" dt="2020-04-27T12:18:27.682" v="9431" actId="1076"/>
          <ac:spMkLst>
            <pc:docMk/>
            <pc:sldMk cId="2238116839" sldId="418"/>
            <ac:spMk id="8" creationId="{4F660779-DDA6-4C05-B21C-0001377BCECB}"/>
          </ac:spMkLst>
        </pc:spChg>
        <pc:spChg chg="add mod">
          <ac:chgData name="Elga Pedreira Mendes" userId="7125e8cb-0ec7-4093-a0ba-09083a4fabc3" providerId="ADAL" clId="{96A6F311-8D8D-47C9-90B3-264ADC38E9F5}" dt="2020-04-27T12:22:00.507" v="9595" actId="14100"/>
          <ac:spMkLst>
            <pc:docMk/>
            <pc:sldMk cId="2238116839" sldId="418"/>
            <ac:spMk id="9" creationId="{62FF377E-2B9F-4A5C-8A2F-AA51818D9130}"/>
          </ac:spMkLst>
        </pc:spChg>
        <pc:grpChg chg="add mod">
          <ac:chgData name="Elga Pedreira Mendes" userId="7125e8cb-0ec7-4093-a0ba-09083a4fabc3" providerId="ADAL" clId="{96A6F311-8D8D-47C9-90B3-264ADC38E9F5}" dt="2020-04-27T12:18:54.165" v="9432" actId="1076"/>
          <ac:grpSpMkLst>
            <pc:docMk/>
            <pc:sldMk cId="2238116839" sldId="418"/>
            <ac:grpSpMk id="4" creationId="{53A15711-CA89-4EF5-B1E5-56B9FDC16DA2}"/>
          </ac:grpSpMkLst>
        </pc:grpChg>
        <pc:picChg chg="add">
          <ac:chgData name="Elga Pedreira Mendes" userId="7125e8cb-0ec7-4093-a0ba-09083a4fabc3" providerId="ADAL" clId="{96A6F311-8D8D-47C9-90B3-264ADC38E9F5}" dt="2020-04-27T12:17:35.810" v="9423"/>
          <ac:picMkLst>
            <pc:docMk/>
            <pc:sldMk cId="2238116839" sldId="418"/>
            <ac:picMk id="5" creationId="{1A85C014-5760-4E41-9B9F-3C1CA26EF65F}"/>
          </ac:picMkLst>
        </pc:picChg>
      </pc:sldChg>
      <pc:sldChg chg="addSp delSp modSp add">
        <pc:chgData name="Elga Pedreira Mendes" userId="7125e8cb-0ec7-4093-a0ba-09083a4fabc3" providerId="ADAL" clId="{96A6F311-8D8D-47C9-90B3-264ADC38E9F5}" dt="2020-04-27T12:39:08.473" v="9753" actId="1076"/>
        <pc:sldMkLst>
          <pc:docMk/>
          <pc:sldMk cId="203892405" sldId="419"/>
        </pc:sldMkLst>
        <pc:spChg chg="del mod">
          <ac:chgData name="Elga Pedreira Mendes" userId="7125e8cb-0ec7-4093-a0ba-09083a4fabc3" providerId="ADAL" clId="{96A6F311-8D8D-47C9-90B3-264ADC38E9F5}" dt="2020-04-27T12:36:56.748" v="9684" actId="478"/>
          <ac:spMkLst>
            <pc:docMk/>
            <pc:sldMk cId="203892405" sldId="419"/>
            <ac:spMk id="2" creationId="{07ACC8C2-9EAC-4C51-B9E4-FA44E05ADE40}"/>
          </ac:spMkLst>
        </pc:spChg>
        <pc:spChg chg="del">
          <ac:chgData name="Elga Pedreira Mendes" userId="7125e8cb-0ec7-4093-a0ba-09083a4fabc3" providerId="ADAL" clId="{96A6F311-8D8D-47C9-90B3-264ADC38E9F5}" dt="2020-04-27T12:36:46.874" v="9681" actId="478"/>
          <ac:spMkLst>
            <pc:docMk/>
            <pc:sldMk cId="203892405" sldId="419"/>
            <ac:spMk id="3" creationId="{B3D34878-F1D1-4780-8636-7FE4650B1CD0}"/>
          </ac:spMkLst>
        </pc:spChg>
        <pc:spChg chg="add del mod">
          <ac:chgData name="Elga Pedreira Mendes" userId="7125e8cb-0ec7-4093-a0ba-09083a4fabc3" providerId="ADAL" clId="{96A6F311-8D8D-47C9-90B3-264ADC38E9F5}" dt="2020-04-27T12:38:14.497" v="9743"/>
          <ac:spMkLst>
            <pc:docMk/>
            <pc:sldMk cId="203892405" sldId="419"/>
            <ac:spMk id="29" creationId="{41CE09C2-4C99-4D7B-8BBA-2D4908BD2DCB}"/>
          </ac:spMkLst>
        </pc:spChg>
        <pc:spChg chg="add mod">
          <ac:chgData name="Elga Pedreira Mendes" userId="7125e8cb-0ec7-4093-a0ba-09083a4fabc3" providerId="ADAL" clId="{96A6F311-8D8D-47C9-90B3-264ADC38E9F5}" dt="2020-04-27T12:38:56.345" v="9751" actId="1076"/>
          <ac:spMkLst>
            <pc:docMk/>
            <pc:sldMk cId="203892405" sldId="419"/>
            <ac:spMk id="31" creationId="{509EAC09-A7F9-4A45-959C-5A09EFB24142}"/>
          </ac:spMkLst>
        </pc:spChg>
        <pc:spChg chg="add mod">
          <ac:chgData name="Elga Pedreira Mendes" userId="7125e8cb-0ec7-4093-a0ba-09083a4fabc3" providerId="ADAL" clId="{96A6F311-8D8D-47C9-90B3-264ADC38E9F5}" dt="2020-04-27T12:38:32.792" v="9746" actId="1076"/>
          <ac:spMkLst>
            <pc:docMk/>
            <pc:sldMk cId="203892405" sldId="419"/>
            <ac:spMk id="32" creationId="{1141AC58-C4F6-45E0-9FFC-7DE572803880}"/>
          </ac:spMkLst>
        </pc:spChg>
        <pc:spChg chg="add mod">
          <ac:chgData name="Elga Pedreira Mendes" userId="7125e8cb-0ec7-4093-a0ba-09083a4fabc3" providerId="ADAL" clId="{96A6F311-8D8D-47C9-90B3-264ADC38E9F5}" dt="2020-04-27T12:38:32.792" v="9746" actId="1076"/>
          <ac:spMkLst>
            <pc:docMk/>
            <pc:sldMk cId="203892405" sldId="419"/>
            <ac:spMk id="33" creationId="{AAF9C675-90FB-40E0-A065-A5F0C72D1450}"/>
          </ac:spMkLst>
        </pc:spChg>
        <pc:spChg chg="add mod">
          <ac:chgData name="Elga Pedreira Mendes" userId="7125e8cb-0ec7-4093-a0ba-09083a4fabc3" providerId="ADAL" clId="{96A6F311-8D8D-47C9-90B3-264ADC38E9F5}" dt="2020-04-27T12:38:32.792" v="9746" actId="1076"/>
          <ac:spMkLst>
            <pc:docMk/>
            <pc:sldMk cId="203892405" sldId="419"/>
            <ac:spMk id="34" creationId="{921B35CB-2ACA-445E-B28C-C9E4BED53888}"/>
          </ac:spMkLst>
        </pc:spChg>
        <pc:spChg chg="add mod">
          <ac:chgData name="Elga Pedreira Mendes" userId="7125e8cb-0ec7-4093-a0ba-09083a4fabc3" providerId="ADAL" clId="{96A6F311-8D8D-47C9-90B3-264ADC38E9F5}" dt="2020-04-27T12:38:32.792" v="9746" actId="1076"/>
          <ac:spMkLst>
            <pc:docMk/>
            <pc:sldMk cId="203892405" sldId="419"/>
            <ac:spMk id="35" creationId="{63FC6937-2E24-470B-BDC0-4019C789F468}"/>
          </ac:spMkLst>
        </pc:spChg>
        <pc:spChg chg="add del mod">
          <ac:chgData name="Elga Pedreira Mendes" userId="7125e8cb-0ec7-4093-a0ba-09083a4fabc3" providerId="ADAL" clId="{96A6F311-8D8D-47C9-90B3-264ADC38E9F5}" dt="2020-04-27T12:38:14.497" v="9743"/>
          <ac:spMkLst>
            <pc:docMk/>
            <pc:sldMk cId="203892405" sldId="419"/>
            <ac:spMk id="36" creationId="{F028CAFC-93F0-45C2-80D1-8070A4B75B79}"/>
          </ac:spMkLst>
        </pc:spChg>
        <pc:spChg chg="add del mod">
          <ac:chgData name="Elga Pedreira Mendes" userId="7125e8cb-0ec7-4093-a0ba-09083a4fabc3" providerId="ADAL" clId="{96A6F311-8D8D-47C9-90B3-264ADC38E9F5}" dt="2020-04-27T12:38:14.497" v="9743"/>
          <ac:spMkLst>
            <pc:docMk/>
            <pc:sldMk cId="203892405" sldId="419"/>
            <ac:spMk id="37" creationId="{E85461E0-5EE1-47DA-8900-9AA5F365C721}"/>
          </ac:spMkLst>
        </pc:spChg>
        <pc:spChg chg="mod">
          <ac:chgData name="Elga Pedreira Mendes" userId="7125e8cb-0ec7-4093-a0ba-09083a4fabc3" providerId="ADAL" clId="{96A6F311-8D8D-47C9-90B3-264ADC38E9F5}" dt="2020-04-27T12:39:08.473" v="9753" actId="1076"/>
          <ac:spMkLst>
            <pc:docMk/>
            <pc:sldMk cId="203892405" sldId="419"/>
            <ac:spMk id="60" creationId="{78E9BE39-019E-4AFD-B761-5E8EA0661870}"/>
          </ac:spMkLst>
        </pc:spChg>
        <pc:spChg chg="add mod">
          <ac:chgData name="Elga Pedreira Mendes" userId="7125e8cb-0ec7-4093-a0ba-09083a4fabc3" providerId="ADAL" clId="{96A6F311-8D8D-47C9-90B3-264ADC38E9F5}" dt="2020-04-27T12:39:02.407" v="9752" actId="1076"/>
          <ac:spMkLst>
            <pc:docMk/>
            <pc:sldMk cId="203892405" sldId="419"/>
            <ac:spMk id="63" creationId="{F20D6743-BDEB-460C-8748-B4C04C4866D7}"/>
          </ac:spMkLst>
        </pc:spChg>
        <pc:spChg chg="add mod">
          <ac:chgData name="Elga Pedreira Mendes" userId="7125e8cb-0ec7-4093-a0ba-09083a4fabc3" providerId="ADAL" clId="{96A6F311-8D8D-47C9-90B3-264ADC38E9F5}" dt="2020-04-27T12:38:41.908" v="9748" actId="1076"/>
          <ac:spMkLst>
            <pc:docMk/>
            <pc:sldMk cId="203892405" sldId="419"/>
            <ac:spMk id="64" creationId="{0BB34BCF-75B5-4604-B1B0-B622DE7BCB5E}"/>
          </ac:spMkLst>
        </pc:spChg>
        <pc:spChg chg="add mod">
          <ac:chgData name="Elga Pedreira Mendes" userId="7125e8cb-0ec7-4093-a0ba-09083a4fabc3" providerId="ADAL" clId="{96A6F311-8D8D-47C9-90B3-264ADC38E9F5}" dt="2020-04-27T12:38:41.908" v="9748" actId="1076"/>
          <ac:spMkLst>
            <pc:docMk/>
            <pc:sldMk cId="203892405" sldId="419"/>
            <ac:spMk id="65" creationId="{59D1EF47-3C99-4735-8FE4-879F5726078E}"/>
          </ac:spMkLst>
        </pc:spChg>
        <pc:grpChg chg="add del mod">
          <ac:chgData name="Elga Pedreira Mendes" userId="7125e8cb-0ec7-4093-a0ba-09083a4fabc3" providerId="ADAL" clId="{96A6F311-8D8D-47C9-90B3-264ADC38E9F5}" dt="2020-04-27T12:38:14.497" v="9743"/>
          <ac:grpSpMkLst>
            <pc:docMk/>
            <pc:sldMk cId="203892405" sldId="419"/>
            <ac:grpSpMk id="4" creationId="{29557CE8-014B-4B63-853A-65330867E0DA}"/>
          </ac:grpSpMkLst>
        </pc:grpChg>
        <pc:grpChg chg="add mod">
          <ac:chgData name="Elga Pedreira Mendes" userId="7125e8cb-0ec7-4093-a0ba-09083a4fabc3" providerId="ADAL" clId="{96A6F311-8D8D-47C9-90B3-264ADC38E9F5}" dt="2020-04-27T12:38:41.908" v="9748" actId="1076"/>
          <ac:grpSpMkLst>
            <pc:docMk/>
            <pc:sldMk cId="203892405" sldId="419"/>
            <ac:grpSpMk id="38" creationId="{7931905A-25F0-4ECE-BF1C-08DF6C059DA7}"/>
          </ac:grpSpMkLst>
        </pc:grpChg>
        <pc:picChg chg="add mod">
          <ac:chgData name="Elga Pedreira Mendes" userId="7125e8cb-0ec7-4093-a0ba-09083a4fabc3" providerId="ADAL" clId="{96A6F311-8D8D-47C9-90B3-264ADC38E9F5}" dt="2020-04-27T12:38:24.483" v="9745" actId="1076"/>
          <ac:picMkLst>
            <pc:docMk/>
            <pc:sldMk cId="203892405" sldId="419"/>
            <ac:picMk id="30" creationId="{D28530DB-3098-48A5-BD82-4633256AF7DD}"/>
          </ac:picMkLst>
        </pc:picChg>
      </pc:sldChg>
      <pc:sldChg chg="add del">
        <pc:chgData name="Elga Pedreira Mendes" userId="7125e8cb-0ec7-4093-a0ba-09083a4fabc3" providerId="ADAL" clId="{96A6F311-8D8D-47C9-90B3-264ADC38E9F5}" dt="2020-04-27T12:27:38.927" v="9597" actId="2696"/>
        <pc:sldMkLst>
          <pc:docMk/>
          <pc:sldMk cId="1634694458" sldId="419"/>
        </pc:sldMkLst>
      </pc:sldChg>
      <pc:sldMasterChg chg="del delSldLayout modSldLayout">
        <pc:chgData name="Elga Pedreira Mendes" userId="7125e8cb-0ec7-4093-a0ba-09083a4fabc3" providerId="ADAL" clId="{96A6F311-8D8D-47C9-90B3-264ADC38E9F5}" dt="2020-04-27T12:37:51.758" v="9740" actId="2696"/>
        <pc:sldMasterMkLst>
          <pc:docMk/>
          <pc:sldMasterMk cId="481764921" sldId="2147483672"/>
        </pc:sldMasterMkLst>
        <pc:sldLayoutChg chg="del">
          <pc:chgData name="Elga Pedreira Mendes" userId="7125e8cb-0ec7-4093-a0ba-09083a4fabc3" providerId="ADAL" clId="{96A6F311-8D8D-47C9-90B3-264ADC38E9F5}" dt="2020-04-27T12:37:51.605" v="9723" actId="2696"/>
          <pc:sldLayoutMkLst>
            <pc:docMk/>
            <pc:sldMasterMk cId="481764921" sldId="2147483672"/>
            <pc:sldLayoutMk cId="4251930236" sldId="2147483673"/>
          </pc:sldLayoutMkLst>
        </pc:sldLayoutChg>
        <pc:sldLayoutChg chg="del setBg">
          <pc:chgData name="Elga Pedreira Mendes" userId="7125e8cb-0ec7-4093-a0ba-09083a4fabc3" providerId="ADAL" clId="{96A6F311-8D8D-47C9-90B3-264ADC38E9F5}" dt="2020-04-27T12:37:51.611" v="9724" actId="2696"/>
          <pc:sldLayoutMkLst>
            <pc:docMk/>
            <pc:sldMasterMk cId="481764921" sldId="2147483672"/>
            <pc:sldLayoutMk cId="3200414967" sldId="2147483674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18" v="9725" actId="2696"/>
          <pc:sldLayoutMkLst>
            <pc:docMk/>
            <pc:sldMasterMk cId="481764921" sldId="2147483672"/>
            <pc:sldLayoutMk cId="1241997974" sldId="2147483675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25" v="9726" actId="2696"/>
          <pc:sldLayoutMkLst>
            <pc:docMk/>
            <pc:sldMasterMk cId="481764921" sldId="2147483672"/>
            <pc:sldLayoutMk cId="1678155833" sldId="2147483676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32" v="9727" actId="2696"/>
          <pc:sldLayoutMkLst>
            <pc:docMk/>
            <pc:sldMasterMk cId="481764921" sldId="2147483672"/>
            <pc:sldLayoutMk cId="2420798671" sldId="2147483677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40" v="9728" actId="2696"/>
          <pc:sldLayoutMkLst>
            <pc:docMk/>
            <pc:sldMasterMk cId="481764921" sldId="2147483672"/>
            <pc:sldLayoutMk cId="997414798" sldId="2147483678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46" v="9729" actId="2696"/>
          <pc:sldLayoutMkLst>
            <pc:docMk/>
            <pc:sldMasterMk cId="481764921" sldId="2147483672"/>
            <pc:sldLayoutMk cId="2556882716" sldId="2147483679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55" v="9730" actId="2696"/>
          <pc:sldLayoutMkLst>
            <pc:docMk/>
            <pc:sldMasterMk cId="481764921" sldId="2147483672"/>
            <pc:sldLayoutMk cId="1769158999" sldId="2147483680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62" v="9731" actId="2696"/>
          <pc:sldLayoutMkLst>
            <pc:docMk/>
            <pc:sldMasterMk cId="481764921" sldId="2147483672"/>
            <pc:sldLayoutMk cId="3902215375" sldId="2147483681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68" v="9732" actId="2696"/>
          <pc:sldLayoutMkLst>
            <pc:docMk/>
            <pc:sldMasterMk cId="481764921" sldId="2147483672"/>
            <pc:sldLayoutMk cId="3758005203" sldId="2147483682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75" v="9733" actId="2696"/>
          <pc:sldLayoutMkLst>
            <pc:docMk/>
            <pc:sldMasterMk cId="481764921" sldId="2147483672"/>
            <pc:sldLayoutMk cId="3059358727" sldId="2147483683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83" v="9734" actId="2696"/>
          <pc:sldLayoutMkLst>
            <pc:docMk/>
            <pc:sldMasterMk cId="481764921" sldId="2147483672"/>
            <pc:sldLayoutMk cId="336199223" sldId="2147483684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691" v="9735" actId="2696"/>
          <pc:sldLayoutMkLst>
            <pc:docMk/>
            <pc:sldMasterMk cId="481764921" sldId="2147483672"/>
            <pc:sldLayoutMk cId="2110544895" sldId="2147483685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707" v="9736" actId="2696"/>
          <pc:sldLayoutMkLst>
            <pc:docMk/>
            <pc:sldMasterMk cId="481764921" sldId="2147483672"/>
            <pc:sldLayoutMk cId="2724399212" sldId="2147483686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716" v="9737" actId="2696"/>
          <pc:sldLayoutMkLst>
            <pc:docMk/>
            <pc:sldMasterMk cId="481764921" sldId="2147483672"/>
            <pc:sldLayoutMk cId="26539659" sldId="2147483687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725" v="9738" actId="2696"/>
          <pc:sldLayoutMkLst>
            <pc:docMk/>
            <pc:sldMasterMk cId="481764921" sldId="2147483672"/>
            <pc:sldLayoutMk cId="3481039738" sldId="2147483688"/>
          </pc:sldLayoutMkLst>
        </pc:sldLayoutChg>
        <pc:sldLayoutChg chg="del">
          <pc:chgData name="Elga Pedreira Mendes" userId="7125e8cb-0ec7-4093-a0ba-09083a4fabc3" providerId="ADAL" clId="{96A6F311-8D8D-47C9-90B3-264ADC38E9F5}" dt="2020-04-27T12:37:51.731" v="9739" actId="2696"/>
          <pc:sldLayoutMkLst>
            <pc:docMk/>
            <pc:sldMasterMk cId="481764921" sldId="2147483672"/>
            <pc:sldLayoutMk cId="589785655" sldId="214748368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Uso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46-491B-9627-2E449802B941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46-491B-9627-2E449802B941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46-491B-9627-2E449802B941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46-491B-9627-2E449802B941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446-491B-9627-2E449802B941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446-491B-9627-2E449802B941}"/>
              </c:ext>
            </c:extLst>
          </c:dPt>
          <c:dLbls>
            <c:dLbl>
              <c:idx val="0"/>
              <c:layout>
                <c:manualLayout>
                  <c:x val="0.13164251207729469"/>
                  <c:y val="-0.16096009505962139"/>
                </c:manualLayout>
              </c:layout>
              <c:tx>
                <c:rich>
                  <a:bodyPr/>
                  <a:lstStyle/>
                  <a:p>
                    <a:fld id="{1AF25D55-E322-4498-BFA2-006ED0BE888A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; </a:t>
                    </a:r>
                    <a:fld id="{9F226CB1-53CE-4DCF-9D23-7B298DBCC490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46-491B-9627-2E449802B941}"/>
                </c:ext>
              </c:extLst>
            </c:dLbl>
            <c:dLbl>
              <c:idx val="1"/>
              <c:layout>
                <c:manualLayout>
                  <c:x val="-8.5748792270531407E-2"/>
                  <c:y val="-1.1295445267341896E-2"/>
                </c:manualLayout>
              </c:layout>
              <c:tx>
                <c:rich>
                  <a:bodyPr/>
                  <a:lstStyle/>
                  <a:p>
                    <a:fld id="{FB4EB0B9-3556-4C97-B107-C2BEFDDF5DAB}" type="CATEGORYNAME">
                      <a:rPr lang="en-US" dirty="0"/>
                      <a:pPr/>
                      <a:t>[NOME DA CATEGORIA]</a:t>
                    </a:fld>
                    <a:r>
                      <a:rPr lang="en-US" baseline="0"/>
                      <a:t>; </a:t>
                    </a:r>
                    <a:fld id="{A70659D9-0FDC-47A5-948F-AF738D19A6CD}" type="VALUE">
                      <a:rPr lang="en-US" baseline="0" dirty="0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46-491B-9627-2E449802B941}"/>
                </c:ext>
              </c:extLst>
            </c:dLbl>
            <c:dLbl>
              <c:idx val="2"/>
              <c:layout>
                <c:manualLayout>
                  <c:x val="-0.26955011482939634"/>
                  <c:y val="8.8090754454949634E-3"/>
                </c:manualLayout>
              </c:layout>
              <c:tx>
                <c:rich>
                  <a:bodyPr/>
                  <a:lstStyle/>
                  <a:p>
                    <a:fld id="{5282CA8B-047D-4DE9-8509-5F30A26EC861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; </a:t>
                    </a:r>
                    <a:fld id="{0C8AF086-38E6-4540-821C-2E6E02189F37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46-491B-9627-2E449802B941}"/>
                </c:ext>
              </c:extLst>
            </c:dLbl>
            <c:dLbl>
              <c:idx val="3"/>
              <c:layout>
                <c:manualLayout>
                  <c:x val="-0.21739130434782608"/>
                  <c:y val="-8.1891978188228395E-2"/>
                </c:manualLayout>
              </c:layout>
              <c:tx>
                <c:rich>
                  <a:bodyPr/>
                  <a:lstStyle/>
                  <a:p>
                    <a:fld id="{DB906338-AAEA-4FC0-959D-7393E4487077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; </a:t>
                    </a:r>
                    <a:fld id="{A3D66D09-6368-4B5B-94E1-926A1E6A933B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46-491B-9627-2E449802B941}"/>
                </c:ext>
              </c:extLst>
            </c:dLbl>
            <c:dLbl>
              <c:idx val="4"/>
              <c:layout>
                <c:manualLayout>
                  <c:x val="-4.3478260869565265E-2"/>
                  <c:y val="-0.14684078847544396"/>
                </c:manualLayout>
              </c:layout>
              <c:tx>
                <c:rich>
                  <a:bodyPr/>
                  <a:lstStyle/>
                  <a:p>
                    <a:fld id="{68D10160-7C60-42B4-930B-C434A440AB2E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; </a:t>
                    </a:r>
                    <a:fld id="{C25E9CD6-F2ED-4CBF-BBDB-29FC126E62C3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446-491B-9627-2E449802B941}"/>
                </c:ext>
              </c:extLst>
            </c:dLbl>
            <c:dLbl>
              <c:idx val="5"/>
              <c:layout>
                <c:manualLayout>
                  <c:x val="0.10507246376811594"/>
                  <c:y val="-0.11295445267341846"/>
                </c:manualLayout>
              </c:layout>
              <c:tx>
                <c:rich>
                  <a:bodyPr/>
                  <a:lstStyle/>
                  <a:p>
                    <a:fld id="{273B0999-45E6-4257-BEB5-E11783426768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; </a:t>
                    </a:r>
                    <a:fld id="{01BE3BFD-35CE-4760-949E-74970E5B3244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446-491B-9627-2E449802B94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Planilha1!$A$2:$A$7</c:f>
              <c:strCache>
                <c:ptCount val="6"/>
                <c:pt idx="0">
                  <c:v>1º BPMN</c:v>
                </c:pt>
                <c:pt idx="1">
                  <c:v>2º Fluxogramas</c:v>
                </c:pt>
                <c:pt idx="2">
                  <c:v>3º Outros</c:v>
                </c:pt>
                <c:pt idx="3">
                  <c:v>4º Value streaming Map</c:v>
                </c:pt>
                <c:pt idx="4">
                  <c:v>5º SIPOC</c:v>
                </c:pt>
                <c:pt idx="5">
                  <c:v>6º EPC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0.59</c:v>
                </c:pt>
                <c:pt idx="1">
                  <c:v>0.22</c:v>
                </c:pt>
                <c:pt idx="2">
                  <c:v>0.15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46-491B-9627-2E449802B9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3EFD8-2FAB-4E4C-AAE4-DEF9353B49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386066-E842-4E2B-A0F2-2C74CBB670C6}">
      <dgm:prSet/>
      <dgm:spPr/>
      <dgm:t>
        <a:bodyPr/>
        <a:lstStyle/>
        <a:p>
          <a:r>
            <a:rPr lang="pt-BR"/>
            <a:t>Uma pasta/arquivo Excel customizado em que cada aba do processo direciona o usuário (líder ou GGP) a concluir um subprocesso (etapa) do gerenciamento do processo;</a:t>
          </a:r>
          <a:endParaRPr lang="en-US"/>
        </a:p>
      </dgm:t>
    </dgm:pt>
    <dgm:pt modelId="{FA693151-7EFE-4CDE-B48F-D9A938B83196}" type="parTrans" cxnId="{ED2F5D23-22CE-4FB0-B70E-AB030D2B9917}">
      <dgm:prSet/>
      <dgm:spPr/>
      <dgm:t>
        <a:bodyPr/>
        <a:lstStyle/>
        <a:p>
          <a:endParaRPr lang="en-US"/>
        </a:p>
      </dgm:t>
    </dgm:pt>
    <dgm:pt modelId="{D2CF1BD9-2572-4A12-99EE-7D8442255216}" type="sibTrans" cxnId="{ED2F5D23-22CE-4FB0-B70E-AB030D2B9917}">
      <dgm:prSet/>
      <dgm:spPr/>
      <dgm:t>
        <a:bodyPr/>
        <a:lstStyle/>
        <a:p>
          <a:endParaRPr lang="en-US"/>
        </a:p>
      </dgm:t>
    </dgm:pt>
    <dgm:pt modelId="{8D5C91DA-B3AC-435C-A490-E470FDCF49FE}">
      <dgm:prSet/>
      <dgm:spPr/>
      <dgm:t>
        <a:bodyPr/>
        <a:lstStyle/>
        <a:p>
          <a:r>
            <a:rPr lang="pt-BR"/>
            <a:t>Na aba “conhecer processo” há o questionário para o levantamento das informações sobre o processo e o estímulo a quantificar as etapas do processo;</a:t>
          </a:r>
          <a:endParaRPr lang="en-US"/>
        </a:p>
      </dgm:t>
    </dgm:pt>
    <dgm:pt modelId="{B0F8B464-EDD1-40A9-A3AB-66F4A2CD5771}" type="parTrans" cxnId="{3774E2C3-E07A-45E3-A0F8-D13B99E9BB78}">
      <dgm:prSet/>
      <dgm:spPr/>
      <dgm:t>
        <a:bodyPr/>
        <a:lstStyle/>
        <a:p>
          <a:endParaRPr lang="en-US"/>
        </a:p>
      </dgm:t>
    </dgm:pt>
    <dgm:pt modelId="{6E8E0E83-7EBC-4AF1-8C1E-36B25CF8AFC4}" type="sibTrans" cxnId="{3774E2C3-E07A-45E3-A0F8-D13B99E9BB78}">
      <dgm:prSet/>
      <dgm:spPr/>
      <dgm:t>
        <a:bodyPr/>
        <a:lstStyle/>
        <a:p>
          <a:endParaRPr lang="en-US"/>
        </a:p>
      </dgm:t>
    </dgm:pt>
    <dgm:pt modelId="{C3A0369D-5482-4A9B-A2F4-F83BB65781FC}">
      <dgm:prSet/>
      <dgm:spPr/>
      <dgm:t>
        <a:bodyPr/>
        <a:lstStyle/>
        <a:p>
          <a:r>
            <a:rPr lang="pt-BR" dirty="0"/>
            <a:t>Com base nas informações da aba “Conhecer processo” , na aba “desenho </a:t>
          </a:r>
          <a:r>
            <a:rPr lang="pt-BR" i="1" dirty="0"/>
            <a:t>as </a:t>
          </a:r>
          <a:r>
            <a:rPr lang="pt-BR" i="1" dirty="0" err="1"/>
            <a:t>is</a:t>
          </a:r>
          <a:r>
            <a:rPr lang="pt-BR" dirty="0"/>
            <a:t>”, pode ser iniciado o esboço do diagrama do processo e o mapeamento dos subprocessos. </a:t>
          </a:r>
          <a:endParaRPr lang="en-US" dirty="0"/>
        </a:p>
      </dgm:t>
    </dgm:pt>
    <dgm:pt modelId="{DF7BE268-3A86-4673-A797-853D5BFC6309}" type="parTrans" cxnId="{ECCA880E-6180-4952-AEF2-A8FA0C0E5D81}">
      <dgm:prSet/>
      <dgm:spPr/>
      <dgm:t>
        <a:bodyPr/>
        <a:lstStyle/>
        <a:p>
          <a:endParaRPr lang="en-US"/>
        </a:p>
      </dgm:t>
    </dgm:pt>
    <dgm:pt modelId="{A7454CFC-2712-4A71-BCEA-0DBFF84DF4C7}" type="sibTrans" cxnId="{ECCA880E-6180-4952-AEF2-A8FA0C0E5D81}">
      <dgm:prSet/>
      <dgm:spPr/>
      <dgm:t>
        <a:bodyPr/>
        <a:lstStyle/>
        <a:p>
          <a:endParaRPr lang="en-US"/>
        </a:p>
      </dgm:t>
    </dgm:pt>
    <dgm:pt modelId="{29E43E40-2AD1-4843-991A-44885116497D}">
      <dgm:prSet/>
      <dgm:spPr/>
      <dgm:t>
        <a:bodyPr/>
        <a:lstStyle/>
        <a:p>
          <a:r>
            <a:rPr lang="pt-BR"/>
            <a:t>Após o esboço inicial do diagrama do processo e dos subprocessos, estes podem ser aprofundados e detalhados no sistema Bizagi Modeler </a:t>
          </a:r>
          <a:endParaRPr lang="en-US"/>
        </a:p>
      </dgm:t>
    </dgm:pt>
    <dgm:pt modelId="{71B411DF-E6FD-466F-959B-7B4C3FDA532C}" type="parTrans" cxnId="{85AC4D1D-7A72-4279-9DAC-0FDFD2566F47}">
      <dgm:prSet/>
      <dgm:spPr/>
      <dgm:t>
        <a:bodyPr/>
        <a:lstStyle/>
        <a:p>
          <a:endParaRPr lang="en-US"/>
        </a:p>
      </dgm:t>
    </dgm:pt>
    <dgm:pt modelId="{D7D3B1BB-2D3F-4E7F-9DDB-7490B168CE10}" type="sibTrans" cxnId="{85AC4D1D-7A72-4279-9DAC-0FDFD2566F47}">
      <dgm:prSet/>
      <dgm:spPr/>
      <dgm:t>
        <a:bodyPr/>
        <a:lstStyle/>
        <a:p>
          <a:endParaRPr lang="en-US"/>
        </a:p>
      </dgm:t>
    </dgm:pt>
    <dgm:pt modelId="{38BFC380-5E93-4F6A-BA09-9EB006426C92}" type="pres">
      <dgm:prSet presAssocID="{8C43EFD8-2FAB-4E4C-AAE4-DEF9353B4954}" presName="linear" presStyleCnt="0">
        <dgm:presLayoutVars>
          <dgm:animLvl val="lvl"/>
          <dgm:resizeHandles val="exact"/>
        </dgm:presLayoutVars>
      </dgm:prSet>
      <dgm:spPr/>
    </dgm:pt>
    <dgm:pt modelId="{1047F6D5-374F-4489-835B-6F93D8AC585D}" type="pres">
      <dgm:prSet presAssocID="{42386066-E842-4E2B-A0F2-2C74CBB670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70D8E85-787B-477E-83BC-559CDC11930E}" type="pres">
      <dgm:prSet presAssocID="{D2CF1BD9-2572-4A12-99EE-7D8442255216}" presName="spacer" presStyleCnt="0"/>
      <dgm:spPr/>
    </dgm:pt>
    <dgm:pt modelId="{B89D8BA1-ABCB-41C4-95D1-EA5740B8FFD1}" type="pres">
      <dgm:prSet presAssocID="{8D5C91DA-B3AC-435C-A490-E470FDCF49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53DF5B-F8E3-4A17-B396-1C2C8416F4BD}" type="pres">
      <dgm:prSet presAssocID="{6E8E0E83-7EBC-4AF1-8C1E-36B25CF8AFC4}" presName="spacer" presStyleCnt="0"/>
      <dgm:spPr/>
    </dgm:pt>
    <dgm:pt modelId="{2AA6053D-87B5-4967-A28D-EC16BB1DF1B7}" type="pres">
      <dgm:prSet presAssocID="{C3A0369D-5482-4A9B-A2F4-F83BB65781F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AE08FA-A255-457D-991E-52087FC4916C}" type="pres">
      <dgm:prSet presAssocID="{A7454CFC-2712-4A71-BCEA-0DBFF84DF4C7}" presName="spacer" presStyleCnt="0"/>
      <dgm:spPr/>
    </dgm:pt>
    <dgm:pt modelId="{2E7B725D-4180-4569-AD6E-54C749155C89}" type="pres">
      <dgm:prSet presAssocID="{29E43E40-2AD1-4843-991A-4488511649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CA880E-6180-4952-AEF2-A8FA0C0E5D81}" srcId="{8C43EFD8-2FAB-4E4C-AAE4-DEF9353B4954}" destId="{C3A0369D-5482-4A9B-A2F4-F83BB65781FC}" srcOrd="2" destOrd="0" parTransId="{DF7BE268-3A86-4673-A797-853D5BFC6309}" sibTransId="{A7454CFC-2712-4A71-BCEA-0DBFF84DF4C7}"/>
    <dgm:cxn modelId="{85AC4D1D-7A72-4279-9DAC-0FDFD2566F47}" srcId="{8C43EFD8-2FAB-4E4C-AAE4-DEF9353B4954}" destId="{29E43E40-2AD1-4843-991A-44885116497D}" srcOrd="3" destOrd="0" parTransId="{71B411DF-E6FD-466F-959B-7B4C3FDA532C}" sibTransId="{D7D3B1BB-2D3F-4E7F-9DDB-7490B168CE10}"/>
    <dgm:cxn modelId="{ED2F5D23-22CE-4FB0-B70E-AB030D2B9917}" srcId="{8C43EFD8-2FAB-4E4C-AAE4-DEF9353B4954}" destId="{42386066-E842-4E2B-A0F2-2C74CBB670C6}" srcOrd="0" destOrd="0" parTransId="{FA693151-7EFE-4CDE-B48F-D9A938B83196}" sibTransId="{D2CF1BD9-2572-4A12-99EE-7D8442255216}"/>
    <dgm:cxn modelId="{D0C08226-34A7-4965-98E0-8436CDBC5AEC}" type="presOf" srcId="{42386066-E842-4E2B-A0F2-2C74CBB670C6}" destId="{1047F6D5-374F-4489-835B-6F93D8AC585D}" srcOrd="0" destOrd="0" presId="urn:microsoft.com/office/officeart/2005/8/layout/vList2"/>
    <dgm:cxn modelId="{8574AB2C-D5A4-461D-89DA-0D61B988B1EE}" type="presOf" srcId="{8C43EFD8-2FAB-4E4C-AAE4-DEF9353B4954}" destId="{38BFC380-5E93-4F6A-BA09-9EB006426C92}" srcOrd="0" destOrd="0" presId="urn:microsoft.com/office/officeart/2005/8/layout/vList2"/>
    <dgm:cxn modelId="{20D9F17C-CFFA-4FB5-BA58-6E0E34D8141B}" type="presOf" srcId="{8D5C91DA-B3AC-435C-A490-E470FDCF49FE}" destId="{B89D8BA1-ABCB-41C4-95D1-EA5740B8FFD1}" srcOrd="0" destOrd="0" presId="urn:microsoft.com/office/officeart/2005/8/layout/vList2"/>
    <dgm:cxn modelId="{3774E2C3-E07A-45E3-A0F8-D13B99E9BB78}" srcId="{8C43EFD8-2FAB-4E4C-AAE4-DEF9353B4954}" destId="{8D5C91DA-B3AC-435C-A490-E470FDCF49FE}" srcOrd="1" destOrd="0" parTransId="{B0F8B464-EDD1-40A9-A3AB-66F4A2CD5771}" sibTransId="{6E8E0E83-7EBC-4AF1-8C1E-36B25CF8AFC4}"/>
    <dgm:cxn modelId="{BBB6FBC6-B6A1-41C9-BEAB-E45A4BB70357}" type="presOf" srcId="{C3A0369D-5482-4A9B-A2F4-F83BB65781FC}" destId="{2AA6053D-87B5-4967-A28D-EC16BB1DF1B7}" srcOrd="0" destOrd="0" presId="urn:microsoft.com/office/officeart/2005/8/layout/vList2"/>
    <dgm:cxn modelId="{7CC4D4D5-B309-4AE0-A9C5-939CAE6C142B}" type="presOf" srcId="{29E43E40-2AD1-4843-991A-44885116497D}" destId="{2E7B725D-4180-4569-AD6E-54C749155C89}" srcOrd="0" destOrd="0" presId="urn:microsoft.com/office/officeart/2005/8/layout/vList2"/>
    <dgm:cxn modelId="{BA76CB1A-5DE7-4D56-9827-4E2AB6747604}" type="presParOf" srcId="{38BFC380-5E93-4F6A-BA09-9EB006426C92}" destId="{1047F6D5-374F-4489-835B-6F93D8AC585D}" srcOrd="0" destOrd="0" presId="urn:microsoft.com/office/officeart/2005/8/layout/vList2"/>
    <dgm:cxn modelId="{4A24A540-29F8-41A6-9DD6-9142ABB3103B}" type="presParOf" srcId="{38BFC380-5E93-4F6A-BA09-9EB006426C92}" destId="{170D8E85-787B-477E-83BC-559CDC11930E}" srcOrd="1" destOrd="0" presId="urn:microsoft.com/office/officeart/2005/8/layout/vList2"/>
    <dgm:cxn modelId="{013810BC-E17A-42AE-A54E-F1CC4771BA28}" type="presParOf" srcId="{38BFC380-5E93-4F6A-BA09-9EB006426C92}" destId="{B89D8BA1-ABCB-41C4-95D1-EA5740B8FFD1}" srcOrd="2" destOrd="0" presId="urn:microsoft.com/office/officeart/2005/8/layout/vList2"/>
    <dgm:cxn modelId="{462FC9B3-A605-4560-A4CB-656691B18F06}" type="presParOf" srcId="{38BFC380-5E93-4F6A-BA09-9EB006426C92}" destId="{A253DF5B-F8E3-4A17-B396-1C2C8416F4BD}" srcOrd="3" destOrd="0" presId="urn:microsoft.com/office/officeart/2005/8/layout/vList2"/>
    <dgm:cxn modelId="{2C1E536B-BAF0-4FC1-9364-66D739BB1949}" type="presParOf" srcId="{38BFC380-5E93-4F6A-BA09-9EB006426C92}" destId="{2AA6053D-87B5-4967-A28D-EC16BB1DF1B7}" srcOrd="4" destOrd="0" presId="urn:microsoft.com/office/officeart/2005/8/layout/vList2"/>
    <dgm:cxn modelId="{C2D07AB3-A34D-428E-B2A7-5BE868D89739}" type="presParOf" srcId="{38BFC380-5E93-4F6A-BA09-9EB006426C92}" destId="{18AE08FA-A255-457D-991E-52087FC4916C}" srcOrd="5" destOrd="0" presId="urn:microsoft.com/office/officeart/2005/8/layout/vList2"/>
    <dgm:cxn modelId="{7E912594-B123-4F71-831E-AE1F7388DCBD}" type="presParOf" srcId="{38BFC380-5E93-4F6A-BA09-9EB006426C92}" destId="{2E7B725D-4180-4569-AD6E-54C749155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F6D5-374F-4489-835B-6F93D8AC585D}">
      <dsp:nvSpPr>
        <dsp:cNvPr id="0" name=""/>
        <dsp:cNvSpPr/>
      </dsp:nvSpPr>
      <dsp:spPr>
        <a:xfrm>
          <a:off x="0" y="343534"/>
          <a:ext cx="6513603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Uma pasta/arquivo Excel customizado em que cada aba do processo direciona o usuário (líder ou GGP) a concluir um subprocesso (etapa) do gerenciamento do processo;</a:t>
          </a:r>
          <a:endParaRPr lang="en-US" sz="2000" kern="1200"/>
        </a:p>
      </dsp:txBody>
      <dsp:txXfrm>
        <a:off x="53688" y="397222"/>
        <a:ext cx="6406227" cy="992424"/>
      </dsp:txXfrm>
    </dsp:sp>
    <dsp:sp modelId="{B89D8BA1-ABCB-41C4-95D1-EA5740B8FFD1}">
      <dsp:nvSpPr>
        <dsp:cNvPr id="0" name=""/>
        <dsp:cNvSpPr/>
      </dsp:nvSpPr>
      <dsp:spPr>
        <a:xfrm>
          <a:off x="0" y="1500934"/>
          <a:ext cx="6513603" cy="10998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Na aba “conhecer processo” há o questionário para o levantamento das informações sobre o processo e o estímulo a quantificar as etapas do processo;</a:t>
          </a:r>
          <a:endParaRPr lang="en-US" sz="2000" kern="1200"/>
        </a:p>
      </dsp:txBody>
      <dsp:txXfrm>
        <a:off x="53688" y="1554622"/>
        <a:ext cx="6406227" cy="992424"/>
      </dsp:txXfrm>
    </dsp:sp>
    <dsp:sp modelId="{2AA6053D-87B5-4967-A28D-EC16BB1DF1B7}">
      <dsp:nvSpPr>
        <dsp:cNvPr id="0" name=""/>
        <dsp:cNvSpPr/>
      </dsp:nvSpPr>
      <dsp:spPr>
        <a:xfrm>
          <a:off x="0" y="2658334"/>
          <a:ext cx="6513603" cy="10998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 base nas informações da aba “Conhecer processo” , na aba “desenho </a:t>
          </a:r>
          <a:r>
            <a:rPr lang="pt-BR" sz="2000" i="1" kern="1200" dirty="0"/>
            <a:t>as </a:t>
          </a:r>
          <a:r>
            <a:rPr lang="pt-BR" sz="2000" i="1" kern="1200" dirty="0" err="1"/>
            <a:t>is</a:t>
          </a:r>
          <a:r>
            <a:rPr lang="pt-BR" sz="2000" kern="1200" dirty="0"/>
            <a:t>”, pode ser iniciado o esboço do diagrama do processo e o mapeamento dos subprocessos. </a:t>
          </a:r>
          <a:endParaRPr lang="en-US" sz="2000" kern="1200" dirty="0"/>
        </a:p>
      </dsp:txBody>
      <dsp:txXfrm>
        <a:off x="53688" y="2712022"/>
        <a:ext cx="6406227" cy="992424"/>
      </dsp:txXfrm>
    </dsp:sp>
    <dsp:sp modelId="{2E7B725D-4180-4569-AD6E-54C749155C89}">
      <dsp:nvSpPr>
        <dsp:cNvPr id="0" name=""/>
        <dsp:cNvSpPr/>
      </dsp:nvSpPr>
      <dsp:spPr>
        <a:xfrm>
          <a:off x="0" y="3815734"/>
          <a:ext cx="6513603" cy="10998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Após o esboço inicial do diagrama do processo e dos subprocessos, estes podem ser aprofundados e detalhados no sistema Bizagi Modeler </a:t>
          </a:r>
          <a:endParaRPr lang="en-US" sz="2000" kern="1200"/>
        </a:p>
      </dsp:txBody>
      <dsp:txXfrm>
        <a:off x="53688" y="3869422"/>
        <a:ext cx="6406227" cy="99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0.7575</cdr:x>
      <cdr:y>0.70818</cdr:y>
    </cdr:from>
    <cdr:to>
      <cdr:x>0.98719</cdr:x>
      <cdr:y>0.81599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2B36D09D-1D00-44FE-BBDA-E6934F941E77}"/>
            </a:ext>
          </a:extLst>
        </cdr:cNvPr>
        <cdr:cNvSpPr txBox="1"/>
      </cdr:nvSpPr>
      <cdr:spPr>
        <a:xfrm xmlns:a="http://schemas.openxmlformats.org/drawingml/2006/main">
          <a:off x="9235440" y="4354830"/>
          <a:ext cx="2800350" cy="66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0.80334</cdr:x>
      <cdr:y>0.75651</cdr:y>
    </cdr:from>
    <cdr:to>
      <cdr:x>0.91031</cdr:x>
      <cdr:y>0.80817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66E77EA5-9C37-4B01-800F-8B408D7B7AD1}"/>
            </a:ext>
          </a:extLst>
        </cdr:cNvPr>
        <cdr:cNvSpPr txBox="1"/>
      </cdr:nvSpPr>
      <cdr:spPr>
        <a:xfrm xmlns:a="http://schemas.openxmlformats.org/drawingml/2006/main">
          <a:off x="7557452" y="3208964"/>
          <a:ext cx="1006312" cy="219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="1" i="0" dirty="0"/>
            <a:t>ABPMP, 2015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55DB-2A94-4495-8458-8978F5EA8BDA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3B983-AF5F-4DEB-8AF2-FE62CD2AB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46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#_APENDICE_F_1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São vários os propósitos do mapeamento (as </a:t>
            </a:r>
            <a:r>
              <a:rPr lang="pt-BR" dirty="0" err="1"/>
              <a:t>is</a:t>
            </a:r>
            <a:r>
              <a:rPr lang="pt-BR" dirty="0"/>
              <a:t>). No caso de gerenciamento do processo, nossa necessidade mais premente é criar uma representação do processo para suporte da análise do processo (subprocesso seguinte) que ajude a visualizar deficiências e depois  em cima desse processo  fazer os ajustes necessários para remodelar o processo (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) com as melhorias produto da análise.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1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eu gosto de apresentar essa imagem porque ela dá uma ideia geral da serventia do mapeamento do processo porque</a:t>
            </a:r>
          </a:p>
          <a:p>
            <a:endParaRPr lang="pt-BR" dirty="0"/>
          </a:p>
          <a:p>
            <a:r>
              <a:rPr lang="pt-BR" dirty="0"/>
              <a:t>Cada nível de representação tem seu propósito e público-alvo específico ...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32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Entre as ferramentas eletrônicas para modelagem de processos que utilizam BPMN está o </a:t>
            </a:r>
            <a:r>
              <a:rPr lang="pt-BR" dirty="0" err="1"/>
              <a:t>Bizagi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29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Citar alguns atrativos da ferramenta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77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 bastante trabalho faze no </a:t>
            </a:r>
            <a:r>
              <a:rPr lang="pt-BR" dirty="0" err="1"/>
              <a:t>excel</a:t>
            </a:r>
            <a:r>
              <a:rPr lang="pt-BR" dirty="0"/>
              <a:t> ou </a:t>
            </a:r>
            <a:r>
              <a:rPr lang="pt-BR" dirty="0" err="1"/>
              <a:t>powerpoint</a:t>
            </a:r>
            <a:r>
              <a:rPr lang="pt-BR" dirty="0"/>
              <a:t> mas é possível. Ficou em 3º lugar em 2015. </a:t>
            </a:r>
            <a:r>
              <a:rPr lang="pt-BR" dirty="0" err="1"/>
              <a:t>Bizagi</a:t>
            </a:r>
            <a:r>
              <a:rPr lang="pt-BR" dirty="0"/>
              <a:t> foi o mais  escolhido tanto para modelagem quanto para automatização de processos.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32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65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se tratando especialmente de atividades/tarefas e subprocessos além de eventos há uma grande variação de significados para estes elementos.</a:t>
            </a:r>
          </a:p>
          <a:p>
            <a:r>
              <a:rPr lang="pt-BR" dirty="0"/>
              <a:t>Sem perder de vista que o objetivo principal do diagrama ou mapa será comunicar, a boa prática recomenda uma range de da notação. Ou seja,  selecionar os elementos BPMN que a organização vai utilizar.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45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regra,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obrigatórias.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delimitam as tarefas dos atores do processo e normalmente indicam o responsável pela execução das atividades na sua raia. 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figura 4, 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fluxo de sequência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 que 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“Elaborar extrato” só será iniciada quando a atividade “Acondicionar material” for concluída, assim como a atividade “Publicar extrato” só será iniciada quando a atividade “Aprovar extrato” for concluída.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uma boa prática inserir rótulos (descrição) nos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início e de fim do processo para facilitar a identificação de marcos do processo ou subprocesso.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 inicial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chegam fluxos, apenas partem fluxos de sequência iniciando o fluxo. Com a mesma lógica, um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 de fim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apenas recebe fluxos de sequência.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objetos de fluxo, além dos tipos padrão e dos recomendados para a modelagem dos processos de negócio da CGU, possuem subtipos para agregar maior precisão sobre a forma como o trabalho é executado. Esses subtipos, as regras de aplicação básica, e detalhes sobre os outros elementos dessa notação serão abordados no </a:t>
            </a:r>
            <a:r>
              <a:rPr lang="pt-B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Apêndice 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exceções para subprocessos em situações excepcionais.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15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Proposta de trabalho do gerenciamento de processos é um meio termo nem muito detalhado (diagrama) nem muito sofisticado(modelo)  </a:t>
            </a:r>
          </a:p>
          <a:p>
            <a:r>
              <a:rPr lang="pt-BR" dirty="0"/>
              <a:t>No entanto, desenhar um </a:t>
            </a:r>
            <a:r>
              <a:rPr lang="pt-BR" dirty="0" err="1"/>
              <a:t>map.a</a:t>
            </a:r>
            <a:r>
              <a:rPr lang="pt-BR" dirty="0"/>
              <a:t> pode não fazer sentido... Então pode se adotar o Modelo em determinados casos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647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5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Então, os conhecimentos em  modelagem ajudam a dar sequência na Cadeia de Valor da CGU. Já temos os macroprocessos e os processos, agora partiremos para documentar os níveis de subprocesso, atividades e conforme o caso de tarefas, de cada processo da Cadeia de Valor.</a:t>
            </a:r>
          </a:p>
          <a:p>
            <a:endParaRPr lang="pt-BR" dirty="0"/>
          </a:p>
          <a:p>
            <a:r>
              <a:rPr lang="pt-BR" dirty="0"/>
              <a:t>Isso será feito por meio de critérios de priorização definidos  pelas instâncias de governança da CGU em médio prazo, o que já foi feito esse ano pelos critérios  de PGD, riscos, consumo de HH.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463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Lembra que falamos em padronização para toda a CGU, pois então esse quadro de informações detalha cada atividade de cada subprocesso e é a proposta de modelo de informações a serem atreladas aos fluxos dos processos no </a:t>
            </a:r>
            <a:r>
              <a:rPr lang="pt-BR" dirty="0" err="1"/>
              <a:t>Bizagi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67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18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Cada subprocesso deverá consolidar algumas informações constantes das </a:t>
            </a:r>
            <a:r>
              <a:rPr lang="pt-BR" dirty="0" err="1"/>
              <a:t>QDAs</a:t>
            </a:r>
            <a:r>
              <a:rPr lang="pt-BR" dirty="0"/>
              <a:t> de cada subprocesso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8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Apenas para ilustrar como o trabalho de gerenciamento influencia na Cadeia de Valor. Os dois primeiros processos mapeados foram “Gerenciar processo de negócio” e ”Gerenciar Riscos Corporativos”. Depois de mapeados vimos que havia esforços comuns e não havia sentido algum manter dois processos independentes. Houve a fusão dos processos, criando –se o processo “Gerenciar Processos e Riscos”.</a:t>
            </a:r>
          </a:p>
          <a:p>
            <a:endParaRPr lang="pt-BR" dirty="0"/>
          </a:p>
          <a:p>
            <a:r>
              <a:rPr lang="pt-BR" dirty="0"/>
              <a:t> Então aqui nos temos a cadeia de valor com os macroprocessos (16) e os processos (91). Mas os trabalhos de gerenciamento vão confirmar ou promover ajustes.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55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Quando vou usar durante o gerenciamento do processo e riscos? Em quais etapas?</a:t>
            </a:r>
          </a:p>
          <a:p>
            <a:endParaRPr lang="pt-BR" dirty="0"/>
          </a:p>
          <a:p>
            <a:r>
              <a:rPr lang="pt-BR" dirty="0"/>
              <a:t>Os conhecimentos em modelagem envolvem a parte mais densa em atividades do processo Gerenciar processos e riscos  </a:t>
            </a:r>
          </a:p>
          <a:p>
            <a:r>
              <a:rPr lang="pt-BR" dirty="0"/>
              <a:t>Na etapa conhecer: desenhar o mapa as </a:t>
            </a:r>
            <a:r>
              <a:rPr lang="pt-BR" dirty="0" err="1"/>
              <a:t>is</a:t>
            </a:r>
            <a:endParaRPr lang="pt-BR" dirty="0"/>
          </a:p>
          <a:p>
            <a:r>
              <a:rPr lang="pt-BR" dirty="0"/>
              <a:t>Na etapa de análise: sustentar a análise, ver o que está em excesso ou o que pode ser simplificado ou melhorado</a:t>
            </a:r>
          </a:p>
          <a:p>
            <a:r>
              <a:rPr lang="pt-BR" dirty="0"/>
              <a:t>Na etapa de transformar o processo: remodelar o processo ( fazer 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) a partir das melhorias e do desenho as </a:t>
            </a:r>
            <a:r>
              <a:rPr lang="pt-BR" dirty="0" err="1"/>
              <a:t>is</a:t>
            </a:r>
            <a:r>
              <a:rPr lang="pt-BR" dirty="0"/>
              <a:t>. Nesse caso verificar a necessidade de descer até o 5º nível na arquitetura do processo </a:t>
            </a:r>
          </a:p>
          <a:p>
            <a:r>
              <a:rPr lang="pt-BR" dirty="0"/>
              <a:t>Na etapa gerenciar desempenho: gerar o manual do processo, com todas as informações do processo, inclusive os indicadores propostos para o processo e os riscos levantados.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32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modelagem é o momento em que conectamos os dados do processo (insumos, atores, requisitos, regras de negócio, competências) levantados sobre o processo na etapa “Conhecer processo” para elaborar a representação do gráfica do processo, de forma ordenada.   </a:t>
            </a:r>
          </a:p>
          <a:p>
            <a:endParaRPr lang="pt-BR" dirty="0"/>
          </a:p>
          <a:p>
            <a:r>
              <a:rPr lang="pt-BR" dirty="0"/>
              <a:t>No fim das contas, se trata da forma como vamos organizar a informação que já temos, só que padronizando essa organização para toda a CGU. Mais a frente, vamos demonstrar que essa padronização é um conjunto de informações estruturada no QDA, no QDS e no detalhamento do processo, e esse conjunto de informações resulta no Manual do processo, que é o principal produto do gerenciamento de processos e riscos.  </a:t>
            </a:r>
          </a:p>
          <a:p>
            <a:endParaRPr lang="pt-BR" dirty="0"/>
          </a:p>
          <a:p>
            <a:r>
              <a:rPr lang="pt-BR" dirty="0"/>
              <a:t>E então, para esse fim, vamos contar com o SGP, com o </a:t>
            </a:r>
            <a:r>
              <a:rPr lang="pt-BR" dirty="0" err="1"/>
              <a:t>Bizagi</a:t>
            </a:r>
            <a:r>
              <a:rPr lang="pt-BR" dirty="0"/>
              <a:t> </a:t>
            </a:r>
            <a:r>
              <a:rPr lang="pt-BR" dirty="0" err="1"/>
              <a:t>Modeler</a:t>
            </a:r>
            <a:r>
              <a:rPr lang="pt-BR" dirty="0"/>
              <a:t> e com o Guia de Modelagem de Processos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preciso destacar a importância do campo “objetivos do Processo”. O Conteúdo desse campo já pode ser aproveitado para análise dos riscos do processo e ainda ser levado diretamente para o manual do processo. Nesse sentido conferir os dados Detalhar diagramas do Processo.</a:t>
            </a:r>
          </a:p>
          <a:p>
            <a:r>
              <a:rPr lang="pt-BR" dirty="0"/>
              <a:t>Pode se pensar em objetivos específicos e abstratos. </a:t>
            </a:r>
          </a:p>
          <a:p>
            <a:r>
              <a:rPr lang="pt-BR" dirty="0"/>
              <a:t>Ensaio para induzir o GGP a começar a pensar na divisão (subprocesso) do trabalho (processo).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20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uma representação com alto grau de abstração como é a Cadeia de Valor ou o conjunto dos subprocessos de um processo 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Vamos utilizar o diagrama  para representar o processo com os subprocessos.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12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uma representação para o conteúdo dos subprocessos com maiores informações do que o mapa. É a proposta recomendada para os subprocessos da CGU -3º nível representado por atividades (4º nível).</a:t>
            </a:r>
          </a:p>
          <a:p>
            <a:endParaRPr lang="pt-BR" dirty="0"/>
          </a:p>
          <a:p>
            <a:r>
              <a:rPr lang="pt-BR" dirty="0"/>
              <a:t>O mapa é um meio termo entre o diagrama e modelo.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70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o extremo oposto do diagrama. Aqui são utilizados os símbolos mais avançados de BPMN  para dar sofisticação e precisão de como o trabalho é realizado. É indicado quando a automatização do processo  é evidente ou é o próximo estágio de avanço do processo,  fornecendo todos  os requisitos (regras, condições, prazos)  do negócio à TI. </a:t>
            </a:r>
          </a:p>
          <a:p>
            <a:endParaRPr lang="pt-BR" dirty="0"/>
          </a:p>
          <a:p>
            <a:r>
              <a:rPr lang="pt-BR" dirty="0"/>
              <a:t>É um alto grau de precisão de informações quando se explora elementos avançados de notação BPMN. Modelos são indicados para situações evidente de automatização, no entanto, pode ser o indicado quando no gerenciamento de um processo perceba-se que um mapa não é o indicado (poucas atividades gerando um mapa muito resumido que não compense desenhar um mapa, mas sim um modelo)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3B983-AF5F-4DEB-8AF2-FE62CD2AB19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36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0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8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bpmglobaltrends/docs/globaltrends_abpmp_10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omg.org/spec/BPMN/2.0/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suu.com/bpmglobaltrends/docs/globaltrends_abpmp_1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#'Desenho &quot;as is&quot;'!A1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#_ftnref1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hyperlink" Target="#_Casos_de_uso: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#_Detalhamento_do_diagrama_2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#_C&#243;digo_dos_processos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ANEXO_1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#_C&#243;digo_dos_processos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#_C&#243;digo_dos_processos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#_C&#243;digo_dos_processos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#_Quadro_de_Detalhamento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diplad.codin@cgu.gov.br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#'3. ANALISAR PROCESSO '!A1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#'5. GERENCIAR DESEMPENHO'!A1"/><Relationship Id="rId5" Type="http://schemas.openxmlformats.org/officeDocument/2006/relationships/hyperlink" Target="#'Desenho &quot;as is&quot;'!A1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#'3.ANALISAR PROCESSO E RISCOS'!A1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744DC8-738E-4063-B0FA-70A834E8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MÓDULO 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91AF29-3704-440E-877E-CF3CCF83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248" y="4078224"/>
            <a:ext cx="2926080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Modelagem</a:t>
            </a:r>
            <a:r>
              <a:rPr lang="en-US" sz="2000" b="1" dirty="0"/>
              <a:t> de </a:t>
            </a:r>
            <a:r>
              <a:rPr lang="en-US" sz="2000" b="1" dirty="0" err="1"/>
              <a:t>Processos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Escritório</a:t>
            </a:r>
            <a:r>
              <a:rPr lang="en-US" sz="2000" b="1" dirty="0"/>
              <a:t> de </a:t>
            </a:r>
            <a:r>
              <a:rPr lang="en-US" sz="2000" b="1" dirty="0" err="1"/>
              <a:t>Processos</a:t>
            </a:r>
            <a:r>
              <a:rPr lang="en-US" sz="2000" b="1" dirty="0"/>
              <a:t> (CODIN/DIGOV) </a:t>
            </a: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Imagem 5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493F35E9-D787-446C-A227-97D5537B0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337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145268-BD48-4A0C-9195-707A304F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1" y="2458671"/>
            <a:ext cx="4029222" cy="253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Sistema de Gerenciamento de Processos - SGP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64464A2-431A-4B71-9BE1-5C4BBE8F4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621835"/>
              </p:ext>
            </p:extLst>
          </p:nvPr>
        </p:nvGraphicFramePr>
        <p:xfrm>
          <a:off x="5194300" y="1097280"/>
          <a:ext cx="6513604" cy="525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1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C2831-88AA-4454-8D81-910F9E6C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535"/>
            <a:ext cx="10515600" cy="748153"/>
          </a:xfrm>
        </p:spPr>
        <p:txBody>
          <a:bodyPr>
            <a:normAutofit/>
          </a:bodyPr>
          <a:lstStyle/>
          <a:p>
            <a:r>
              <a:rPr lang="pt-BR" dirty="0"/>
              <a:t>PLANEJAR GERENCIAMENTO DO PROCESSO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B9E42D-78E2-4209-B84D-BD434EFD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32" y="1717471"/>
            <a:ext cx="5257800" cy="8859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0635D9A-828C-4B20-95C9-395F64B24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68" y="3139394"/>
            <a:ext cx="5257800" cy="86661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2E88A2-D581-4F3C-A9C3-7C204222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588" y="4177886"/>
            <a:ext cx="9878804" cy="2349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E19CAB-7497-425D-8D5E-9FC1971F2D92}"/>
              </a:ext>
            </a:extLst>
          </p:cNvPr>
          <p:cNvSpPr txBox="1"/>
          <p:nvPr/>
        </p:nvSpPr>
        <p:spPr>
          <a:xfrm>
            <a:off x="267286" y="3120062"/>
            <a:ext cx="261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Abstrato: Arrefecer as condições de miséria 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8314E1-1B95-480D-B5A4-2719011917F5}"/>
              </a:ext>
            </a:extLst>
          </p:cNvPr>
          <p:cNvSpPr txBox="1"/>
          <p:nvPr/>
        </p:nvSpPr>
        <p:spPr>
          <a:xfrm>
            <a:off x="8939432" y="3154911"/>
            <a:ext cx="261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Específico: Construção de restaurantes populares 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597ACE8-0299-474A-9255-E9B033230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90" y="1797600"/>
            <a:ext cx="5257800" cy="80582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pSpPr/>
          <p:nvPr/>
        </p:nvGrpSpPr>
        <p:grpSpPr>
          <a:xfrm>
            <a:off x="-155448" y="1330705"/>
            <a:ext cx="1203020" cy="986360"/>
            <a:chOff x="0" y="0"/>
            <a:chExt cx="1276350" cy="109940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00000000-0008-0000-0200-00000B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92" y="0"/>
              <a:ext cx="545052" cy="662940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0000000-0008-0000-0200-00002C000000}"/>
                </a:ext>
              </a:extLst>
            </p:cNvPr>
            <p:cNvSpPr/>
            <p:nvPr/>
          </p:nvSpPr>
          <p:spPr>
            <a:xfrm>
              <a:off x="0" y="631323"/>
              <a:ext cx="1276350" cy="4680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89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B2D03-4D43-4E45-9431-9C155628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765" y="642068"/>
            <a:ext cx="5262470" cy="750937"/>
          </a:xfrm>
        </p:spPr>
        <p:txBody>
          <a:bodyPr/>
          <a:lstStyle/>
          <a:p>
            <a:r>
              <a:rPr lang="pt-BR" b="1" dirty="0"/>
              <a:t>CONHECER</a:t>
            </a:r>
            <a:r>
              <a:rPr lang="pt-BR" dirty="0"/>
              <a:t> </a:t>
            </a:r>
            <a:r>
              <a:rPr lang="pt-BR" b="1" dirty="0"/>
              <a:t>PROCESSO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391AC9-D200-4AEE-BDC5-32FAEE79E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8" y="953783"/>
            <a:ext cx="597558" cy="6477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EE90F6-0E32-47E4-999B-1C09C2BE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732" y="1393005"/>
            <a:ext cx="5586630" cy="531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08EF205-1E6B-4DAC-A8BD-6CDB8AAB9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96" y="2520543"/>
            <a:ext cx="4663095" cy="18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20BA7-D1A7-4B58-8BC4-BCDDE36B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0" y="811530"/>
            <a:ext cx="2465070" cy="799148"/>
          </a:xfrm>
        </p:spPr>
        <p:txBody>
          <a:bodyPr/>
          <a:lstStyle/>
          <a:p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Diagrama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862F63-AE15-496D-BD2C-2668289DD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78" y="2180493"/>
            <a:ext cx="11844996" cy="31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4A04A-774F-40CE-BF9B-132330FA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355" y="880110"/>
            <a:ext cx="1777365" cy="799148"/>
          </a:xfrm>
        </p:spPr>
        <p:txBody>
          <a:bodyPr/>
          <a:lstStyle/>
          <a:p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Mapa</a:t>
            </a:r>
            <a:endParaRPr lang="pt-BR" b="1" dirty="0"/>
          </a:p>
        </p:txBody>
      </p:sp>
      <p:pic>
        <p:nvPicPr>
          <p:cNvPr id="10" name="Espaço Reservado para Conteúdo 9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BB47825E-55DA-40EA-83FD-80190C95C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157"/>
            <a:ext cx="10515600" cy="3412273"/>
          </a:xfrm>
        </p:spPr>
      </p:pic>
    </p:spTree>
    <p:extLst>
      <p:ext uri="{BB962C8B-B14F-4D97-AF65-F5344CB8AC3E}">
        <p14:creationId xmlns:p14="http://schemas.microsoft.com/office/powerpoint/2010/main" val="3629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BBA3F2-7671-455E-9BD1-EE1EE8165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69052"/>
            <a:ext cx="12192000" cy="52229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92A10F-DC2D-4F78-8093-8638C2EC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317" y="788670"/>
            <a:ext cx="1777365" cy="79914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604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BA6C033-4E0E-44CF-9E22-11D42E73A7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754380"/>
            <a:ext cx="9700676" cy="61036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101">
            <a:extLst>
              <a:ext uri="{FF2B5EF4-FFF2-40B4-BE49-F238E27FC236}">
                <a16:creationId xmlns:a16="http://schemas.microsoft.com/office/drawing/2014/main" id="{B51C615C-AB4A-41D8-86C3-FA59C0709538}"/>
              </a:ext>
            </a:extLst>
          </p:cNvPr>
          <p:cNvSpPr txBox="1"/>
          <p:nvPr/>
        </p:nvSpPr>
        <p:spPr>
          <a:xfrm>
            <a:off x="7991660" y="2113614"/>
            <a:ext cx="1143000" cy="5905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Cadeia</a:t>
            </a:r>
            <a:r>
              <a:rPr lang="en-US" dirty="0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Valor da CGU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 de Texto 102">
            <a:extLst>
              <a:ext uri="{FF2B5EF4-FFF2-40B4-BE49-F238E27FC236}">
                <a16:creationId xmlns:a16="http://schemas.microsoft.com/office/drawing/2014/main" id="{6452A5E3-57C1-4893-A5BD-748508697778}"/>
              </a:ext>
            </a:extLst>
          </p:cNvPr>
          <p:cNvSpPr txBox="1"/>
          <p:nvPr/>
        </p:nvSpPr>
        <p:spPr>
          <a:xfrm>
            <a:off x="8996499" y="2828192"/>
            <a:ext cx="1457325" cy="704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Diagramas</a:t>
            </a:r>
            <a:r>
              <a:rPr lang="en-US" dirty="0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dirty="0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manuais</a:t>
            </a:r>
            <a:r>
              <a:rPr lang="en-US" dirty="0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 de Texto 127">
            <a:extLst>
              <a:ext uri="{FF2B5EF4-FFF2-40B4-BE49-F238E27FC236}">
                <a16:creationId xmlns:a16="http://schemas.microsoft.com/office/drawing/2014/main" id="{23425E4E-E5AA-42E1-BC33-AC7A9C968B9C}"/>
              </a:ext>
            </a:extLst>
          </p:cNvPr>
          <p:cNvSpPr txBox="1"/>
          <p:nvPr/>
        </p:nvSpPr>
        <p:spPr>
          <a:xfrm>
            <a:off x="10225088" y="4003987"/>
            <a:ext cx="1457325" cy="704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n>
                  <a:noFill/>
                </a:ln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Indicadores, mapas ou modelos de processos detalhados, nos manuais dos processos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26DD7E1-8127-40CA-B272-A011396078CE}"/>
              </a:ext>
            </a:extLst>
          </p:cNvPr>
          <p:cNvSpPr/>
          <p:nvPr/>
        </p:nvSpPr>
        <p:spPr>
          <a:xfrm>
            <a:off x="3799268" y="5728068"/>
            <a:ext cx="285610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</a:t>
            </a:r>
            <a:r>
              <a:rPr lang="en-US" dirty="0" err="1">
                <a:solidFill>
                  <a:srgbClr val="80808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procedimentais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6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000D2-F122-4E5C-9D88-D5E61F3D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Notação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D9DE94-77CB-4B77-8CED-EAD0E32F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/>
              <a:t>“Um conjunto padronizado de símbolos e regras que determinam o significado desses símbolos.”  (BPM CBOK)</a:t>
            </a:r>
            <a:endParaRPr lang="pt-BR" dirty="0"/>
          </a:p>
          <a:p>
            <a:r>
              <a:rPr lang="pt-BR" dirty="0"/>
              <a:t>Existem várias notações existentes, uma das mais antigas e clássicas é o fluxograma;</a:t>
            </a:r>
          </a:p>
          <a:p>
            <a:r>
              <a:rPr lang="pt-BR" dirty="0"/>
              <a:t>Atualmente, a notação mais difundida no mercado é o BPMN   </a:t>
            </a:r>
          </a:p>
        </p:txBody>
      </p:sp>
    </p:spTree>
    <p:extLst>
      <p:ext uri="{BB962C8B-B14F-4D97-AF65-F5344CB8AC3E}">
        <p14:creationId xmlns:p14="http://schemas.microsoft.com/office/powerpoint/2010/main" val="106495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>
            <a:extLst>
              <a:ext uri="{FF2B5EF4-FFF2-40B4-BE49-F238E27FC236}">
                <a16:creationId xmlns:a16="http://schemas.microsoft.com/office/drawing/2014/main" id="{68CB7D9E-4B02-4F0A-8BBC-15E51027A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94004"/>
              </p:ext>
            </p:extLst>
          </p:nvPr>
        </p:nvGraphicFramePr>
        <p:xfrm>
          <a:off x="1392237" y="1936077"/>
          <a:ext cx="9407525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17607D7-26E1-4EA8-B04C-897E081858E0}"/>
              </a:ext>
            </a:extLst>
          </p:cNvPr>
          <p:cNvSpPr/>
          <p:nvPr/>
        </p:nvSpPr>
        <p:spPr>
          <a:xfrm>
            <a:off x="4164811" y="6267491"/>
            <a:ext cx="8027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https://issuu.com/bpmglobaltrends/docs/globaltrends_abpmp_10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2EFC1C-767D-4049-840C-3579A24A2ED0}"/>
              </a:ext>
            </a:extLst>
          </p:cNvPr>
          <p:cNvSpPr txBox="1"/>
          <p:nvPr/>
        </p:nvSpPr>
        <p:spPr>
          <a:xfrm>
            <a:off x="1683123" y="966435"/>
            <a:ext cx="8825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Notações</a:t>
            </a:r>
            <a:r>
              <a:rPr lang="en-US" sz="4000" b="1" dirty="0"/>
              <a:t> para </a:t>
            </a:r>
            <a:r>
              <a:rPr lang="en-US" sz="4000" b="1" dirty="0" err="1"/>
              <a:t>modelagem</a:t>
            </a:r>
            <a:r>
              <a:rPr lang="en-US" sz="4000" b="1" dirty="0"/>
              <a:t> de </a:t>
            </a:r>
            <a:r>
              <a:rPr lang="en-US" sz="4000" b="1" dirty="0" err="1"/>
              <a:t>processos</a:t>
            </a:r>
            <a:endParaRPr lang="en-US" sz="4000" b="1" dirty="0"/>
          </a:p>
          <a:p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02304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748DD-CC7F-427A-A6DA-6F97BF54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338"/>
            <a:ext cx="10515600" cy="809898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</a:t>
            </a:r>
            <a:r>
              <a:rPr lang="pt-BR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  <a:r>
              <a:rPr lang="pt-BR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Management </a:t>
            </a:r>
            <a:r>
              <a:rPr lang="pt-BR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Notation</a:t>
            </a:r>
            <a:r>
              <a:rPr lang="pt-BR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-BPMN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CFAFB5-BCB9-41C8-B0B6-0AFFA2D6732B}"/>
              </a:ext>
            </a:extLst>
          </p:cNvPr>
          <p:cNvSpPr/>
          <p:nvPr/>
        </p:nvSpPr>
        <p:spPr>
          <a:xfrm>
            <a:off x="1240220" y="2214019"/>
            <a:ext cx="9900745" cy="357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BPMN é uma notação gráfica que plasma a lógica das atividades, as mensagens entre os diferentes tipos de participantes e toda informação necessária para que o processo seja </a:t>
            </a:r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analisado</a:t>
            </a:r>
            <a:r>
              <a:rPr lang="pt-B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simulado</a:t>
            </a:r>
            <a:r>
              <a:rPr lang="pt-B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executado</a:t>
            </a:r>
            <a:r>
              <a:rPr lang="pt-B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ser entendido como </a:t>
            </a:r>
            <a:r>
              <a:rPr lang="pt-BR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conjunto de figuras que permite diagramar modelos de processo.</a:t>
            </a:r>
            <a:r>
              <a:rPr lang="pt-BR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 Tutorial do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Bizagi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“O que é BPMN?”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Vídeo Tutorial do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Bizagi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“o que é BPMN?”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7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7E64F-A46F-4203-A77E-3BDD3E6A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900979"/>
          </a:xfrm>
        </p:spPr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B4898-8DC6-4518-8ED8-5BAA45E3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485"/>
            <a:ext cx="10515600" cy="4687141"/>
          </a:xfrm>
        </p:spPr>
        <p:txBody>
          <a:bodyPr/>
          <a:lstStyle/>
          <a:p>
            <a:r>
              <a:rPr lang="pt-BR" dirty="0"/>
              <a:t>Conceitos </a:t>
            </a:r>
          </a:p>
          <a:p>
            <a:r>
              <a:rPr lang="pt-BR" dirty="0"/>
              <a:t>Finalidades</a:t>
            </a:r>
          </a:p>
          <a:p>
            <a:r>
              <a:rPr lang="pt-BR" dirty="0"/>
              <a:t>Ferramentas </a:t>
            </a:r>
          </a:p>
          <a:p>
            <a:r>
              <a:rPr lang="pt-BR" dirty="0"/>
              <a:t>Visão geral da aplicação </a:t>
            </a:r>
          </a:p>
          <a:p>
            <a:r>
              <a:rPr lang="pt-BR" dirty="0"/>
              <a:t>Notação BPMN</a:t>
            </a:r>
          </a:p>
          <a:p>
            <a:r>
              <a:rPr lang="pt-BR" dirty="0"/>
              <a:t>Padrão CGU</a:t>
            </a:r>
          </a:p>
          <a:p>
            <a:r>
              <a:rPr lang="pt-BR" dirty="0"/>
              <a:t>Detalhar Diagramas</a:t>
            </a:r>
          </a:p>
          <a:p>
            <a:r>
              <a:rPr lang="pt-BR" dirty="0"/>
              <a:t>Passo a Passo para elaboração dos manuais processos (sugestão)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695367E-AD62-4ADC-81F1-799DA3EB16C1}"/>
              </a:ext>
            </a:extLst>
          </p:cNvPr>
          <p:cNvSpPr txBox="1"/>
          <p:nvPr/>
        </p:nvSpPr>
        <p:spPr>
          <a:xfrm>
            <a:off x="7335983" y="3986186"/>
            <a:ext cx="401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Curso Prático de Modelagem de Processos da Polícia Federal,  guias de órgãos públicos como  CNMP, Imprensa Nacional 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34919A2-6822-485C-9397-DA338E8F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033" y="1096132"/>
            <a:ext cx="1652453" cy="250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001CC6-E24D-4B50-82F4-B6F7DA778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014" y="1096132"/>
            <a:ext cx="1854019" cy="25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E0F78-97D0-445D-B615-C42531B2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835" y="882869"/>
            <a:ext cx="7769772" cy="942756"/>
          </a:xfrm>
        </p:spPr>
        <p:txBody>
          <a:bodyPr/>
          <a:lstStyle/>
          <a:p>
            <a:r>
              <a:rPr lang="pt-BR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</a:t>
            </a:r>
            <a:r>
              <a:rPr lang="pt-BR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Management </a:t>
            </a:r>
            <a:r>
              <a:rPr lang="pt-BR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</a:t>
            </a:r>
            <a:r>
              <a:rPr lang="pt-BR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-OMG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3F6454-40EA-4540-ACC8-866CEADD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825625"/>
            <a:ext cx="11750566" cy="4543644"/>
          </a:xfrm>
        </p:spPr>
        <p:txBody>
          <a:bodyPr>
            <a:normAutofit/>
          </a:bodyPr>
          <a:lstStyle/>
          <a:p>
            <a:r>
              <a:rPr lang="pt-BR" dirty="0"/>
              <a:t>É uma associação sediada nos EUA, fundada em 1989,  formada por empresas de tecnologia, usuários, instituições acadêmicas e agências de governo que criaram um padrão de notação único para representação de processos. 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pPr algn="just"/>
            <a:r>
              <a:rPr lang="pt-BR" dirty="0"/>
              <a:t>OMG é a responsável por ditar as regras de representação e utilização da notação BPMN por meio do documento “OMG </a:t>
            </a:r>
            <a:r>
              <a:rPr lang="pt-BR" i="1" dirty="0" err="1"/>
              <a:t>Specifications</a:t>
            </a:r>
            <a:r>
              <a:rPr lang="pt-BR" dirty="0"/>
              <a:t>”</a:t>
            </a:r>
          </a:p>
          <a:p>
            <a:endParaRPr lang="pt-BR" dirty="0"/>
          </a:p>
          <a:p>
            <a:r>
              <a:rPr lang="pt-BR" dirty="0"/>
              <a:t>Confira as especificações da notação BPMN em </a:t>
            </a:r>
            <a:r>
              <a:rPr lang="pt-BR" dirty="0">
                <a:hlinkClick r:id="rId2"/>
              </a:rPr>
              <a:t>https://www.omg.org/spec/BPMN/2.0/PDF</a:t>
            </a:r>
            <a:r>
              <a:rPr lang="pt-BR" dirty="0"/>
              <a:t> 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38C9CB89-45A6-4A54-8A13-6DF6FC00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43" y="4492844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1BCCC-03CE-4FE6-BF5C-9C8C01E8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540" y="815974"/>
            <a:ext cx="4545330" cy="1009651"/>
          </a:xfrm>
        </p:spPr>
        <p:txBody>
          <a:bodyPr/>
          <a:lstStyle/>
          <a:p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Ferramenta </a:t>
            </a:r>
            <a:r>
              <a:rPr lang="pt-BR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Bizagi</a:t>
            </a:r>
            <a:endParaRPr lang="pt-B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15B0E-D832-44A4-9233-7BDB0680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5"/>
            <a:ext cx="1114425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 recurso eletrônico para modelagem dos processos de negócio da CGU será o software </a:t>
            </a:r>
            <a:r>
              <a:rPr lang="pt-BR" i="1" dirty="0" err="1"/>
              <a:t>Bizagi</a:t>
            </a:r>
            <a:r>
              <a:rPr lang="pt-BR" i="1" dirty="0"/>
              <a:t> </a:t>
            </a:r>
            <a:r>
              <a:rPr lang="pt-BR" i="1" dirty="0" err="1"/>
              <a:t>Modeler</a:t>
            </a:r>
            <a:r>
              <a:rPr lang="pt-BR" i="1" dirty="0"/>
              <a:t>,</a:t>
            </a:r>
            <a:r>
              <a:rPr lang="pt-BR" dirty="0"/>
              <a:t> em função das seguintes características:</a:t>
            </a:r>
          </a:p>
          <a:p>
            <a:pPr lvl="0"/>
            <a:r>
              <a:rPr lang="en-US" dirty="0"/>
              <a:t>É </a:t>
            </a:r>
            <a:r>
              <a:rPr lang="en-US" dirty="0" err="1"/>
              <a:t>gratuito</a:t>
            </a:r>
            <a:r>
              <a:rPr lang="en-US" dirty="0"/>
              <a:t>;</a:t>
            </a:r>
            <a:endParaRPr lang="pt-BR" dirty="0"/>
          </a:p>
          <a:p>
            <a:pPr lvl="0"/>
            <a:r>
              <a:rPr lang="pt-BR" dirty="0"/>
              <a:t>Utiliza a notação BPMN para a representação dos processos;  </a:t>
            </a:r>
          </a:p>
          <a:p>
            <a:pPr lvl="0"/>
            <a:r>
              <a:rPr lang="pt-BR" dirty="0"/>
              <a:t>Oferece recurso para elaboração dos manuais dos processos em diferentes formatos;</a:t>
            </a:r>
          </a:p>
          <a:p>
            <a:pPr lvl="0"/>
            <a:r>
              <a:rPr lang="pt-BR" dirty="0"/>
              <a:t>Oferece recurso para publicação e navegação </a:t>
            </a:r>
            <a:r>
              <a:rPr lang="pt-BR" i="1" dirty="0" err="1"/>
              <a:t>on</a:t>
            </a:r>
            <a:r>
              <a:rPr lang="pt-BR" i="1" dirty="0"/>
              <a:t> </a:t>
            </a:r>
            <a:r>
              <a:rPr lang="pt-BR" i="1" dirty="0" err="1"/>
              <a:t>line</a:t>
            </a:r>
            <a:r>
              <a:rPr lang="pt-BR" dirty="0"/>
              <a:t> no processo; </a:t>
            </a:r>
          </a:p>
          <a:p>
            <a:r>
              <a:rPr lang="pt-BR" dirty="0"/>
              <a:t>Está amplamente difundido e consolidado no mercado.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42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20C21A5-23E1-41DA-B112-482C7693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480060"/>
            <a:ext cx="11237976" cy="59532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799061-A44B-4B44-BC66-50570FD4DF5D}"/>
              </a:ext>
            </a:extLst>
          </p:cNvPr>
          <p:cNvSpPr/>
          <p:nvPr/>
        </p:nvSpPr>
        <p:spPr>
          <a:xfrm>
            <a:off x="5349240" y="6433304"/>
            <a:ext cx="704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https://issuu.com/bpmglobaltrends/docs/globaltrends_abpmp_10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393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40DD6-B431-4A18-800B-3AE51139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25625"/>
            <a:ext cx="11452860" cy="4351338"/>
          </a:xfrm>
        </p:spPr>
        <p:txBody>
          <a:bodyPr/>
          <a:lstStyle/>
          <a:p>
            <a:pPr algn="just"/>
            <a:r>
              <a:rPr lang="pt-BR" dirty="0"/>
              <a:t>Comece pensando nas grandes etapas. Elas tendem a se confirmarem como os subprocessos (3º nível) do processo (2º nível);</a:t>
            </a:r>
          </a:p>
          <a:p>
            <a:pPr algn="just"/>
            <a:r>
              <a:rPr lang="pt-BR" dirty="0"/>
              <a:t>Para cada grande etapa do processo, normalmente tem-se entregas intermediárias ou subprodutos(já levantados no questionário “Conhecer processo”;</a:t>
            </a:r>
          </a:p>
          <a:p>
            <a:pPr algn="just"/>
            <a:r>
              <a:rPr lang="pt-BR" dirty="0"/>
              <a:t>O atingimento desses subprodutos no fluxo de trabalho podem ser as “fronteiras naturais” do processo, ou seja, podem ser os marcos do processo, para organizá-lo/dividi-lo em subprocessos. 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57C69A8-A545-4174-9B43-F22AF0985DC0}"/>
              </a:ext>
            </a:extLst>
          </p:cNvPr>
          <p:cNvSpPr/>
          <p:nvPr/>
        </p:nvSpPr>
        <p:spPr>
          <a:xfrm>
            <a:off x="157899" y="761345"/>
            <a:ext cx="11876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/>
              <a:t>Dica para iniciar a construção do desenho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C67B20-DA81-40CC-B746-08F9D1ABA6F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D1A7C6B-E8DD-4264-A597-E63F5E2DA0FB}"/>
              </a:ext>
            </a:extLst>
          </p:cNvPr>
          <p:cNvGrpSpPr/>
          <p:nvPr/>
        </p:nvGrpSpPr>
        <p:grpSpPr>
          <a:xfrm>
            <a:off x="9209652" y="4942395"/>
            <a:ext cx="1109168" cy="1234568"/>
            <a:chOff x="0" y="0"/>
            <a:chExt cx="1019597" cy="1094815"/>
          </a:xfrm>
        </p:grpSpPr>
        <p:pic>
          <p:nvPicPr>
            <p:cNvPr id="6" name="Imagem 5">
              <a:hlinkClick r:id="rId2"/>
              <a:extLst>
                <a:ext uri="{FF2B5EF4-FFF2-40B4-BE49-F238E27FC236}">
                  <a16:creationId xmlns:a16="http://schemas.microsoft.com/office/drawing/2014/main" id="{1DE6A7E7-C008-4CA4-A97F-91130587D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40" y="0"/>
              <a:ext cx="641948" cy="577328"/>
            </a:xfrm>
            <a:prstGeom prst="rect">
              <a:avLst/>
            </a:prstGeom>
          </p:spPr>
        </p:pic>
        <p:sp>
          <p:nvSpPr>
            <p:cNvPr id="7" name="Text Box 79">
              <a:extLst>
                <a:ext uri="{FF2B5EF4-FFF2-40B4-BE49-F238E27FC236}">
                  <a16:creationId xmlns:a16="http://schemas.microsoft.com/office/drawing/2014/main" id="{C7061186-1205-4ABD-9A69-011A4F53B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55109"/>
              <a:ext cx="1019597" cy="4397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27432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Desenhar Processo “as </a:t>
              </a:r>
              <a:r>
                <a:rPr lang="pt-BR" sz="1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</a:t>
              </a:r>
              <a:r>
                <a:rPr lang="pt-B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” até o nível de atividades (4º nível)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70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339353D5-CB26-4F7D-BD9E-192A409E0E90}"/>
              </a:ext>
            </a:extLst>
          </p:cNvPr>
          <p:cNvGrpSpPr/>
          <p:nvPr/>
        </p:nvGrpSpPr>
        <p:grpSpPr>
          <a:xfrm>
            <a:off x="1456450" y="2401461"/>
            <a:ext cx="9279099" cy="2973931"/>
            <a:chOff x="1163765" y="1809790"/>
            <a:chExt cx="9279099" cy="2973931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08359B38-41C1-468E-BE2C-76189FB13F52}"/>
                </a:ext>
              </a:extLst>
            </p:cNvPr>
            <p:cNvGrpSpPr/>
            <p:nvPr/>
          </p:nvGrpSpPr>
          <p:grpSpPr>
            <a:xfrm>
              <a:off x="1163765" y="2305454"/>
              <a:ext cx="9203002" cy="686004"/>
              <a:chOff x="1163765" y="2305454"/>
              <a:chExt cx="9203002" cy="686004"/>
            </a:xfrm>
          </p:grpSpPr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id="{B13F060E-C0B9-4A69-838D-0B24536F7F28}"/>
                  </a:ext>
                </a:extLst>
              </p:cNvPr>
              <p:cNvSpPr/>
              <p:nvPr/>
            </p:nvSpPr>
            <p:spPr>
              <a:xfrm>
                <a:off x="1714485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9731DE2B-C0E8-4B5F-B918-4CDCFA3266BD}"/>
                  </a:ext>
                </a:extLst>
              </p:cNvPr>
              <p:cNvSpPr/>
              <p:nvPr/>
            </p:nvSpPr>
            <p:spPr>
              <a:xfrm>
                <a:off x="1163765" y="263145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92484F-ECFE-4EA4-8F50-848403A8760C}"/>
                  </a:ext>
                </a:extLst>
              </p:cNvPr>
              <p:cNvSpPr txBox="1"/>
              <p:nvPr/>
            </p:nvSpPr>
            <p:spPr>
              <a:xfrm>
                <a:off x="1748347" y="2329817"/>
                <a:ext cx="5602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A.1 </a:t>
                </a:r>
              </a:p>
            </p:txBody>
          </p:sp>
          <p:sp>
            <p:nvSpPr>
              <p:cNvPr id="19" name="Retângulo: Cantos Arredondados 18">
                <a:extLst>
                  <a:ext uri="{FF2B5EF4-FFF2-40B4-BE49-F238E27FC236}">
                    <a16:creationId xmlns:a16="http://schemas.microsoft.com/office/drawing/2014/main" id="{3CB0C6BC-AA40-487F-810D-C7E4FDD60FFD}"/>
                  </a:ext>
                </a:extLst>
              </p:cNvPr>
              <p:cNvSpPr/>
              <p:nvPr/>
            </p:nvSpPr>
            <p:spPr>
              <a:xfrm>
                <a:off x="2495270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D781A93-C038-45DB-9516-D052593AAFA6}"/>
                  </a:ext>
                </a:extLst>
              </p:cNvPr>
              <p:cNvSpPr txBox="1"/>
              <p:nvPr/>
            </p:nvSpPr>
            <p:spPr>
              <a:xfrm>
                <a:off x="2544728" y="2317331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A.2 </a:t>
                </a:r>
              </a:p>
            </p:txBody>
          </p:sp>
          <p:sp>
            <p:nvSpPr>
              <p:cNvPr id="21" name="Retângulo: Cantos Arredondados 20">
                <a:extLst>
                  <a:ext uri="{FF2B5EF4-FFF2-40B4-BE49-F238E27FC236}">
                    <a16:creationId xmlns:a16="http://schemas.microsoft.com/office/drawing/2014/main" id="{9CA2F189-DE2E-498A-99D6-8F02CF5B2EA1}"/>
                  </a:ext>
                </a:extLst>
              </p:cNvPr>
              <p:cNvSpPr/>
              <p:nvPr/>
            </p:nvSpPr>
            <p:spPr>
              <a:xfrm>
                <a:off x="3222826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4128496-596F-4923-B5E9-F138D65EF986}"/>
                  </a:ext>
                </a:extLst>
              </p:cNvPr>
              <p:cNvSpPr txBox="1"/>
              <p:nvPr/>
            </p:nvSpPr>
            <p:spPr>
              <a:xfrm>
                <a:off x="3285012" y="2320150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A.3 </a:t>
                </a:r>
              </a:p>
            </p:txBody>
          </p:sp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AB3FAA4-461D-42FC-A89E-9887B09195E7}"/>
                  </a:ext>
                </a:extLst>
              </p:cNvPr>
              <p:cNvSpPr/>
              <p:nvPr/>
            </p:nvSpPr>
            <p:spPr>
              <a:xfrm>
                <a:off x="6190999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4" name="Retângulo: Cantos Arredondados 23">
                <a:extLst>
                  <a:ext uri="{FF2B5EF4-FFF2-40B4-BE49-F238E27FC236}">
                    <a16:creationId xmlns:a16="http://schemas.microsoft.com/office/drawing/2014/main" id="{462A0384-54FA-42CA-82D4-3BE6CFFEE2EE}"/>
                  </a:ext>
                </a:extLst>
              </p:cNvPr>
              <p:cNvSpPr/>
              <p:nvPr/>
            </p:nvSpPr>
            <p:spPr>
              <a:xfrm>
                <a:off x="6946731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5" name="Retângulo: Cantos Arredondados 24">
                <a:extLst>
                  <a:ext uri="{FF2B5EF4-FFF2-40B4-BE49-F238E27FC236}">
                    <a16:creationId xmlns:a16="http://schemas.microsoft.com/office/drawing/2014/main" id="{6F502341-B5CD-4039-9458-8F6D19870DEA}"/>
                  </a:ext>
                </a:extLst>
              </p:cNvPr>
              <p:cNvSpPr/>
              <p:nvPr/>
            </p:nvSpPr>
            <p:spPr>
              <a:xfrm>
                <a:off x="9257759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A1ACD270-0739-490C-BC3E-0849257FDDA8}"/>
                  </a:ext>
                </a:extLst>
              </p:cNvPr>
              <p:cNvSpPr/>
              <p:nvPr/>
            </p:nvSpPr>
            <p:spPr>
              <a:xfrm>
                <a:off x="8489315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C9A0E265-ADDF-4F3E-BD4B-284EB6C3EE47}"/>
                  </a:ext>
                </a:extLst>
              </p:cNvPr>
              <p:cNvSpPr/>
              <p:nvPr/>
            </p:nvSpPr>
            <p:spPr>
              <a:xfrm>
                <a:off x="7710738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56EA1415-8A5C-437A-A51F-E092F08783E7}"/>
                  </a:ext>
                </a:extLst>
              </p:cNvPr>
              <p:cNvSpPr/>
              <p:nvPr/>
            </p:nvSpPr>
            <p:spPr>
              <a:xfrm>
                <a:off x="3930924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4B10DD69-F355-44C0-9853-3E0EEABA48AA}"/>
                  </a:ext>
                </a:extLst>
              </p:cNvPr>
              <p:cNvSpPr/>
              <p:nvPr/>
            </p:nvSpPr>
            <p:spPr>
              <a:xfrm>
                <a:off x="4661876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C1523A5B-8E99-476F-B2BA-3AB2B02D6EB7}"/>
                  </a:ext>
                </a:extLst>
              </p:cNvPr>
              <p:cNvSpPr/>
              <p:nvPr/>
            </p:nvSpPr>
            <p:spPr>
              <a:xfrm>
                <a:off x="5429616" y="2631458"/>
                <a:ext cx="540000" cy="3600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 </a:t>
                </a: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31" name="Conector de Seta Reta 30">
                <a:extLst>
                  <a:ext uri="{FF2B5EF4-FFF2-40B4-BE49-F238E27FC236}">
                    <a16:creationId xmlns:a16="http://schemas.microsoft.com/office/drawing/2014/main" id="{D512E71E-3AE0-4ED9-8894-8D3A199220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2127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2D23E75-4A59-479A-A6F7-350580312E44}"/>
                  </a:ext>
                </a:extLst>
              </p:cNvPr>
              <p:cNvSpPr txBox="1"/>
              <p:nvPr/>
            </p:nvSpPr>
            <p:spPr>
              <a:xfrm>
                <a:off x="4705664" y="2320150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A.5 </a:t>
                </a: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3235CB8-9B46-416C-AF87-865B7CA8FAF9}"/>
                  </a:ext>
                </a:extLst>
              </p:cNvPr>
              <p:cNvSpPr txBox="1"/>
              <p:nvPr/>
            </p:nvSpPr>
            <p:spPr>
              <a:xfrm>
                <a:off x="3981784" y="2305454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A.4 </a:t>
                </a:r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BB88FE79-E27D-4468-A6D3-F5A2FF1B0222}"/>
                  </a:ext>
                </a:extLst>
              </p:cNvPr>
              <p:cNvSpPr txBox="1"/>
              <p:nvPr/>
            </p:nvSpPr>
            <p:spPr>
              <a:xfrm>
                <a:off x="6267397" y="2313466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A.7 </a:t>
                </a:r>
              </a:p>
            </p:txBody>
          </p: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1405F7C-FA2D-4659-B8B2-785E51C0026F}"/>
                  </a:ext>
                </a:extLst>
              </p:cNvPr>
              <p:cNvSpPr txBox="1"/>
              <p:nvPr/>
            </p:nvSpPr>
            <p:spPr>
              <a:xfrm>
                <a:off x="5453555" y="2322287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A.6 </a:t>
                </a:r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A8C97F2C-B1CD-47DA-B0F9-FA03BBD26C8E}"/>
                  </a:ext>
                </a:extLst>
              </p:cNvPr>
              <p:cNvSpPr txBox="1"/>
              <p:nvPr/>
            </p:nvSpPr>
            <p:spPr>
              <a:xfrm>
                <a:off x="7778858" y="2320150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A.9 </a:t>
                </a:r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77FBDD74-43D7-4ACA-9EF3-BC05B761C09F}"/>
                  </a:ext>
                </a:extLst>
              </p:cNvPr>
              <p:cNvSpPr txBox="1"/>
              <p:nvPr/>
            </p:nvSpPr>
            <p:spPr>
              <a:xfrm>
                <a:off x="6966501" y="2320150"/>
                <a:ext cx="528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A.8 </a:t>
                </a:r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290F3037-4689-4150-A777-51C58D02E6C5}"/>
                  </a:ext>
                </a:extLst>
              </p:cNvPr>
              <p:cNvSpPr txBox="1"/>
              <p:nvPr/>
            </p:nvSpPr>
            <p:spPr>
              <a:xfrm>
                <a:off x="8467573" y="2329817"/>
                <a:ext cx="7519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A.10 </a:t>
                </a:r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F2F93E2-2E39-4106-BE05-AE8C3A70000D}"/>
                  </a:ext>
                </a:extLst>
              </p:cNvPr>
              <p:cNvSpPr txBox="1"/>
              <p:nvPr/>
            </p:nvSpPr>
            <p:spPr>
              <a:xfrm>
                <a:off x="9226846" y="2332259"/>
                <a:ext cx="6486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/>
                    <a:ea typeface="+mn-ea"/>
                    <a:cs typeface="+mn-cs"/>
                  </a:rPr>
                  <a:t>A.11 </a:t>
                </a:r>
              </a:p>
            </p:txBody>
          </p: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3D792959-11C4-4C3C-A646-06F9C3EA2F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8042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>
                <a:extLst>
                  <a:ext uri="{FF2B5EF4-FFF2-40B4-BE49-F238E27FC236}">
                    <a16:creationId xmlns:a16="http://schemas.microsoft.com/office/drawing/2014/main" id="{CCEBB0D5-5A41-4F61-8E7A-1FFEE2B7D9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0288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>
                <a:extLst>
                  <a:ext uri="{FF2B5EF4-FFF2-40B4-BE49-F238E27FC236}">
                    <a16:creationId xmlns:a16="http://schemas.microsoft.com/office/drawing/2014/main" id="{60E7A6DB-2FF7-4AE0-84FB-1E9DDA8BE8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0739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ector de Seta Reta 42">
                <a:extLst>
                  <a:ext uri="{FF2B5EF4-FFF2-40B4-BE49-F238E27FC236}">
                    <a16:creationId xmlns:a16="http://schemas.microsoft.com/office/drawing/2014/main" id="{2954F565-94F1-43F5-9862-FED5281B04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5608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ector de Seta Reta 43">
                <a:extLst>
                  <a:ext uri="{FF2B5EF4-FFF2-40B4-BE49-F238E27FC236}">
                    <a16:creationId xmlns:a16="http://schemas.microsoft.com/office/drawing/2014/main" id="{827B51F0-1540-4C98-BD41-CBD79EBD25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6890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4">
                <a:extLst>
                  <a:ext uri="{FF2B5EF4-FFF2-40B4-BE49-F238E27FC236}">
                    <a16:creationId xmlns:a16="http://schemas.microsoft.com/office/drawing/2014/main" id="{891D5065-60D2-46F9-A2A5-F609F2B6E8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3026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ector de Seta Reta 45">
                <a:extLst>
                  <a:ext uri="{FF2B5EF4-FFF2-40B4-BE49-F238E27FC236}">
                    <a16:creationId xmlns:a16="http://schemas.microsoft.com/office/drawing/2014/main" id="{BF1E4877-EB58-421B-AB43-908EF922C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0837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01463E8E-819F-4324-83D3-884CF2883C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7759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ector de Seta Reta 47">
                <a:extLst>
                  <a:ext uri="{FF2B5EF4-FFF2-40B4-BE49-F238E27FC236}">
                    <a16:creationId xmlns:a16="http://schemas.microsoft.com/office/drawing/2014/main" id="{D920EDC8-07F2-4637-9917-8BC0649D0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1265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48">
                <a:extLst>
                  <a:ext uri="{FF2B5EF4-FFF2-40B4-BE49-F238E27FC236}">
                    <a16:creationId xmlns:a16="http://schemas.microsoft.com/office/drawing/2014/main" id="{4C10A75C-3E58-4FA3-ABCE-99C55A1908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1088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7001606C-AF48-4BF9-A2CA-BC8BDB9AC536}"/>
                  </a:ext>
                </a:extLst>
              </p:cNvPr>
              <p:cNvSpPr/>
              <p:nvPr/>
            </p:nvSpPr>
            <p:spPr>
              <a:xfrm>
                <a:off x="10006767" y="2631458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cxnSp>
            <p:nvCxnSpPr>
              <p:cNvPr id="51" name="Conector de Seta Reta 50">
                <a:extLst>
                  <a:ext uri="{FF2B5EF4-FFF2-40B4-BE49-F238E27FC236}">
                    <a16:creationId xmlns:a16="http://schemas.microsoft.com/office/drawing/2014/main" id="{F4F84A7E-103D-46C1-BF0E-9AA0575B4B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7709" y="2806662"/>
                <a:ext cx="207820" cy="6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" name="Gráfico 5" descr="Manual">
              <a:extLst>
                <a:ext uri="{FF2B5EF4-FFF2-40B4-BE49-F238E27FC236}">
                  <a16:creationId xmlns:a16="http://schemas.microsoft.com/office/drawing/2014/main" id="{17189E83-9E49-4796-86E0-60F54FDA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8004" y="3581981"/>
              <a:ext cx="543223" cy="554400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BFB5E91-53C8-43D4-A17A-ADD8BFD0DF6C}"/>
                </a:ext>
              </a:extLst>
            </p:cNvPr>
            <p:cNvSpPr txBox="1"/>
            <p:nvPr/>
          </p:nvSpPr>
          <p:spPr>
            <a:xfrm>
              <a:off x="5016336" y="4113647"/>
              <a:ext cx="1384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Subproduto PGP</a:t>
              </a:r>
            </a:p>
          </p:txBody>
        </p:sp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A2EFFF82-B463-4B8E-9912-175CED1C31E9}"/>
                </a:ext>
              </a:extLst>
            </p:cNvPr>
            <p:cNvSpPr/>
            <p:nvPr/>
          </p:nvSpPr>
          <p:spPr>
            <a:xfrm rot="5400000">
              <a:off x="5603592" y="3314384"/>
              <a:ext cx="228600" cy="27016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09566A40-3D22-4577-BEE2-8FE818323C39}"/>
                </a:ext>
              </a:extLst>
            </p:cNvPr>
            <p:cNvSpPr/>
            <p:nvPr/>
          </p:nvSpPr>
          <p:spPr>
            <a:xfrm rot="5400000">
              <a:off x="9413459" y="3293918"/>
              <a:ext cx="228600" cy="27016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10" name="Gráfico 9" descr="Livros na prateleira">
              <a:extLst>
                <a:ext uri="{FF2B5EF4-FFF2-40B4-BE49-F238E27FC236}">
                  <a16:creationId xmlns:a16="http://schemas.microsoft.com/office/drawing/2014/main" id="{7636F2FE-9F03-46FD-A2DE-167BB861D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3359" y="3512936"/>
              <a:ext cx="554400" cy="55440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B8F81CB-5625-4DF7-9F1C-F5C470AFCE66}"/>
                </a:ext>
              </a:extLst>
            </p:cNvPr>
            <p:cNvSpPr txBox="1"/>
            <p:nvPr/>
          </p:nvSpPr>
          <p:spPr>
            <a:xfrm>
              <a:off x="8829793" y="4045057"/>
              <a:ext cx="16130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Subproduto mapa ou desenho                     “</a:t>
              </a:r>
              <a:r>
                <a:rPr kumimoji="0" lang="pt-BR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as </a:t>
              </a:r>
              <a:r>
                <a:rPr kumimoji="0" lang="pt-BR" sz="1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is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”</a:t>
              </a: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89B6AAF4-9811-4D43-AD35-98089C793718}"/>
                </a:ext>
              </a:extLst>
            </p:cNvPr>
            <p:cNvCxnSpPr>
              <a:cxnSpLocks/>
            </p:cNvCxnSpPr>
            <p:nvPr/>
          </p:nvCxnSpPr>
          <p:spPr>
            <a:xfrm>
              <a:off x="1163765" y="2171700"/>
              <a:ext cx="481846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B06AC2D-50DA-4D2F-94CA-7DE264D12F8E}"/>
                </a:ext>
              </a:extLst>
            </p:cNvPr>
            <p:cNvSpPr txBox="1"/>
            <p:nvPr/>
          </p:nvSpPr>
          <p:spPr>
            <a:xfrm>
              <a:off x="1482212" y="1809790"/>
              <a:ext cx="4099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Subprocesso “Planejar gerenciamento do processo”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E20D9BAC-6A2C-483F-8563-995B29004ED9}"/>
                </a:ext>
              </a:extLst>
            </p:cNvPr>
            <p:cNvCxnSpPr>
              <a:cxnSpLocks/>
            </p:cNvCxnSpPr>
            <p:nvPr/>
          </p:nvCxnSpPr>
          <p:spPr>
            <a:xfrm>
              <a:off x="6047950" y="2167668"/>
              <a:ext cx="4248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64BAEEF-1F87-490A-8D11-D2AB55325FDF}"/>
                </a:ext>
              </a:extLst>
            </p:cNvPr>
            <p:cNvSpPr txBox="1"/>
            <p:nvPr/>
          </p:nvSpPr>
          <p:spPr>
            <a:xfrm>
              <a:off x="6746319" y="1814973"/>
              <a:ext cx="3485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Subprocesso “Conhecer processo”</a:t>
              </a:r>
            </a:p>
          </p:txBody>
        </p:sp>
      </p:grpSp>
      <p:sp>
        <p:nvSpPr>
          <p:cNvPr id="52" name="Título 51">
            <a:extLst>
              <a:ext uri="{FF2B5EF4-FFF2-40B4-BE49-F238E27FC236}">
                <a16:creationId xmlns:a16="http://schemas.microsoft.com/office/drawing/2014/main" id="{1C3BA076-64A3-417F-87AD-4EB65DB9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07"/>
            <a:ext cx="10515600" cy="1325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Processo Gerenciar Processos e Riscos</a:t>
            </a:r>
          </a:p>
        </p:txBody>
      </p:sp>
    </p:spTree>
    <p:extLst>
      <p:ext uri="{BB962C8B-B14F-4D97-AF65-F5344CB8AC3E}">
        <p14:creationId xmlns:p14="http://schemas.microsoft.com/office/powerpoint/2010/main" val="222069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D28530DB-3098-48A5-BD82-4633256A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9" y="2226128"/>
            <a:ext cx="5854471" cy="1717364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9EAC09-A7F9-4A45-959C-5A09EFB24142}"/>
              </a:ext>
            </a:extLst>
          </p:cNvPr>
          <p:cNvSpPr txBox="1"/>
          <p:nvPr/>
        </p:nvSpPr>
        <p:spPr>
          <a:xfrm>
            <a:off x="1206612" y="1601258"/>
            <a:ext cx="416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Questionário “Conhecer Processo”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141AC58-C4F6-45E0-9FFC-7DE572803880}"/>
              </a:ext>
            </a:extLst>
          </p:cNvPr>
          <p:cNvSpPr txBox="1"/>
          <p:nvPr/>
        </p:nvSpPr>
        <p:spPr>
          <a:xfrm>
            <a:off x="4570044" y="4212761"/>
            <a:ext cx="161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mapa ou desenho                     “</a:t>
            </a: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 </a:t>
            </a:r>
            <a:r>
              <a:rPr kumimoji="0" lang="pt-BR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is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AF9C675-90FB-40E0-A065-A5F0C72D1450}"/>
              </a:ext>
            </a:extLst>
          </p:cNvPr>
          <p:cNvSpPr txBox="1"/>
          <p:nvPr/>
        </p:nvSpPr>
        <p:spPr>
          <a:xfrm>
            <a:off x="2644258" y="4212761"/>
            <a:ext cx="161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Conhecer o processo atual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21B35CB-2ACA-445E-B28C-C9E4BED53888}"/>
              </a:ext>
            </a:extLst>
          </p:cNvPr>
          <p:cNvSpPr txBox="1"/>
          <p:nvPr/>
        </p:nvSpPr>
        <p:spPr>
          <a:xfrm>
            <a:off x="2644257" y="5372796"/>
            <a:ext cx="1613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Analisar o processo e os riscos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3FC6937-2E24-470B-BDC0-4019C789F468}"/>
              </a:ext>
            </a:extLst>
          </p:cNvPr>
          <p:cNvSpPr txBox="1"/>
          <p:nvPr/>
        </p:nvSpPr>
        <p:spPr>
          <a:xfrm>
            <a:off x="4570044" y="5218907"/>
            <a:ext cx="161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Plano de Ação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931905A-25F0-4ECE-BF1C-08DF6C059DA7}"/>
              </a:ext>
            </a:extLst>
          </p:cNvPr>
          <p:cNvGrpSpPr/>
          <p:nvPr/>
        </p:nvGrpSpPr>
        <p:grpSpPr>
          <a:xfrm>
            <a:off x="6495830" y="2107445"/>
            <a:ext cx="5400000" cy="1733058"/>
            <a:chOff x="3189992" y="874609"/>
            <a:chExt cx="5400000" cy="1733058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81AAC8B2-78E7-40FA-96D4-9486B54DF9F7}"/>
                </a:ext>
              </a:extLst>
            </p:cNvPr>
            <p:cNvSpPr/>
            <p:nvPr/>
          </p:nvSpPr>
          <p:spPr>
            <a:xfrm>
              <a:off x="3740712" y="1696277"/>
              <a:ext cx="540000" cy="3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955E85DA-71D7-4CEC-9381-37CA355914CB}"/>
                </a:ext>
              </a:extLst>
            </p:cNvPr>
            <p:cNvSpPr/>
            <p:nvPr/>
          </p:nvSpPr>
          <p:spPr>
            <a:xfrm>
              <a:off x="3189992" y="1696277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A2E179AB-D970-4DFF-8C19-7F86B73910D4}"/>
                </a:ext>
              </a:extLst>
            </p:cNvPr>
            <p:cNvSpPr txBox="1"/>
            <p:nvPr/>
          </p:nvSpPr>
          <p:spPr>
            <a:xfrm>
              <a:off x="3774574" y="1394636"/>
              <a:ext cx="560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A.1 </a:t>
              </a:r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7F450BD5-C5D4-4959-9109-81CB8144CD62}"/>
                </a:ext>
              </a:extLst>
            </p:cNvPr>
            <p:cNvSpPr/>
            <p:nvPr/>
          </p:nvSpPr>
          <p:spPr>
            <a:xfrm>
              <a:off x="4521497" y="1696277"/>
              <a:ext cx="540000" cy="3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F84C847D-7B06-47A9-8282-748B8B049FB1}"/>
                </a:ext>
              </a:extLst>
            </p:cNvPr>
            <p:cNvSpPr txBox="1"/>
            <p:nvPr/>
          </p:nvSpPr>
          <p:spPr>
            <a:xfrm>
              <a:off x="4570955" y="1382150"/>
              <a:ext cx="528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A.2 </a:t>
              </a:r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0D36E3A6-3C7A-4B4F-8387-7E0B827BA050}"/>
                </a:ext>
              </a:extLst>
            </p:cNvPr>
            <p:cNvSpPr/>
            <p:nvPr/>
          </p:nvSpPr>
          <p:spPr>
            <a:xfrm>
              <a:off x="5249053" y="1696277"/>
              <a:ext cx="540000" cy="3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342B9105-1B27-41EA-BEE3-02C8290378EF}"/>
                </a:ext>
              </a:extLst>
            </p:cNvPr>
            <p:cNvSpPr txBox="1"/>
            <p:nvPr/>
          </p:nvSpPr>
          <p:spPr>
            <a:xfrm>
              <a:off x="5311239" y="1384969"/>
              <a:ext cx="528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A.3 </a:t>
              </a:r>
            </a:p>
          </p:txBody>
        </p:sp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021CBD0E-E73F-44B8-B8B8-D3A6346D74CE}"/>
                </a:ext>
              </a:extLst>
            </p:cNvPr>
            <p:cNvSpPr/>
            <p:nvPr/>
          </p:nvSpPr>
          <p:spPr>
            <a:xfrm>
              <a:off x="5957151" y="1696277"/>
              <a:ext cx="540000" cy="3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7ED7AE44-B31F-4226-8DD2-6AB7A7CF6AAF}"/>
                </a:ext>
              </a:extLst>
            </p:cNvPr>
            <p:cNvSpPr/>
            <p:nvPr/>
          </p:nvSpPr>
          <p:spPr>
            <a:xfrm>
              <a:off x="6688103" y="1696277"/>
              <a:ext cx="540000" cy="3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6304B24-624C-4E5D-9762-F20D12D19F6F}"/>
                </a:ext>
              </a:extLst>
            </p:cNvPr>
            <p:cNvSpPr/>
            <p:nvPr/>
          </p:nvSpPr>
          <p:spPr>
            <a:xfrm>
              <a:off x="7455843" y="1696277"/>
              <a:ext cx="540000" cy="3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E147062A-74F3-443E-8B5F-AF4BC2056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8354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C7EB46A5-DC24-4FEB-9CE1-47A342028A6A}"/>
                </a:ext>
              </a:extLst>
            </p:cNvPr>
            <p:cNvSpPr txBox="1"/>
            <p:nvPr/>
          </p:nvSpPr>
          <p:spPr>
            <a:xfrm>
              <a:off x="6731891" y="1384969"/>
              <a:ext cx="528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A.5 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2BDA169F-8B81-44F1-B586-551FA58E0383}"/>
                </a:ext>
              </a:extLst>
            </p:cNvPr>
            <p:cNvSpPr txBox="1"/>
            <p:nvPr/>
          </p:nvSpPr>
          <p:spPr>
            <a:xfrm>
              <a:off x="6008011" y="1370273"/>
              <a:ext cx="528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A.4 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0496500D-6BF0-4987-8BA1-5A8977D5CD3E}"/>
                </a:ext>
              </a:extLst>
            </p:cNvPr>
            <p:cNvSpPr txBox="1"/>
            <p:nvPr/>
          </p:nvSpPr>
          <p:spPr>
            <a:xfrm>
              <a:off x="7479782" y="1387106"/>
              <a:ext cx="528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A.6 </a:t>
              </a:r>
            </a:p>
          </p:txBody>
        </p: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C8C3AEE5-5932-4AD6-949A-39CAC1CD7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269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EC88EC70-4C69-4118-88D7-B391A28B62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515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de Seta Reta 54">
              <a:extLst>
                <a:ext uri="{FF2B5EF4-FFF2-40B4-BE49-F238E27FC236}">
                  <a16:creationId xmlns:a16="http://schemas.microsoft.com/office/drawing/2014/main" id="{D1B2A3B8-C29A-4612-89C2-E2068F194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6966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5E91CD9D-C394-422A-BEEA-9126A4C11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1835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id="{18B186E0-47DA-47C8-A491-2BC995DB3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3117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de Seta Reta 57">
              <a:extLst>
                <a:ext uri="{FF2B5EF4-FFF2-40B4-BE49-F238E27FC236}">
                  <a16:creationId xmlns:a16="http://schemas.microsoft.com/office/drawing/2014/main" id="{08B7001A-2B0B-42B1-9B9B-E92D769CA5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492" y="1871481"/>
              <a:ext cx="207820" cy="6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1D562897-CD89-48F8-AC5A-AF58949B054C}"/>
                </a:ext>
              </a:extLst>
            </p:cNvPr>
            <p:cNvSpPr/>
            <p:nvPr/>
          </p:nvSpPr>
          <p:spPr>
            <a:xfrm>
              <a:off x="8220937" y="1706668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60" name="Seta: para a Direita 59">
              <a:extLst>
                <a:ext uri="{FF2B5EF4-FFF2-40B4-BE49-F238E27FC236}">
                  <a16:creationId xmlns:a16="http://schemas.microsoft.com/office/drawing/2014/main" id="{78E9BE39-019E-4AFD-B761-5E8EA0661870}"/>
                </a:ext>
              </a:extLst>
            </p:cNvPr>
            <p:cNvSpPr/>
            <p:nvPr/>
          </p:nvSpPr>
          <p:spPr>
            <a:xfrm rot="5400000">
              <a:off x="6158048" y="2358285"/>
              <a:ext cx="228600" cy="270164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cxnSp>
          <p:nvCxnSpPr>
            <p:cNvPr id="61" name="Conector de Seta Reta 60">
              <a:extLst>
                <a:ext uri="{FF2B5EF4-FFF2-40B4-BE49-F238E27FC236}">
                  <a16:creationId xmlns:a16="http://schemas.microsoft.com/office/drawing/2014/main" id="{36C106D6-084E-4F24-9651-7A5E67F0D1B5}"/>
                </a:ext>
              </a:extLst>
            </p:cNvPr>
            <p:cNvCxnSpPr>
              <a:cxnSpLocks/>
            </p:cNvCxnSpPr>
            <p:nvPr/>
          </p:nvCxnSpPr>
          <p:spPr>
            <a:xfrm>
              <a:off x="3189992" y="1236519"/>
              <a:ext cx="540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9841E815-6411-4276-AC96-8F3A7DAB0966}"/>
                </a:ext>
              </a:extLst>
            </p:cNvPr>
            <p:cNvSpPr txBox="1"/>
            <p:nvPr/>
          </p:nvSpPr>
          <p:spPr>
            <a:xfrm>
              <a:off x="3508438" y="874609"/>
              <a:ext cx="4949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Subprocesso “Conhecer processo” (3º nível)</a:t>
              </a:r>
            </a:p>
          </p:txBody>
        </p:sp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F20D6743-BDEB-460C-8748-B4C04C4866D7}"/>
              </a:ext>
            </a:extLst>
          </p:cNvPr>
          <p:cNvSpPr txBox="1"/>
          <p:nvPr/>
        </p:nvSpPr>
        <p:spPr>
          <a:xfrm>
            <a:off x="8721878" y="3878187"/>
            <a:ext cx="1603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Desenhar processo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BB34BCF-75B5-4604-B1B0-B622DE7BCB5E}"/>
              </a:ext>
            </a:extLst>
          </p:cNvPr>
          <p:cNvSpPr txBox="1"/>
          <p:nvPr/>
        </p:nvSpPr>
        <p:spPr>
          <a:xfrm>
            <a:off x="6528211" y="1956859"/>
            <a:ext cx="103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4º Nível 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59D1EF47-3C99-4735-8FE4-879F5726078E}"/>
              </a:ext>
            </a:extLst>
          </p:cNvPr>
          <p:cNvSpPr/>
          <p:nvPr/>
        </p:nvSpPr>
        <p:spPr>
          <a:xfrm>
            <a:off x="9125114" y="2601858"/>
            <a:ext cx="796798" cy="927759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9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15FDA627-ED1C-4210-840B-A9EF0AE97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8F63A9-9B9F-4298-AF07-1ECC638F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Notação BPMN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A60711-01AB-4042-AC36-216EE4DC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Categorias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Visão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elementar</a:t>
            </a:r>
            <a:r>
              <a:rPr lang="en-US" sz="2000" dirty="0">
                <a:solidFill>
                  <a:srgbClr val="FFFFFF"/>
                </a:solidFill>
              </a:rPr>
              <a:t> de um </a:t>
            </a:r>
            <a:r>
              <a:rPr lang="en-US" sz="2000" dirty="0" err="1">
                <a:solidFill>
                  <a:srgbClr val="FFFFFF"/>
                </a:solidFill>
              </a:rPr>
              <a:t>fluxo</a:t>
            </a:r>
            <a:r>
              <a:rPr lang="en-US" sz="2000" dirty="0">
                <a:solidFill>
                  <a:srgbClr val="FFFFFF"/>
                </a:solidFill>
              </a:rPr>
              <a:t> BPMN</a:t>
            </a:r>
          </a:p>
          <a:p>
            <a:r>
              <a:rPr lang="en-US" sz="2000" i="1" dirty="0">
                <a:solidFill>
                  <a:srgbClr val="FFFFFF"/>
                </a:solidFill>
              </a:rPr>
              <a:t>Range</a:t>
            </a:r>
            <a:r>
              <a:rPr lang="en-US" sz="2000" dirty="0">
                <a:solidFill>
                  <a:srgbClr val="FFFFFF"/>
                </a:solidFill>
              </a:rPr>
              <a:t> CGU </a:t>
            </a:r>
            <a:r>
              <a:rPr lang="en-US" sz="2000" dirty="0" err="1">
                <a:solidFill>
                  <a:srgbClr val="FFFFFF"/>
                </a:solidFill>
              </a:rPr>
              <a:t>como</a:t>
            </a:r>
            <a:r>
              <a:rPr lang="en-US" sz="2000" dirty="0">
                <a:solidFill>
                  <a:srgbClr val="FFFFFF"/>
                </a:solidFill>
              </a:rPr>
              <a:t> boa </a:t>
            </a:r>
            <a:r>
              <a:rPr lang="en-US" sz="2000" dirty="0" err="1">
                <a:solidFill>
                  <a:srgbClr val="FFFFFF"/>
                </a:solidFill>
              </a:rPr>
              <a:t>prática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Exemplos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5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>
            <a:extLst>
              <a:ext uri="{FF2B5EF4-FFF2-40B4-BE49-F238E27FC236}">
                <a16:creationId xmlns:a16="http://schemas.microsoft.com/office/drawing/2014/main" id="{12B8A734-C44B-4031-8DC0-00BD06BB5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54030"/>
              </p:ext>
            </p:extLst>
          </p:nvPr>
        </p:nvGraphicFramePr>
        <p:xfrm>
          <a:off x="501870" y="978987"/>
          <a:ext cx="11188260" cy="562264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219049">
                  <a:extLst>
                    <a:ext uri="{9D8B030D-6E8A-4147-A177-3AD203B41FA5}">
                      <a16:colId xmlns:a16="http://schemas.microsoft.com/office/drawing/2014/main" val="314232437"/>
                    </a:ext>
                  </a:extLst>
                </a:gridCol>
                <a:gridCol w="7969211">
                  <a:extLst>
                    <a:ext uri="{9D8B030D-6E8A-4147-A177-3AD203B41FA5}">
                      <a16:colId xmlns:a16="http://schemas.microsoft.com/office/drawing/2014/main" val="9327040"/>
                    </a:ext>
                  </a:extLst>
                </a:gridCol>
              </a:tblGrid>
              <a:tr h="2729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AS QUATRO CATEGORIAS DE ELEMENTOS BPMN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261399"/>
                  </a:ext>
                </a:extLst>
              </a:tr>
              <a:tr h="478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DESCRIÇÃO</a:t>
                      </a:r>
                      <a:endParaRPr lang="pt-BR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27147"/>
                  </a:ext>
                </a:extLst>
              </a:tr>
              <a:tr h="819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Raia</a:t>
                      </a:r>
                      <a:r>
                        <a:rPr lang="en-US" sz="2000" dirty="0">
                          <a:effectLst/>
                        </a:rPr>
                        <a:t> de piscina </a:t>
                      </a:r>
                      <a:r>
                        <a:rPr lang="en-US" sz="2000" i="1" dirty="0">
                          <a:effectLst/>
                        </a:rPr>
                        <a:t>(</a:t>
                      </a:r>
                      <a:r>
                        <a:rPr lang="en-US" sz="2000" i="1" dirty="0" err="1">
                          <a:effectLst/>
                        </a:rPr>
                        <a:t>Swimlanes</a:t>
                      </a:r>
                      <a:r>
                        <a:rPr lang="en-US" sz="2000" i="1" dirty="0">
                          <a:effectLst/>
                        </a:rPr>
                        <a:t>)</a:t>
                      </a:r>
                      <a:endParaRPr lang="pt-BR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Delimitam o processo, os atores ou participantes do processo e partes do processo: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i="1" dirty="0">
                          <a:effectLst/>
                        </a:rPr>
                        <a:t>Pool</a:t>
                      </a:r>
                      <a:r>
                        <a:rPr lang="en-US" sz="1600" dirty="0">
                          <a:effectLst/>
                        </a:rPr>
                        <a:t> (piscina)</a:t>
                      </a:r>
                      <a:endParaRPr lang="pt-BR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i="1" dirty="0">
                          <a:effectLst/>
                        </a:rPr>
                        <a:t>Lane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raia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i="1" dirty="0">
                          <a:effectLst/>
                        </a:rPr>
                        <a:t>Milestone </a:t>
                      </a:r>
                      <a:endParaRPr lang="pt-BR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306636"/>
                  </a:ext>
                </a:extLst>
              </a:tr>
              <a:tr h="1130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Objetos de fluxo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(</a:t>
                      </a:r>
                      <a:r>
                        <a:rPr lang="pt-BR" sz="2000" i="1" dirty="0" err="1">
                          <a:effectLst/>
                        </a:rPr>
                        <a:t>flow</a:t>
                      </a:r>
                      <a:r>
                        <a:rPr lang="pt-BR" sz="2000" i="1" dirty="0">
                          <a:effectLst/>
                        </a:rPr>
                        <a:t> </a:t>
                      </a:r>
                      <a:r>
                        <a:rPr lang="pt-BR" sz="2000" i="1" dirty="0" err="1">
                          <a:effectLst/>
                        </a:rPr>
                        <a:t>objects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Definem o comportamento do processo. São de três tipos: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-Eventos (</a:t>
                      </a:r>
                      <a:r>
                        <a:rPr lang="pt-BR" sz="1600" i="1" dirty="0" err="1">
                          <a:effectLst/>
                        </a:rPr>
                        <a:t>Events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-Atividades (</a:t>
                      </a:r>
                      <a:r>
                        <a:rPr lang="en-US" sz="1600" i="1" dirty="0">
                          <a:effectLst/>
                        </a:rPr>
                        <a:t>Activities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dirty="0" err="1">
                          <a:effectLst/>
                        </a:rPr>
                        <a:t>Decisões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i="1" dirty="0">
                          <a:effectLst/>
                        </a:rPr>
                        <a:t>Gateways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538119"/>
                  </a:ext>
                </a:extLst>
              </a:tr>
              <a:tr h="1130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Objetos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dirty="0" err="1">
                          <a:effectLst/>
                        </a:rPr>
                        <a:t>conexão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Conectam objetos de fluxo entre si e aos artefatos. Podem ser: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-Fluxo de sequência (</a:t>
                      </a:r>
                      <a:r>
                        <a:rPr lang="pt-BR" sz="1600" i="1" dirty="0" err="1">
                          <a:effectLst/>
                        </a:rPr>
                        <a:t>sequence</a:t>
                      </a:r>
                      <a:r>
                        <a:rPr lang="pt-BR" sz="1600" i="1" dirty="0">
                          <a:effectLst/>
                        </a:rPr>
                        <a:t> </a:t>
                      </a:r>
                      <a:r>
                        <a:rPr lang="pt-BR" sz="1600" i="1" dirty="0" err="1">
                          <a:effectLst/>
                        </a:rPr>
                        <a:t>flow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-Fluxo de mensagem (</a:t>
                      </a:r>
                      <a:r>
                        <a:rPr lang="pt-BR" sz="1600" i="1" dirty="0" err="1">
                          <a:effectLst/>
                        </a:rPr>
                        <a:t>message</a:t>
                      </a:r>
                      <a:r>
                        <a:rPr lang="pt-BR" sz="1600" i="1" dirty="0">
                          <a:effectLst/>
                        </a:rPr>
                        <a:t> </a:t>
                      </a:r>
                      <a:r>
                        <a:rPr lang="pt-BR" sz="1600" i="1" dirty="0" err="1">
                          <a:effectLst/>
                        </a:rPr>
                        <a:t>flow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dirty="0" err="1">
                          <a:effectLst/>
                        </a:rPr>
                        <a:t>Associação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i="1" dirty="0">
                          <a:effectLst/>
                        </a:rPr>
                        <a:t>Association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355745"/>
                  </a:ext>
                </a:extLst>
              </a:tr>
              <a:tr h="1415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Artefatos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i="1" dirty="0">
                          <a:effectLst/>
                        </a:rPr>
                        <a:t>artefacts)</a:t>
                      </a:r>
                      <a:endParaRPr lang="pt-BR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Fornecem informações adicionais ao processo: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-Objeto de dados (</a:t>
                      </a:r>
                      <a:r>
                        <a:rPr lang="pt-BR" sz="1600" i="1" dirty="0">
                          <a:effectLst/>
                        </a:rPr>
                        <a:t>Data </a:t>
                      </a:r>
                      <a:r>
                        <a:rPr lang="pt-BR" sz="1600" i="1" dirty="0" err="1">
                          <a:effectLst/>
                        </a:rPr>
                        <a:t>Object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-Grupos (</a:t>
                      </a:r>
                      <a:r>
                        <a:rPr lang="pt-BR" sz="1600" i="1" dirty="0" err="1">
                          <a:effectLst/>
                        </a:rPr>
                        <a:t>Group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-Anotação (</a:t>
                      </a:r>
                      <a:r>
                        <a:rPr lang="pt-BR" sz="1600" i="1" dirty="0" err="1">
                          <a:effectLst/>
                        </a:rPr>
                        <a:t>Annotation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-Depósito ou Repositório de dados (</a:t>
                      </a:r>
                      <a:r>
                        <a:rPr lang="pt-BR" sz="1600" i="1" dirty="0">
                          <a:effectLst/>
                        </a:rPr>
                        <a:t>Data </a:t>
                      </a:r>
                      <a:r>
                        <a:rPr lang="pt-BR" sz="1600" i="1" dirty="0" err="1">
                          <a:effectLst/>
                        </a:rPr>
                        <a:t>store</a:t>
                      </a:r>
                      <a:r>
                        <a:rPr lang="pt-BR" sz="1600" dirty="0">
                          <a:effectLst/>
                        </a:rPr>
                        <a:t>)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957429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047D1CC3-5110-45B1-A8A1-24ACE895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2141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A935077-5B9F-4945-9953-C059FB21A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92" y="6627168"/>
            <a:ext cx="4022725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D0BD73D-C110-4FA4-A128-78D80C4C2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4247" y="6627168"/>
            <a:ext cx="318775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[</a:t>
            </a:r>
            <a:r>
              <a:rPr kumimoji="0" lang="en-US" altLang="pt-BR" sz="9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1]</a:t>
            </a:r>
            <a:r>
              <a:rPr kumimoji="0" lang="en-US" altLang="pt-BR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 Prático de Modelagem de Processos da Polícia Federal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10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335B8-BD30-4197-BCE7-D2CB4634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828"/>
            <a:ext cx="10515600" cy="849860"/>
          </a:xfrm>
        </p:spPr>
        <p:txBody>
          <a:bodyPr/>
          <a:lstStyle/>
          <a:p>
            <a:r>
              <a:rPr lang="pt-BR" dirty="0"/>
              <a:t>Compreensão elementar de BPMN</a:t>
            </a:r>
          </a:p>
        </p:txBody>
      </p:sp>
      <p:pic>
        <p:nvPicPr>
          <p:cNvPr id="4097" name="Imagem 31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2C39EC3A-64BA-489D-A563-78783C49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5" y="2694700"/>
            <a:ext cx="10317480" cy="3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Retângulo 26">
            <a:extLst>
              <a:ext uri="{FF2B5EF4-FFF2-40B4-BE49-F238E27FC236}">
                <a16:creationId xmlns:a16="http://schemas.microsoft.com/office/drawing/2014/main" id="{8FD40AEF-47B7-47AC-96E6-8436CE049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41" y="1690688"/>
            <a:ext cx="2404851" cy="1332000"/>
          </a:xfrm>
          <a:prstGeom prst="wedgeRectCallout">
            <a:avLst>
              <a:gd name="adj1" fmla="val 5523"/>
              <a:gd name="adj2" fmla="val 70917"/>
            </a:avLst>
          </a:prstGeom>
          <a:solidFill>
            <a:srgbClr val="D5DCE4"/>
          </a:solidFill>
          <a:ln w="6350">
            <a:solidFill>
              <a:srgbClr val="D5D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delimita os elementos do fluxo pertencentes a cada ator do processo. No exemplo, temos a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auditor e a </a:t>
            </a:r>
            <a:r>
              <a:rPr kumimoji="0" lang="pt-BR" altLang="pt-B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chefia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Balão de Fala: Retângulo 25">
            <a:extLst>
              <a:ext uri="{FF2B5EF4-FFF2-40B4-BE49-F238E27FC236}">
                <a16:creationId xmlns:a16="http://schemas.microsoft.com/office/drawing/2014/main" id="{A82B6C7D-D082-49D9-99E1-D56B254A8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837" y="1727288"/>
            <a:ext cx="3166724" cy="736043"/>
          </a:xfrm>
          <a:prstGeom prst="wedgeRectCallout">
            <a:avLst>
              <a:gd name="adj1" fmla="val -48163"/>
              <a:gd name="adj2" fmla="val 111173"/>
            </a:avLst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delimita as </a:t>
            </a:r>
            <a:r>
              <a:rPr kumimoji="0" lang="pt-BR" altLang="pt-B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lanes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fluxo quando houver ou apenas os elementos do fluxo.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alão de Fala: Retângulo 29">
            <a:extLst>
              <a:ext uri="{FF2B5EF4-FFF2-40B4-BE49-F238E27FC236}">
                <a16:creationId xmlns:a16="http://schemas.microsoft.com/office/drawing/2014/main" id="{504C48FF-BAB9-406E-9436-1951D71E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138" y="4770549"/>
            <a:ext cx="1915208" cy="569322"/>
          </a:xfrm>
          <a:prstGeom prst="wedgeRectCallout">
            <a:avLst>
              <a:gd name="adj1" fmla="val 28147"/>
              <a:gd name="adj2" fmla="val -161361"/>
            </a:avLst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Rótulo</a:t>
            </a:r>
            <a:r>
              <a:rPr kumimoji="0" lang="en-US" altLang="pt-BR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kumimoji="0" lang="en-US" altLang="pt-BR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</a:t>
            </a:r>
            <a:r>
              <a:rPr kumimoji="0" lang="en-US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Balão de Fala: Retângulo 55">
            <a:extLst>
              <a:ext uri="{FF2B5EF4-FFF2-40B4-BE49-F238E27FC236}">
                <a16:creationId xmlns:a16="http://schemas.microsoft.com/office/drawing/2014/main" id="{625F04B3-F4CE-4F59-903B-6195E777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40" y="1690688"/>
            <a:ext cx="1257300" cy="1261124"/>
          </a:xfrm>
          <a:prstGeom prst="wedgeRectCallout">
            <a:avLst>
              <a:gd name="adj1" fmla="val -128243"/>
              <a:gd name="adj2" fmla="val 102483"/>
            </a:avLst>
          </a:prstGeom>
          <a:solidFill>
            <a:srgbClr val="E2EFD9"/>
          </a:solidFill>
          <a:ln w="12700">
            <a:solidFill>
              <a:srgbClr val="E2EFD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 de início padrão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quando acontece inicia o processo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Balão de Fala: Retângulo 22">
            <a:extLst>
              <a:ext uri="{FF2B5EF4-FFF2-40B4-BE49-F238E27FC236}">
                <a16:creationId xmlns:a16="http://schemas.microsoft.com/office/drawing/2014/main" id="{77A3BBC5-F367-402D-A611-E927E2F5E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708" y="4737660"/>
            <a:ext cx="2346270" cy="569282"/>
          </a:xfrm>
          <a:prstGeom prst="wedgeRectCallout">
            <a:avLst>
              <a:gd name="adj1" fmla="val -54802"/>
              <a:gd name="adj2" fmla="val -175956"/>
            </a:avLst>
          </a:prstGeom>
          <a:solidFill>
            <a:srgbClr val="FBE4D5"/>
          </a:solidFill>
          <a:ln w="6350">
            <a:solidFill>
              <a:srgbClr val="FBE4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</a:t>
            </a:r>
            <a:r>
              <a:rPr kumimoji="0" lang="en-US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kumimoji="0" lang="en-US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</a:t>
            </a:r>
            <a:r>
              <a:rPr kumimoji="0" lang="en-US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padrão</a:t>
            </a:r>
            <a:endParaRPr kumimoji="0" lang="en-US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Balão de Fala: Retângulo 23">
            <a:extLst>
              <a:ext uri="{FF2B5EF4-FFF2-40B4-BE49-F238E27FC236}">
                <a16:creationId xmlns:a16="http://schemas.microsoft.com/office/drawing/2014/main" id="{EE1D6AC6-17C7-4164-BA85-50DFD943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25" y="6017172"/>
            <a:ext cx="1654267" cy="737989"/>
          </a:xfrm>
          <a:prstGeom prst="wedgeRectCallout">
            <a:avLst>
              <a:gd name="adj1" fmla="val -46066"/>
              <a:gd name="adj2" fmla="val -142172"/>
            </a:avLst>
          </a:prstGeom>
          <a:solidFill>
            <a:srgbClr val="FFFFCC"/>
          </a:solidFill>
          <a:ln w="6350">
            <a:solidFill>
              <a:srgbClr val="FBE4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</a:t>
            </a:r>
            <a:r>
              <a:rPr kumimoji="0" lang="en-US" altLang="pt-BR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</a:t>
            </a:r>
            <a:r>
              <a:rPr kumimoji="0" lang="en-US" altLang="pt-B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kumimoji="0" lang="en-US" altLang="pt-B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pt-BR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subprocesso</a:t>
            </a:r>
            <a:endParaRPr kumimoji="0" lang="en-US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Balão de Fala: Retângulo 33">
            <a:extLst>
              <a:ext uri="{FF2B5EF4-FFF2-40B4-BE49-F238E27FC236}">
                <a16:creationId xmlns:a16="http://schemas.microsoft.com/office/drawing/2014/main" id="{4FFF2DE9-13AA-496C-8F78-711105D9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2525" y="1727288"/>
            <a:ext cx="1359643" cy="1406998"/>
          </a:xfrm>
          <a:prstGeom prst="wedgeRectCallout">
            <a:avLst>
              <a:gd name="adj1" fmla="val -26181"/>
              <a:gd name="adj2" fmla="val 84610"/>
            </a:avLst>
          </a:prstGeom>
          <a:solidFill>
            <a:srgbClr val="FF7C80"/>
          </a:solidFill>
          <a:ln w="12700">
            <a:solidFill>
              <a:srgbClr val="FF7C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 de fim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seu resultado encerra o processo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Balão de Fala: Retângulo 34">
            <a:extLst>
              <a:ext uri="{FF2B5EF4-FFF2-40B4-BE49-F238E27FC236}">
                <a16:creationId xmlns:a16="http://schemas.microsoft.com/office/drawing/2014/main" id="{2B4A3C9C-E602-45E2-89A5-BBF548C6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540" y="1690688"/>
            <a:ext cx="1639371" cy="1368357"/>
          </a:xfrm>
          <a:prstGeom prst="wedgeRectCallout">
            <a:avLst>
              <a:gd name="adj1" fmla="val -70644"/>
              <a:gd name="adj2" fmla="val 92067"/>
            </a:avLst>
          </a:prstGeom>
          <a:solidFill>
            <a:srgbClr val="8EAADB"/>
          </a:solidFill>
          <a:ln w="12700">
            <a:solidFill>
              <a:srgbClr val="B4C6E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Conector de fluxo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sequência encadeia a ordem do trabalho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DEFBBE8-A9C3-4E6B-8780-42808F6C0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874" y="24437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34B4B-8E57-47DE-97B3-0511397E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474" y="2900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B73AA9BA-470F-48AF-A6FB-21FB63B9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874" y="2900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138BC2D8-A9C5-4D7F-918C-F21D222E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874" y="57774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E5F2E-8F92-4C8B-BD91-B8A1929A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670" y="743935"/>
            <a:ext cx="6169573" cy="860371"/>
          </a:xfrm>
        </p:spPr>
        <p:txBody>
          <a:bodyPr/>
          <a:lstStyle/>
          <a:p>
            <a:r>
              <a:rPr lang="pt-BR" b="1" dirty="0"/>
              <a:t>Elementos recomendados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B090783-C49A-4690-8AAA-80987BB13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867865"/>
              </p:ext>
            </p:extLst>
          </p:nvPr>
        </p:nvGraphicFramePr>
        <p:xfrm>
          <a:off x="515008" y="1608092"/>
          <a:ext cx="11046372" cy="491138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188700">
                  <a:extLst>
                    <a:ext uri="{9D8B030D-6E8A-4147-A177-3AD203B41FA5}">
                      <a16:colId xmlns:a16="http://schemas.microsoft.com/office/drawing/2014/main" val="3132035866"/>
                    </a:ext>
                  </a:extLst>
                </a:gridCol>
                <a:gridCol w="5857672">
                  <a:extLst>
                    <a:ext uri="{9D8B030D-6E8A-4147-A177-3AD203B41FA5}">
                      <a16:colId xmlns:a16="http://schemas.microsoft.com/office/drawing/2014/main" val="1327275993"/>
                    </a:ext>
                  </a:extLst>
                </a:gridCol>
              </a:tblGrid>
              <a:tr h="393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i="1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SWIMLANES</a:t>
                      </a:r>
                      <a:endParaRPr lang="pt-BR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44453"/>
                  </a:ext>
                </a:extLst>
              </a:tr>
              <a:tr h="2184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</a:rPr>
                        <a:t>Pool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Delimitam os elementos da notação BPMN na representação de um processo ou subprocesso. São obrigatórios nos fluxos.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pt-BR" sz="2000" dirty="0">
                          <a:effectLst/>
                        </a:rPr>
                        <a:t> Pode-se afirmar que cada pool representa um processo.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9364355"/>
                  </a:ext>
                </a:extLst>
              </a:tr>
              <a:tr h="2249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</a:rPr>
                        <a:t>Lane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Pode representar um ator que participa do processo, uma unidade, setor, ou um sistema com funções no processo.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570703"/>
                  </a:ext>
                </a:extLst>
              </a:tr>
            </a:tbl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A565B8C-B130-4B78-B720-77D291ADF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27226"/>
              </p:ext>
            </p:extLst>
          </p:nvPr>
        </p:nvGraphicFramePr>
        <p:xfrm>
          <a:off x="1103586" y="2165133"/>
          <a:ext cx="3888828" cy="178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4" imgW="3591426" imgH="1257476" progId="Paint.Picture">
                  <p:embed/>
                </p:oleObj>
              </mc:Choice>
              <mc:Fallback>
                <p:oleObj name="Imagem de Bitmap" r:id="rId4" imgW="3591426" imgH="1257476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A565B8C-B130-4B78-B720-77D291ADF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586" y="2165133"/>
                        <a:ext cx="3888828" cy="1784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2D68C9F-E20A-4C63-B628-DCA17652C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94139"/>
              </p:ext>
            </p:extLst>
          </p:nvPr>
        </p:nvGraphicFramePr>
        <p:xfrm>
          <a:off x="1008992" y="4526287"/>
          <a:ext cx="3983421" cy="186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m de Bitmap" r:id="rId6" imgW="3648584" imgH="1390844" progId="Paint.Picture">
                  <p:embed/>
                </p:oleObj>
              </mc:Choice>
              <mc:Fallback>
                <p:oleObj name="Imagem de Bitmap" r:id="rId6" imgW="3648584" imgH="1390844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2D68C9F-E20A-4C63-B628-DCA17652C8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992" y="4526287"/>
                        <a:ext cx="3983421" cy="1864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F14D29CC-204B-461D-AFEE-8FB74C82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2078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D03A068-4ED6-4847-8945-AEEEA4B7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019" y="6572359"/>
            <a:ext cx="4022725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AC871C8-3F76-4B94-9D6B-41A53CEA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019" y="6596390"/>
            <a:ext cx="76071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9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8"/>
              </a:rPr>
              <a:t>[</a:t>
            </a:r>
            <a:r>
              <a:rPr kumimoji="0" lang="en-US" altLang="pt-BR" sz="900" b="0" i="0" u="none" strike="noStrike" cap="none" normalizeH="0" baseline="30000" bmk="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8"/>
              </a:rPr>
              <a:t>1]</a:t>
            </a:r>
            <a:r>
              <a:rPr kumimoji="0" lang="en-US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subprocessos comportam exceções.</a:t>
            </a: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5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B1B12-2388-4F11-A2FF-539C8FCF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9" y="824089"/>
            <a:ext cx="4549422" cy="866599"/>
          </a:xfrm>
        </p:spPr>
        <p:txBody>
          <a:bodyPr>
            <a:normAutofit/>
          </a:bodyPr>
          <a:lstStyle/>
          <a:p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95EABD-D0B4-40AE-BF9B-6017507E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5625"/>
            <a:ext cx="10676467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Conforme o CBOK, modelagem de processos pode ser conceituada como:</a:t>
            </a:r>
          </a:p>
          <a:p>
            <a:pPr marL="0" indent="0" algn="just">
              <a:buNone/>
            </a:pPr>
            <a:r>
              <a:rPr lang="pt-BR" i="1" dirty="0">
                <a:solidFill>
                  <a:srgbClr val="0070C0"/>
                </a:solidFill>
              </a:rPr>
              <a:t>(...) o conjunto de atividades envolvidas na criação de representações de processos de negócio existentes ou propostos. Pode prover uma perspectiva ponta a ponta, ou uma porção dos processos primários, de suporte ou gerenciamento.</a:t>
            </a: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i="1" dirty="0">
                <a:solidFill>
                  <a:srgbClr val="0070C0"/>
                </a:solidFill>
              </a:rPr>
              <a:t>O propósito da modelagem é criar uma representação do processo de maneira completa e precisa sobre seu funcionamento. Por esse motivo, o nível de detalhamento e o tipo específico de modelo têm como base o que é esperado da iniciativa da modelagem. Um diagrama simples pode ser suficiente em alguns casos, enquanto um modelo completo e detalhado pode ser necessário em outros.       </a:t>
            </a:r>
            <a:endParaRPr lang="pt-BR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dirty="0"/>
              <a:t>(CBOK, Association of Business Process Management Professionals-ABPMP, 2013), p.72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389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8099F86-3032-4A03-90F7-8FB82DA56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557224"/>
              </p:ext>
            </p:extLst>
          </p:nvPr>
        </p:nvGraphicFramePr>
        <p:xfrm>
          <a:off x="0" y="956440"/>
          <a:ext cx="12192000" cy="59015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137361">
                  <a:extLst>
                    <a:ext uri="{9D8B030D-6E8A-4147-A177-3AD203B41FA5}">
                      <a16:colId xmlns:a16="http://schemas.microsoft.com/office/drawing/2014/main" val="1501894413"/>
                    </a:ext>
                  </a:extLst>
                </a:gridCol>
                <a:gridCol w="9054639">
                  <a:extLst>
                    <a:ext uri="{9D8B030D-6E8A-4147-A177-3AD203B41FA5}">
                      <a16:colId xmlns:a16="http://schemas.microsoft.com/office/drawing/2014/main" val="316346538"/>
                    </a:ext>
                  </a:extLst>
                </a:gridCol>
              </a:tblGrid>
              <a:tr h="7499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EVENTOS DE INÍCIO</a:t>
                      </a:r>
                      <a:endParaRPr lang="pt-B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34234"/>
                  </a:ext>
                </a:extLst>
              </a:tr>
              <a:tr h="1452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</a:rPr>
                        <a:t>Padrão ou simples</a:t>
                      </a:r>
                      <a:r>
                        <a:rPr lang="pt-BR" sz="2000" dirty="0">
                          <a:effectLst/>
                        </a:rPr>
                        <a:t>, indica que o processo é iniciado sem uma forma definida, ou pode ser utilizado quando se deseja omitir essa forma, ou pode indicar ainda que o processo se inicia por um evento interno à organização.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234578"/>
                  </a:ext>
                </a:extLst>
              </a:tr>
              <a:tr h="123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</a:rPr>
                        <a:t>Mensagem</a:t>
                      </a:r>
                      <a:r>
                        <a:rPr lang="pt-BR" sz="2000" dirty="0">
                          <a:effectLst/>
                        </a:rPr>
                        <a:t>, utilizado quando o processo se inicia por uma comunicação de qualquer tipo.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4032638"/>
                  </a:ext>
                </a:extLst>
              </a:tr>
              <a:tr h="123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</a:rPr>
                        <a:t>Temporizador,</a:t>
                      </a:r>
                      <a:r>
                        <a:rPr lang="pt-BR" sz="2000" dirty="0">
                          <a:effectLst/>
                        </a:rPr>
                        <a:t> processos que se iniciam em momentos, datas, ciclos ou épocas específicas.  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4604084"/>
                  </a:ext>
                </a:extLst>
              </a:tr>
              <a:tr h="123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</a:rPr>
                        <a:t>Múltiplo</a:t>
                      </a:r>
                      <a:r>
                        <a:rPr lang="pt-BR" sz="2000" dirty="0">
                          <a:effectLst/>
                        </a:rPr>
                        <a:t>, o processo pode se iniciar de várias formas como por uma mensagem, ou por um e-mail ou por um pedido presencial etc...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652929"/>
                  </a:ext>
                </a:extLst>
              </a:tr>
            </a:tbl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B26DA647-E9E7-48D5-B75B-350B7676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51" y="1969722"/>
            <a:ext cx="756177" cy="7115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DF07FFD-B7F6-4C64-AE6D-D6D67B08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12" y="3338080"/>
            <a:ext cx="727016" cy="7421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BB7E2E6-3701-4BE2-A298-6DBC3BDBC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612" y="4653387"/>
            <a:ext cx="727016" cy="71154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3BCFD66-3448-4E0E-95FC-70B3E8430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632" y="5853672"/>
            <a:ext cx="727016" cy="6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47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524164B-AF3B-42A0-BD18-44723922E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19621"/>
              </p:ext>
            </p:extLst>
          </p:nvPr>
        </p:nvGraphicFramePr>
        <p:xfrm>
          <a:off x="0" y="940809"/>
          <a:ext cx="12191999" cy="5917191"/>
        </p:xfrm>
        <a:graphic>
          <a:graphicData uri="http://schemas.openxmlformats.org/drawingml/2006/table">
            <a:tbl>
              <a:tblPr firstRow="1" firstCol="1" bandRow="1"/>
              <a:tblGrid>
                <a:gridCol w="3137360">
                  <a:extLst>
                    <a:ext uri="{9D8B030D-6E8A-4147-A177-3AD203B41FA5}">
                      <a16:colId xmlns:a16="http://schemas.microsoft.com/office/drawing/2014/main" val="1076420983"/>
                    </a:ext>
                  </a:extLst>
                </a:gridCol>
                <a:gridCol w="9054639">
                  <a:extLst>
                    <a:ext uri="{9D8B030D-6E8A-4147-A177-3AD203B41FA5}">
                      <a16:colId xmlns:a16="http://schemas.microsoft.com/office/drawing/2014/main" val="152878895"/>
                    </a:ext>
                  </a:extLst>
                </a:gridCol>
              </a:tblGrid>
              <a:tr h="1128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EVENTOS INTERMEDIÁRIOS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582740"/>
                  </a:ext>
                </a:extLst>
              </a:tr>
              <a:tr h="1420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Padrão ou simples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indica que algo ocorre durante o processo.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61835"/>
                  </a:ext>
                </a:extLst>
              </a:tr>
              <a:tr h="1980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Mensagem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indica comunicação com agente externo ao processo ou outro processo. O evento depende da mensagem, envio ou recebimento. Envelope preenchido significa envio; sem preenchimento, indica recebimento. Difere do </a:t>
                      </a:r>
                      <a:r>
                        <a:rPr lang="pt-BR" sz="200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evento sinal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porque no evento mensagem fica evidenciado o emitente e o receptor da mensagem.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58360"/>
                  </a:ext>
                </a:extLst>
              </a:tr>
              <a:tr h="1387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Temporizador</a:t>
                      </a:r>
                      <a:r>
                        <a:rPr lang="pt-BR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 que o processo deve aguardar um prazo ou ciclo.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32571"/>
                  </a:ext>
                </a:extLst>
              </a:tr>
            </a:tbl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54EFC62-BB28-49BA-A56F-95CC5D793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70232"/>
              </p:ext>
            </p:extLst>
          </p:nvPr>
        </p:nvGraphicFramePr>
        <p:xfrm>
          <a:off x="1265835" y="2168066"/>
          <a:ext cx="976136" cy="92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m de Bitmap" r:id="rId4" imgW="523810" imgH="504762" progId="Paint.Picture">
                  <p:embed/>
                </p:oleObj>
              </mc:Choice>
              <mc:Fallback>
                <p:oleObj name="Imagem de Bitmap" r:id="rId4" imgW="523810" imgH="504762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54EFC62-BB28-49BA-A56F-95CC5D793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835" y="2168066"/>
                        <a:ext cx="976136" cy="924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252261F-DDE3-4C8B-BABE-BC29CADFD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05059"/>
              </p:ext>
            </p:extLst>
          </p:nvPr>
        </p:nvGraphicFramePr>
        <p:xfrm>
          <a:off x="761001" y="3920588"/>
          <a:ext cx="1985799" cy="111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m de Bitmap" r:id="rId6" imgW="1028844" imgH="590476" progId="Paint.Picture">
                  <p:embed/>
                </p:oleObj>
              </mc:Choice>
              <mc:Fallback>
                <p:oleObj name="Imagem de Bitmap" r:id="rId6" imgW="1028844" imgH="590476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252261F-DDE3-4C8B-BABE-BC29CADFD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01" y="3920588"/>
                        <a:ext cx="1985799" cy="1110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E2E418E-B672-45AF-990E-7B2BAFCD7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3940"/>
              </p:ext>
            </p:extLst>
          </p:nvPr>
        </p:nvGraphicFramePr>
        <p:xfrm>
          <a:off x="1265834" y="5859611"/>
          <a:ext cx="976135" cy="88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m de Bitmap" r:id="rId8" imgW="514422" imgH="495369" progId="Paint.Picture">
                  <p:embed/>
                </p:oleObj>
              </mc:Choice>
              <mc:Fallback>
                <p:oleObj name="Imagem de Bitmap" r:id="rId8" imgW="514422" imgH="495369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E2E418E-B672-45AF-990E-7B2BAFCD7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834" y="5859611"/>
                        <a:ext cx="976135" cy="889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606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464D4D6-DE5C-462A-BC4E-A2130FD31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769379"/>
              </p:ext>
            </p:extLst>
          </p:nvPr>
        </p:nvGraphicFramePr>
        <p:xfrm>
          <a:off x="0" y="941404"/>
          <a:ext cx="12191999" cy="5916596"/>
        </p:xfrm>
        <a:graphic>
          <a:graphicData uri="http://schemas.openxmlformats.org/drawingml/2006/table">
            <a:tbl>
              <a:tblPr firstRow="1" firstCol="1" bandRow="1"/>
              <a:tblGrid>
                <a:gridCol w="2977161">
                  <a:extLst>
                    <a:ext uri="{9D8B030D-6E8A-4147-A177-3AD203B41FA5}">
                      <a16:colId xmlns:a16="http://schemas.microsoft.com/office/drawing/2014/main" val="2901336831"/>
                    </a:ext>
                  </a:extLst>
                </a:gridCol>
                <a:gridCol w="9214838">
                  <a:extLst>
                    <a:ext uri="{9D8B030D-6E8A-4147-A177-3AD203B41FA5}">
                      <a16:colId xmlns:a16="http://schemas.microsoft.com/office/drawing/2014/main" val="3674652688"/>
                    </a:ext>
                  </a:extLst>
                </a:gridCol>
              </a:tblGrid>
              <a:tr h="12713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pt-BR" sz="11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EVENTOS DE FIM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97755"/>
                  </a:ext>
                </a:extLst>
              </a:tr>
              <a:tr h="20013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Padrão ou simples</a:t>
                      </a:r>
                      <a:r>
                        <a:rPr lang="pt-BR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 o fluxo.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267586"/>
                  </a:ext>
                </a:extLst>
              </a:tr>
              <a:tr h="2643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Mensagem</a:t>
                      </a:r>
                      <a:r>
                        <a:rPr lang="pt-BR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processo é finalizado com o envio de uma comunicação.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789992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ADA1A6CB-3080-4BBC-9E52-41DC57EB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56" y="2495550"/>
            <a:ext cx="971550" cy="9334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6C0A88-2CE5-4BB2-AE79-5887FCB8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06" y="4983146"/>
            <a:ext cx="10096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03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9CD10E08-0964-41C3-8A82-13EB01B25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75684"/>
              </p:ext>
            </p:extLst>
          </p:nvPr>
        </p:nvGraphicFramePr>
        <p:xfrm>
          <a:off x="0" y="995082"/>
          <a:ext cx="12191999" cy="5862917"/>
        </p:xfrm>
        <a:graphic>
          <a:graphicData uri="http://schemas.openxmlformats.org/drawingml/2006/table">
            <a:tbl>
              <a:tblPr firstRow="1" firstCol="1" bandRow="1"/>
              <a:tblGrid>
                <a:gridCol w="2886792">
                  <a:extLst>
                    <a:ext uri="{9D8B030D-6E8A-4147-A177-3AD203B41FA5}">
                      <a16:colId xmlns:a16="http://schemas.microsoft.com/office/drawing/2014/main" val="1729268901"/>
                    </a:ext>
                  </a:extLst>
                </a:gridCol>
                <a:gridCol w="9305207">
                  <a:extLst>
                    <a:ext uri="{9D8B030D-6E8A-4147-A177-3AD203B41FA5}">
                      <a16:colId xmlns:a16="http://schemas.microsoft.com/office/drawing/2014/main" val="1336334421"/>
                    </a:ext>
                  </a:extLst>
                </a:gridCol>
              </a:tblGrid>
              <a:tr h="13704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en-US" sz="2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r>
                        <a:rPr lang="en-US" sz="28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ATIVIDADE OU TAREFA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96600"/>
                  </a:ext>
                </a:extLst>
              </a:tr>
              <a:tr h="449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Padrão ou simples</a:t>
                      </a: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é a atividade ou tarefa sem especificação, também chamada de </a:t>
                      </a: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abstrata ou nenhum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Tarefa padrão ou atividade padrão são representadas da mesma forma.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diferença é no significado e reside no fato de que a atividade   é um agrupamento de tarefas para o alcance de um objetivo menor dentro do processo. A tarefa é uma divisão da atividade.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898917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79ADB411-96FB-4E61-A7C6-FE10EF8E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38" y="3886199"/>
            <a:ext cx="2090997" cy="14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D70AB68E-C1BC-494D-8FAD-52CF08642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975720"/>
              </p:ext>
            </p:extLst>
          </p:nvPr>
        </p:nvGraphicFramePr>
        <p:xfrm>
          <a:off x="0" y="1051034"/>
          <a:ext cx="12192000" cy="5806966"/>
        </p:xfrm>
        <a:graphic>
          <a:graphicData uri="http://schemas.openxmlformats.org/drawingml/2006/table">
            <a:tbl>
              <a:tblPr firstRow="1" firstCol="1" bandRow="1"/>
              <a:tblGrid>
                <a:gridCol w="3093325">
                  <a:extLst>
                    <a:ext uri="{9D8B030D-6E8A-4147-A177-3AD203B41FA5}">
                      <a16:colId xmlns:a16="http://schemas.microsoft.com/office/drawing/2014/main" val="4072133140"/>
                    </a:ext>
                  </a:extLst>
                </a:gridCol>
                <a:gridCol w="9098675">
                  <a:extLst>
                    <a:ext uri="{9D8B030D-6E8A-4147-A177-3AD203B41FA5}">
                      <a16:colId xmlns:a16="http://schemas.microsoft.com/office/drawing/2014/main" val="3551287949"/>
                    </a:ext>
                  </a:extLst>
                </a:gridCol>
              </a:tblGrid>
              <a:tr h="1400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en-US" sz="2800" b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SUBPROCESSOS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9425" algn="l"/>
                          <a:tab pos="2077085" algn="l"/>
                        </a:tabLst>
                      </a:pPr>
                      <a:endParaRPr lang="pt-BR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9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95117"/>
                  </a:ext>
                </a:extLst>
              </a:tr>
              <a:tr h="1936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Incorporado (embebido),</a:t>
                      </a:r>
                      <a:r>
                        <a:rPr lang="pt-BR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subprocesso é parte do processo pai e não pode ser utilizado em outro processo.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 o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básico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subprocesso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08391"/>
                  </a:ext>
                </a:extLst>
              </a:tr>
              <a:tr h="2469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Reutilizável (</a:t>
                      </a:r>
                      <a:r>
                        <a:rPr lang="pt-BR" sz="2400" b="1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reusável</a:t>
                      </a: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modelado separadamente e que pode ser usado em múltiplos contextos. </a:t>
                      </a: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Identificado pela borda espessa do retângulo.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 parte de um trabalho modelo executado da mesma forma independente do processo em que esteja.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Ex: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protocolar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documentos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023930"/>
                  </a:ext>
                </a:extLst>
              </a:tr>
            </a:tbl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6AB760E-3EAB-49A4-B148-701EC704A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7262"/>
              </p:ext>
            </p:extLst>
          </p:nvPr>
        </p:nvGraphicFramePr>
        <p:xfrm>
          <a:off x="566589" y="2803186"/>
          <a:ext cx="1966968" cy="125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m de Bitmap" r:id="rId4" imgW="1276190" imgH="895238" progId="Paint.Picture">
                  <p:embed/>
                </p:oleObj>
              </mc:Choice>
              <mc:Fallback>
                <p:oleObj name="Imagem de Bitmap" r:id="rId4" imgW="1276190" imgH="895238" progId="Paint.Picture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6AB760E-3EAB-49A4-B148-701EC704A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89" y="2803186"/>
                        <a:ext cx="1966968" cy="12516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98D5829-B118-4E1D-B4D2-B2E22C7FB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12573"/>
              </p:ext>
            </p:extLst>
          </p:nvPr>
        </p:nvGraphicFramePr>
        <p:xfrm>
          <a:off x="566589" y="4874549"/>
          <a:ext cx="1966968" cy="122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m de Bitmap" r:id="rId6" imgW="1295238" imgH="914286" progId="Paint.Picture">
                  <p:embed/>
                </p:oleObj>
              </mc:Choice>
              <mc:Fallback>
                <p:oleObj name="Imagem de Bitmap" r:id="rId6" imgW="1295238" imgH="914286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B98D5829-B118-4E1D-B4D2-B2E22C7FBD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89" y="4874549"/>
                        <a:ext cx="1966968" cy="1224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59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Espaço Reservado para Conteúdo 18">
            <a:extLst>
              <a:ext uri="{FF2B5EF4-FFF2-40B4-BE49-F238E27FC236}">
                <a16:creationId xmlns:a16="http://schemas.microsoft.com/office/drawing/2014/main" id="{0AA06F28-C557-48F8-AF0C-3330DF416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44608"/>
              </p:ext>
            </p:extLst>
          </p:nvPr>
        </p:nvGraphicFramePr>
        <p:xfrm>
          <a:off x="0" y="941895"/>
          <a:ext cx="12192000" cy="5898688"/>
        </p:xfrm>
        <a:graphic>
          <a:graphicData uri="http://schemas.openxmlformats.org/drawingml/2006/table">
            <a:tbl>
              <a:tblPr firstRow="1" firstCol="1" bandRow="1"/>
              <a:tblGrid>
                <a:gridCol w="3142199">
                  <a:extLst>
                    <a:ext uri="{9D8B030D-6E8A-4147-A177-3AD203B41FA5}">
                      <a16:colId xmlns:a16="http://schemas.microsoft.com/office/drawing/2014/main" val="3959127155"/>
                    </a:ext>
                  </a:extLst>
                </a:gridCol>
                <a:gridCol w="9049801">
                  <a:extLst>
                    <a:ext uri="{9D8B030D-6E8A-4147-A177-3AD203B41FA5}">
                      <a16:colId xmlns:a16="http://schemas.microsoft.com/office/drawing/2014/main" val="4271135636"/>
                    </a:ext>
                  </a:extLst>
                </a:gridCol>
              </a:tblGrid>
              <a:tr h="12686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800" b="1" i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i="1" dirty="0"/>
                        <a:t>Gateways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41677"/>
                  </a:ext>
                </a:extLst>
              </a:tr>
              <a:tr h="1534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Exclusivo ou Exclusivo Baseado em Dados (OU),</a:t>
                      </a:r>
                      <a:r>
                        <a:rPr lang="pt-BR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divergente, apenas um dos caminhos de saída é seguido. Sendo convergente, significa que o primeiro fluxo que chegar permite o prosseguimento do fluxo.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805632"/>
                  </a:ext>
                </a:extLst>
              </a:tr>
              <a:tr h="114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Inclusivo,</a:t>
                      </a: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 como um </a:t>
                      </a: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“e/ou”,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já que o caminho a ser seguido pode ser um e/ou outro, de acordo com as informações e a lógica do negócio.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sincronizar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fluxos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 o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mesmo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gateway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401313"/>
                  </a:ext>
                </a:extLst>
              </a:tr>
              <a:tr h="191374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Paralelo (E)</a:t>
                      </a:r>
                      <a:r>
                        <a:rPr lang="pt-B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quando divergente indica caminhos simultâneos para o processo, ativa todos os fluxos de saída. Na convergência, aguarda todos os caminhos ativados serem concluídos para seguir com o fluxo.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511008"/>
                  </a:ext>
                </a:extLst>
              </a:tr>
            </a:tbl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437361BB-F90E-4F59-9300-B2754191C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107172"/>
              </p:ext>
            </p:extLst>
          </p:nvPr>
        </p:nvGraphicFramePr>
        <p:xfrm>
          <a:off x="533400" y="2369753"/>
          <a:ext cx="2053235" cy="108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m de Bitmap" r:id="rId3" imgW="1009791" imgH="561905" progId="Paint.Picture">
                  <p:embed/>
                </p:oleObj>
              </mc:Choice>
              <mc:Fallback>
                <p:oleObj name="Imagem de Bitmap" r:id="rId3" imgW="1009791" imgH="561905" progId="Paint.Picture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437361BB-F90E-4F59-9300-B2754191C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9753"/>
                        <a:ext cx="2053235" cy="108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A5E80738-93C0-48B8-8CF3-067C3BB59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54534"/>
              </p:ext>
            </p:extLst>
          </p:nvPr>
        </p:nvGraphicFramePr>
        <p:xfrm>
          <a:off x="1148541" y="3891239"/>
          <a:ext cx="947647" cy="87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m de Bitmap" r:id="rId5" imgW="438095" imgH="428798" progId="Paint.Picture">
                  <p:embed/>
                </p:oleObj>
              </mc:Choice>
              <mc:Fallback>
                <p:oleObj name="Imagem de Bitmap" r:id="rId5" imgW="438095" imgH="428798" progId="Paint.Picture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A5E80738-93C0-48B8-8CF3-067C3BB59E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541" y="3891239"/>
                        <a:ext cx="947647" cy="879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14722382-826E-4977-B25E-55B30B8CF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92269"/>
              </p:ext>
            </p:extLst>
          </p:nvPr>
        </p:nvGraphicFramePr>
        <p:xfrm>
          <a:off x="1069570" y="5365911"/>
          <a:ext cx="1105588" cy="879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m de Bitmap" r:id="rId7" imgW="495369" imgH="438095" progId="Paint.Picture">
                  <p:embed/>
                </p:oleObj>
              </mc:Choice>
              <mc:Fallback>
                <p:oleObj name="Imagem de Bitmap" r:id="rId7" imgW="495369" imgH="438095" progId="Paint.Picture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14722382-826E-4977-B25E-55B30B8CF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570" y="5365911"/>
                        <a:ext cx="1105588" cy="879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146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9B5DE-F338-4DB6-96E7-AE155F83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171"/>
            <a:ext cx="10515600" cy="1325563"/>
          </a:xfrm>
        </p:spPr>
        <p:txBody>
          <a:bodyPr/>
          <a:lstStyle/>
          <a:p>
            <a:r>
              <a:rPr lang="pt-BR" dirty="0"/>
              <a:t>O que se espera dos Diagramas dos Processos</a:t>
            </a:r>
          </a:p>
        </p:txBody>
      </p:sp>
      <p:pic>
        <p:nvPicPr>
          <p:cNvPr id="4" name="Espaço Reservado para Conteúdo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5567F56E-8E83-432D-97A9-48E45A583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49418"/>
            <a:ext cx="10515600" cy="2703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96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0053C729-F5B1-4F77-B509-9BD0C126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129"/>
            <a:ext cx="10515600" cy="776288"/>
          </a:xfrm>
        </p:spPr>
        <p:txBody>
          <a:bodyPr/>
          <a:lstStyle/>
          <a:p>
            <a:r>
              <a:rPr lang="pt-BR" dirty="0"/>
              <a:t>O que se espera dos mapas dos subprocessos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BBE2F94-330D-43F9-8881-BF71106D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505243"/>
            <a:ext cx="10720754" cy="49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7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DDEB7-915A-4D0A-9EB4-5D813D7B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2" y="815926"/>
            <a:ext cx="4093698" cy="874762"/>
          </a:xfrm>
        </p:spPr>
        <p:txBody>
          <a:bodyPr/>
          <a:lstStyle/>
          <a:p>
            <a:r>
              <a:rPr lang="pt-BR" b="1" dirty="0"/>
              <a:t>Arquivos</a:t>
            </a:r>
            <a:r>
              <a:rPr lang="pt-BR" dirty="0"/>
              <a:t> </a:t>
            </a:r>
            <a:r>
              <a:rPr lang="pt-BR" b="1" dirty="0" err="1"/>
              <a:t>Bizagi</a:t>
            </a:r>
            <a:endParaRPr lang="pt-BR" b="1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8303EFA-B948-480B-89FA-6A69E43B9C17}"/>
              </a:ext>
            </a:extLst>
          </p:cNvPr>
          <p:cNvGrpSpPr/>
          <p:nvPr/>
        </p:nvGrpSpPr>
        <p:grpSpPr>
          <a:xfrm>
            <a:off x="838199" y="1547446"/>
            <a:ext cx="10515599" cy="4909625"/>
            <a:chOff x="0" y="1"/>
            <a:chExt cx="5938520" cy="262001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748556F-8C7F-43A7-A54F-25A6C9A57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938520" cy="26200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5AA417F-65D8-40CF-B80C-8AFDAB5B69BC}"/>
                </a:ext>
              </a:extLst>
            </p:cNvPr>
            <p:cNvSpPr/>
            <p:nvPr/>
          </p:nvSpPr>
          <p:spPr>
            <a:xfrm>
              <a:off x="832207" y="709466"/>
              <a:ext cx="750013" cy="30797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1FB1534-CD26-4628-9CCC-C000175DB932}"/>
                </a:ext>
              </a:extLst>
            </p:cNvPr>
            <p:cNvSpPr/>
            <p:nvPr/>
          </p:nvSpPr>
          <p:spPr>
            <a:xfrm>
              <a:off x="1582220" y="708917"/>
              <a:ext cx="2866011" cy="30822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88989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CCE7-BD2A-4542-A0DF-8EA0A4F0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02" y="829994"/>
            <a:ext cx="9046698" cy="860694"/>
          </a:xfrm>
        </p:spPr>
        <p:txBody>
          <a:bodyPr/>
          <a:lstStyle/>
          <a:p>
            <a:r>
              <a:rPr lang="pt-BR" b="1" dirty="0"/>
              <a:t>PADRONIZAÇÃO DOS FLUXOS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BC2CD6C-6C97-45A6-AE8B-5DC0A8DD1006}"/>
              </a:ext>
            </a:extLst>
          </p:cNvPr>
          <p:cNvGrpSpPr/>
          <p:nvPr/>
        </p:nvGrpSpPr>
        <p:grpSpPr>
          <a:xfrm>
            <a:off x="253217" y="1871828"/>
            <a:ext cx="11690253" cy="4641514"/>
            <a:chOff x="26448" y="704849"/>
            <a:chExt cx="5933440" cy="2314183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484F547-A138-4259-87C8-9B97D8974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8" y="824276"/>
              <a:ext cx="5933440" cy="21947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Balão de Fala: Retângulo 9">
              <a:extLst>
                <a:ext uri="{FF2B5EF4-FFF2-40B4-BE49-F238E27FC236}">
                  <a16:creationId xmlns:a16="http://schemas.microsoft.com/office/drawing/2014/main" id="{1E88F779-AA03-4853-8ADA-A762F1A54DCD}"/>
                </a:ext>
              </a:extLst>
            </p:cNvPr>
            <p:cNvSpPr/>
            <p:nvPr/>
          </p:nvSpPr>
          <p:spPr>
            <a:xfrm>
              <a:off x="2000250" y="704849"/>
              <a:ext cx="1438275" cy="628650"/>
            </a:xfrm>
            <a:prstGeom prst="wedgeRectCallout">
              <a:avLst>
                <a:gd name="adj1" fmla="val -12703"/>
                <a:gd name="adj2" fmla="val 100074"/>
              </a:avLst>
            </a:prstGeom>
            <a:solidFill>
              <a:srgbClr val="F46B04"/>
            </a:solidFill>
            <a:ln>
              <a:solidFill>
                <a:srgbClr val="F46B0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4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Nome das atividades apenas com o VERBO EM CAIXA ALTA </a:t>
              </a:r>
              <a:endPara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Balão de Fala: Retângulo 10">
              <a:extLst>
                <a:ext uri="{FF2B5EF4-FFF2-40B4-BE49-F238E27FC236}">
                  <a16:creationId xmlns:a16="http://schemas.microsoft.com/office/drawing/2014/main" id="{BD0E9D44-4E59-4F87-A7A8-ED6F2030EF13}"/>
                </a:ext>
              </a:extLst>
            </p:cNvPr>
            <p:cNvSpPr/>
            <p:nvPr/>
          </p:nvSpPr>
          <p:spPr>
            <a:xfrm>
              <a:off x="3946374" y="791043"/>
              <a:ext cx="1387457" cy="536721"/>
            </a:xfrm>
            <a:prstGeom prst="wedgeRectCallout">
              <a:avLst>
                <a:gd name="adj1" fmla="val -97682"/>
                <a:gd name="adj2" fmla="val 114224"/>
              </a:avLst>
            </a:prstGeom>
            <a:solidFill>
              <a:srgbClr val="F46B04"/>
            </a:solidFill>
            <a:ln>
              <a:solidFill>
                <a:srgbClr val="F46B0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Numere as atividades após a conclusão do diagrama</a:t>
              </a:r>
              <a:endPara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Balão de Fala: Retângulo 11">
              <a:extLst>
                <a:ext uri="{FF2B5EF4-FFF2-40B4-BE49-F238E27FC236}">
                  <a16:creationId xmlns:a16="http://schemas.microsoft.com/office/drawing/2014/main" id="{EB3FB593-2022-4E68-AF6D-AEA6F08F8B02}"/>
                </a:ext>
              </a:extLst>
            </p:cNvPr>
            <p:cNvSpPr/>
            <p:nvPr/>
          </p:nvSpPr>
          <p:spPr>
            <a:xfrm>
              <a:off x="2124075" y="2247900"/>
              <a:ext cx="1416050" cy="624840"/>
            </a:xfrm>
            <a:prstGeom prst="wedgeRectCallout">
              <a:avLst>
                <a:gd name="adj1" fmla="val -151043"/>
                <a:gd name="adj2" fmla="val -25164"/>
              </a:avLst>
            </a:prstGeom>
            <a:solidFill>
              <a:srgbClr val="F46B04"/>
            </a:solidFill>
            <a:ln>
              <a:solidFill>
                <a:srgbClr val="F46B0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16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Nome do subprocesso em </a:t>
              </a:r>
              <a:r>
                <a:rPr lang="pt-BR" sz="1600" b="1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CAIXA ALTA E NEGRITO</a:t>
              </a:r>
              <a:endPara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8A2D8571-4026-4EB7-9158-D2B9952D6285}"/>
              </a:ext>
            </a:extLst>
          </p:cNvPr>
          <p:cNvSpPr/>
          <p:nvPr/>
        </p:nvSpPr>
        <p:spPr>
          <a:xfrm>
            <a:off x="1097280" y="2235817"/>
            <a:ext cx="2400496" cy="1017989"/>
          </a:xfrm>
          <a:prstGeom prst="wedgeRectCallout">
            <a:avLst>
              <a:gd name="adj1" fmla="val -20711"/>
              <a:gd name="adj2" fmla="val 96051"/>
            </a:avLst>
          </a:prstGeom>
          <a:solidFill>
            <a:srgbClr val="F46B04"/>
          </a:solidFill>
          <a:ln>
            <a:solidFill>
              <a:srgbClr val="F46B0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Atores do processo  nas </a:t>
            </a:r>
            <a:r>
              <a:rPr lang="pt-BR" sz="16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lanes</a:t>
            </a:r>
            <a:r>
              <a:rPr lang="pt-BR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em CAIXA ALTA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7FB94B-4298-41B4-8F09-FA4C946017EA}"/>
              </a:ext>
            </a:extLst>
          </p:cNvPr>
          <p:cNvSpPr txBox="1"/>
          <p:nvPr/>
        </p:nvSpPr>
        <p:spPr>
          <a:xfrm>
            <a:off x="10252794" y="4545137"/>
            <a:ext cx="947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Segoe UI" panose="020B0502040204020203" pitchFamily="34" charset="0"/>
                <a:cs typeface="Segoe UI" panose="020B0502040204020203" pitchFamily="34" charset="0"/>
              </a:rPr>
              <a:t>Líderes designados</a:t>
            </a:r>
          </a:p>
        </p:txBody>
      </p:sp>
    </p:spTree>
    <p:extLst>
      <p:ext uri="{BB962C8B-B14F-4D97-AF65-F5344CB8AC3E}">
        <p14:creationId xmlns:p14="http://schemas.microsoft.com/office/powerpoint/2010/main" val="707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04A5-BA2D-43B3-9428-5070A975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312" y="994959"/>
            <a:ext cx="3215153" cy="57740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      Conceitos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D005E4F-FBE4-4F09-BB92-B68761F9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89" y="1825624"/>
            <a:ext cx="10529711" cy="46970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5800" dirty="0"/>
              <a:t>Modelagem de Processo </a:t>
            </a:r>
            <a:r>
              <a:rPr lang="pt-BR" dirty="0"/>
              <a:t>é o termo utilizado para os trabalhos relativos ao:</a:t>
            </a:r>
          </a:p>
          <a:p>
            <a:pPr marL="0" indent="0" algn="just">
              <a:buNone/>
            </a:pPr>
            <a:r>
              <a:rPr lang="pt-BR" sz="3200" b="1" dirty="0"/>
              <a:t>	Mapeamento - </a:t>
            </a:r>
            <a:r>
              <a:rPr lang="pt-BR" sz="3200" dirty="0"/>
              <a:t>levantamento e diagramação do processo como ele é executado (atual) (</a:t>
            </a:r>
            <a:r>
              <a:rPr lang="pt-BR" sz="3200" i="1" dirty="0"/>
              <a:t>As </a:t>
            </a:r>
            <a:r>
              <a:rPr lang="pt-BR" sz="3200" i="1" dirty="0" err="1"/>
              <a:t>Is</a:t>
            </a:r>
            <a:r>
              <a:rPr lang="pt-BR" sz="3200" dirty="0"/>
              <a:t>) - é entendido como a identificação dos fluxos de trabalho com </a:t>
            </a:r>
            <a:r>
              <a:rPr lang="pt-BR" sz="3200" dirty="0" err="1"/>
              <a:t>início,meio</a:t>
            </a:r>
            <a:r>
              <a:rPr lang="pt-BR" sz="3200" dirty="0"/>
              <a:t> e fim bem determinados, com insumos e produtos/serviços claramente definidos e com atividades que seguem uma </a:t>
            </a:r>
            <a:r>
              <a:rPr lang="pt-BR" sz="3200" dirty="0" err="1"/>
              <a:t>seqüência</a:t>
            </a:r>
            <a:r>
              <a:rPr lang="pt-BR" sz="3200" dirty="0"/>
              <a:t> lógica, permitindo uma visão integrada e encadeada do trabalho; e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b="1" dirty="0"/>
              <a:t>	Redesenho - </a:t>
            </a:r>
            <a:r>
              <a:rPr lang="pt-BR" sz="3200" dirty="0"/>
              <a:t>otimização do processo (proposta) (</a:t>
            </a:r>
            <a:r>
              <a:rPr lang="pt-BR" sz="3200" i="1" dirty="0" err="1"/>
              <a:t>To</a:t>
            </a:r>
            <a:r>
              <a:rPr lang="pt-BR" sz="3200" i="1" dirty="0"/>
              <a:t> Be</a:t>
            </a:r>
            <a:r>
              <a:rPr lang="pt-BR" sz="3200" dirty="0"/>
              <a:t>) – é entendido como as melhorias realizadas por meio da racionalização do fluxo de trabalho. Gera uma base referencial que permite, entre outras aplicações, criar condições para a construção da estrutura organizacional, a definição e avaliação de indicadores de resultados de atendimento em nível interno e/ou institucional, a formulação de planos de sistemas de informações e a aplicação do Ciclo PDCA - </a:t>
            </a:r>
            <a:r>
              <a:rPr lang="pt-BR" sz="3200" dirty="0" err="1"/>
              <a:t>Plan</a:t>
            </a:r>
            <a:r>
              <a:rPr lang="pt-BR" sz="3200" dirty="0"/>
              <a:t> Do </a:t>
            </a:r>
            <a:r>
              <a:rPr lang="pt-BR" sz="3200" dirty="0" err="1"/>
              <a:t>Check</a:t>
            </a:r>
            <a:r>
              <a:rPr lang="pt-BR" sz="3200" dirty="0"/>
              <a:t> </a:t>
            </a:r>
            <a:r>
              <a:rPr lang="pt-BR" sz="3200" dirty="0" err="1"/>
              <a:t>Act</a:t>
            </a:r>
            <a:endParaRPr lang="pt-BR" sz="3200" dirty="0"/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3200" dirty="0"/>
              <a:t>							MP, Escritório de Processos (2007)</a:t>
            </a:r>
          </a:p>
        </p:txBody>
      </p:sp>
    </p:spTree>
    <p:extLst>
      <p:ext uri="{BB962C8B-B14F-4D97-AF65-F5344CB8AC3E}">
        <p14:creationId xmlns:p14="http://schemas.microsoft.com/office/powerpoint/2010/main" val="2206217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424B-E055-45A1-9D65-FE568D88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550"/>
            <a:ext cx="10515600" cy="818491"/>
          </a:xfrm>
        </p:spPr>
        <p:txBody>
          <a:bodyPr/>
          <a:lstStyle/>
          <a:p>
            <a:pPr algn="ctr"/>
            <a:r>
              <a:rPr lang="pt-BR" b="1" dirty="0"/>
              <a:t>Representação dos </a:t>
            </a:r>
            <a:r>
              <a:rPr lang="pt-BR" b="1" i="1" dirty="0"/>
              <a:t>Gateways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DFC963-3B0D-4971-8F23-6DA2E743CDE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294228"/>
            <a:ext cx="11746523" cy="5275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13A621C-0EF2-41DE-A0AC-4B9607AA3A41}"/>
              </a:ext>
            </a:extLst>
          </p:cNvPr>
          <p:cNvSpPr/>
          <p:nvPr/>
        </p:nvSpPr>
        <p:spPr>
          <a:xfrm>
            <a:off x="4037427" y="1463041"/>
            <a:ext cx="4712677" cy="1477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372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9C35D-23AB-48A3-A31F-F0FB1BE2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78" y="1012873"/>
            <a:ext cx="6533271" cy="748153"/>
          </a:xfrm>
        </p:spPr>
        <p:txBody>
          <a:bodyPr/>
          <a:lstStyle/>
          <a:p>
            <a:r>
              <a:rPr lang="pt-BR" dirty="0"/>
              <a:t>Representação dos Eventos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2F0619-4B8E-49C3-A9C5-EF1D8A58426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1885071"/>
            <a:ext cx="11812172" cy="4487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D0F36F2-4904-496B-964E-DFD7542011E5}"/>
              </a:ext>
            </a:extLst>
          </p:cNvPr>
          <p:cNvSpPr/>
          <p:nvPr/>
        </p:nvSpPr>
        <p:spPr>
          <a:xfrm>
            <a:off x="1383323" y="2082020"/>
            <a:ext cx="1528689" cy="1477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135BA23-E1DD-4C4D-A4C4-34ABFC82131A}"/>
              </a:ext>
            </a:extLst>
          </p:cNvPr>
          <p:cNvSpPr/>
          <p:nvPr/>
        </p:nvSpPr>
        <p:spPr>
          <a:xfrm>
            <a:off x="1566202" y="4266500"/>
            <a:ext cx="4665785" cy="186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800"/>
              </a:spcAft>
              <a:tabLst>
                <a:tab pos="5153025" algn="l"/>
              </a:tabLs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Exemplos: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  <a:tabLst>
                <a:tab pos="5153025" algn="l"/>
              </a:tabLs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Ordem de serviço executada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  <a:tabLst>
                <a:tab pos="5153025" algn="l"/>
              </a:tabLs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Líderes de processo designados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  <a:tabLst>
                <a:tab pos="5153025" algn="l"/>
              </a:tabLs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 intermediário: recebimento de mensagem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7E79A34-AF85-4A48-A6DE-3699369358AA}"/>
              </a:ext>
            </a:extLst>
          </p:cNvPr>
          <p:cNvSpPr/>
          <p:nvPr/>
        </p:nvSpPr>
        <p:spPr>
          <a:xfrm>
            <a:off x="9748911" y="4780672"/>
            <a:ext cx="1674055" cy="1477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8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espelho, desenho&#10;&#10;Descrição gerada automaticamente">
            <a:extLst>
              <a:ext uri="{FF2B5EF4-FFF2-40B4-BE49-F238E27FC236}">
                <a16:creationId xmlns:a16="http://schemas.microsoft.com/office/drawing/2014/main" id="{0AD94617-482A-4F7B-8565-D94F389A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r="2" b="14853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0E4383-48DD-493A-AE64-8B9A51D2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EC76B1-27D7-44A1-A842-BB661E8E9B7C}"/>
              </a:ext>
            </a:extLst>
          </p:cNvPr>
          <p:cNvSpPr/>
          <p:nvPr/>
        </p:nvSpPr>
        <p:spPr>
          <a:xfrm>
            <a:off x="1350498" y="1433956"/>
            <a:ext cx="4332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Detalhamento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B2233B-D3F3-42BE-9A62-E3AB7C96BEC5}"/>
              </a:ext>
            </a:extLst>
          </p:cNvPr>
          <p:cNvSpPr txBox="1"/>
          <p:nvPr/>
        </p:nvSpPr>
        <p:spPr>
          <a:xfrm>
            <a:off x="6250745" y="1321414"/>
            <a:ext cx="486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dos diagramas</a:t>
            </a:r>
          </a:p>
        </p:txBody>
      </p:sp>
    </p:spTree>
    <p:extLst>
      <p:ext uri="{BB962C8B-B14F-4D97-AF65-F5344CB8AC3E}">
        <p14:creationId xmlns:p14="http://schemas.microsoft.com/office/powerpoint/2010/main" val="854283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C82C0-C35D-45A2-94F3-C812B412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250" y="1012874"/>
            <a:ext cx="6237849" cy="69188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Detalhamento dos diagramas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F4B0F9B-89C3-4998-B0AA-F80BD7E25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425663"/>
              </p:ext>
            </p:extLst>
          </p:nvPr>
        </p:nvGraphicFramePr>
        <p:xfrm>
          <a:off x="838201" y="2110155"/>
          <a:ext cx="10739511" cy="4382720"/>
        </p:xfrm>
        <a:graphic>
          <a:graphicData uri="http://schemas.openxmlformats.org/drawingml/2006/table">
            <a:tbl>
              <a:tblPr firstRow="1" firstCol="1" bandRow="1"/>
              <a:tblGrid>
                <a:gridCol w="2479335">
                  <a:extLst>
                    <a:ext uri="{9D8B030D-6E8A-4147-A177-3AD203B41FA5}">
                      <a16:colId xmlns:a16="http://schemas.microsoft.com/office/drawing/2014/main" val="2226876793"/>
                    </a:ext>
                  </a:extLst>
                </a:gridCol>
                <a:gridCol w="3539409">
                  <a:extLst>
                    <a:ext uri="{9D8B030D-6E8A-4147-A177-3AD203B41FA5}">
                      <a16:colId xmlns:a16="http://schemas.microsoft.com/office/drawing/2014/main" val="2954383402"/>
                    </a:ext>
                  </a:extLst>
                </a:gridCol>
                <a:gridCol w="4720767">
                  <a:extLst>
                    <a:ext uri="{9D8B030D-6E8A-4147-A177-3AD203B41FA5}">
                      <a16:colId xmlns:a16="http://schemas.microsoft.com/office/drawing/2014/main" val="2836809607"/>
                    </a:ext>
                  </a:extLst>
                </a:gridCol>
              </a:tblGrid>
              <a:tr h="1095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Sequência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detalhamento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 da notação a ser detalhado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Inserir no campo “Descrição” da aba “Básico” na opção “Propriedades”, no menu do elemento a ser detalhado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6115"/>
                  </a:ext>
                </a:extLst>
              </a:tr>
              <a:tr h="725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Atividade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subprocesso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o QDA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57813"/>
                  </a:ext>
                </a:extLst>
              </a:tr>
              <a:tr h="354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de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subprocesso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QDS e a “Descrição do subprocesso”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49026"/>
                  </a:ext>
                </a:extLst>
              </a:tr>
              <a:tr h="2207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pool</a:t>
                      </a: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processo de negócio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tabela </a:t>
                      </a:r>
                      <a:r>
                        <a:rPr lang="pt-BR" sz="180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“Catalogação”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as seções “Objetivo Geral”, “Objetivos Específicos”,  “Referências Legais”, “Sistemas e Ferramentas Utilizados”, “Competências”,  “Riscos do Processo” e “Indicadores de Desempenho”.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04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507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DF24037-3353-443D-9454-C4BE3A92C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46537"/>
              </p:ext>
            </p:extLst>
          </p:nvPr>
        </p:nvGraphicFramePr>
        <p:xfrm>
          <a:off x="126610" y="782899"/>
          <a:ext cx="5430128" cy="6055312"/>
        </p:xfrm>
        <a:graphic>
          <a:graphicData uri="http://schemas.openxmlformats.org/drawingml/2006/table">
            <a:tbl>
              <a:tblPr/>
              <a:tblGrid>
                <a:gridCol w="1500556">
                  <a:extLst>
                    <a:ext uri="{9D8B030D-6E8A-4147-A177-3AD203B41FA5}">
                      <a16:colId xmlns:a16="http://schemas.microsoft.com/office/drawing/2014/main" val="722525706"/>
                    </a:ext>
                  </a:extLst>
                </a:gridCol>
                <a:gridCol w="2629616">
                  <a:extLst>
                    <a:ext uri="{9D8B030D-6E8A-4147-A177-3AD203B41FA5}">
                      <a16:colId xmlns:a16="http://schemas.microsoft.com/office/drawing/2014/main" val="3591667251"/>
                    </a:ext>
                  </a:extLst>
                </a:gridCol>
                <a:gridCol w="1299956">
                  <a:extLst>
                    <a:ext uri="{9D8B030D-6E8A-4147-A177-3AD203B41FA5}">
                      <a16:colId xmlns:a16="http://schemas.microsoft.com/office/drawing/2014/main" val="1351039907"/>
                    </a:ext>
                  </a:extLst>
                </a:gridCol>
              </a:tblGrid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A4. Desenhar processo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2220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Código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80703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Ator/Executor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GGP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1164"/>
                  </a:ext>
                </a:extLst>
              </a:tr>
              <a:tr h="72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Competências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de Processos;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Operacionalização do Sistema de modelagem de processos (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Bizagi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030028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Entrada/Insumo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Informações gerais do processo levantadas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92336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Saída/Produto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Desenho do processo no estágio atual (</a:t>
                      </a:r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is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53093"/>
                  </a:ext>
                </a:extLst>
              </a:tr>
              <a:tr h="963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 de execução da atividade (horas)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horas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866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Tarefas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h/h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04065"/>
                  </a:ext>
                </a:extLst>
              </a:tr>
              <a:tr h="1207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Definir o processo em subprocessos (3º nível) e atividades (4º nível) por meio do desenho do processo no sistema de modelagem Bizagi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97607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Regras de negócio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782226"/>
                  </a:ext>
                </a:extLst>
              </a:tr>
              <a:tr h="4765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apoio do Escritório de Processos ao GGP no desenho do processo será disponibilizado, se necessário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175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Cronograma proposto (dias úteis): 3 dias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76877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7BE34BD0-24DC-459A-BADC-FAF478B467D7}"/>
              </a:ext>
            </a:extLst>
          </p:cNvPr>
          <p:cNvSpPr/>
          <p:nvPr/>
        </p:nvSpPr>
        <p:spPr>
          <a:xfrm>
            <a:off x="6096000" y="1433896"/>
            <a:ext cx="5706794" cy="509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uma sequência numérica correspondente ao nível de hierarquia dos processos até o 4º nível de atividade, iniciada a partir do posicionamento do macroprocesso e do processo na cadeia de valor, conforme orientações no </a:t>
            </a:r>
            <a:r>
              <a:rPr lang="pt-BR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Anexo 1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desse Guia.  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 startAt="2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Ator/executor: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o responsável pela execução da atividade. Conforme a metodologia de gestão de processos da CGU: “O ator do processo é servidor, colaborador ou unidade organizacional que participe em algum momento da execução de um processo da CGU.”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 startAt="3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Competências: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os conhecimentos e habilidades profissionais requeridos para a execução das tarefas que compõem a atividade. Essas informações serão consolidadas como subsídio para elaboração de planos de capacitação mais assertivos para a CGU.  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59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963E78C-4A52-4BB8-A338-7137D5BB7C7F}"/>
              </a:ext>
            </a:extLst>
          </p:cNvPr>
          <p:cNvSpPr/>
          <p:nvPr/>
        </p:nvSpPr>
        <p:spPr>
          <a:xfrm>
            <a:off x="6096000" y="1603719"/>
            <a:ext cx="55942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 startAt="4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 inicial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entrada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Segundo o conceito de processo, corresponde à condição ou situação temporal ou física atendida que provoca o início do trabalho.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 que,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 startAt="5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Saída/produto: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o produto ou serviço que o executante entrega para o cliente com agregação de valor.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Entre 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subprocesso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outro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subprodutos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Entre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saídas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atendidas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seguinte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 algn="just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56A60EA-A168-490A-B14A-D3D7BF8C1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91041"/>
              </p:ext>
            </p:extLst>
          </p:nvPr>
        </p:nvGraphicFramePr>
        <p:xfrm>
          <a:off x="126610" y="782899"/>
          <a:ext cx="5430128" cy="6055312"/>
        </p:xfrm>
        <a:graphic>
          <a:graphicData uri="http://schemas.openxmlformats.org/drawingml/2006/table">
            <a:tbl>
              <a:tblPr/>
              <a:tblGrid>
                <a:gridCol w="1500556">
                  <a:extLst>
                    <a:ext uri="{9D8B030D-6E8A-4147-A177-3AD203B41FA5}">
                      <a16:colId xmlns:a16="http://schemas.microsoft.com/office/drawing/2014/main" val="722525706"/>
                    </a:ext>
                  </a:extLst>
                </a:gridCol>
                <a:gridCol w="2629616">
                  <a:extLst>
                    <a:ext uri="{9D8B030D-6E8A-4147-A177-3AD203B41FA5}">
                      <a16:colId xmlns:a16="http://schemas.microsoft.com/office/drawing/2014/main" val="3591667251"/>
                    </a:ext>
                  </a:extLst>
                </a:gridCol>
                <a:gridCol w="1299956">
                  <a:extLst>
                    <a:ext uri="{9D8B030D-6E8A-4147-A177-3AD203B41FA5}">
                      <a16:colId xmlns:a16="http://schemas.microsoft.com/office/drawing/2014/main" val="1351039907"/>
                    </a:ext>
                  </a:extLst>
                </a:gridCol>
              </a:tblGrid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A4. Desenhar processo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2220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Código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80703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Ator/Executor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GGP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1164"/>
                  </a:ext>
                </a:extLst>
              </a:tr>
              <a:tr h="72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Competências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de Processos;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Operacionalização do Sistema de modelagem de processos (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Bizagi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030028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Entrada/Insumo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Informações gerais do processo levantadas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92336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Saída/Produto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Desenho do processo no estágio atual (</a:t>
                      </a:r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is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53093"/>
                  </a:ext>
                </a:extLst>
              </a:tr>
              <a:tr h="963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 de execução da atividade (horas)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horas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866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Tarefas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h/h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04065"/>
                  </a:ext>
                </a:extLst>
              </a:tr>
              <a:tr h="1207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Definir o processo em subprocessos (3º nível) e atividades (4º nível) por meio do desenho do processo no sistema de modelagem Bizagi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97607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Regras de negócio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782226"/>
                  </a:ext>
                </a:extLst>
              </a:tr>
              <a:tr h="4765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apoio do Escritório de Processos ao GGP no desenho do processo será disponibilizado, se necessário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175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Cronograma proposto (dias úteis): 3 dias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7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86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8A7EC5D-9FD0-46D9-8967-F55DFDDD17D6}"/>
              </a:ext>
            </a:extLst>
          </p:cNvPr>
          <p:cNvSpPr/>
          <p:nvPr/>
        </p:nvSpPr>
        <p:spPr>
          <a:xfrm>
            <a:off x="5369169" y="1370721"/>
            <a:ext cx="65883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 startAt="6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de execução da atividade: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 o manual do processo “Gerenciar processos e riscos: é o tempo que “registra exclusivamente o tempo total para execução de uma atividade, somando-se os h/h de cada tarefa da atividade, sem considerar o intervalo de dias ou temporal entre a execução das tarefas da atividade.”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 startAt="7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Tarefas/descrição: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 Metodologia de Gestão de Processos de Negócio da CGU: “As tarefas são a decomposição das atividades. Elas ainda poderiam ser divididas em passos, um menor nível e indivisível. A subdivisão de tarefas em nível de passos não é obrigatória, pode ser realizada em casos necessários para a evolução do gerenciamento do processo.” Devem ser numeradas na sequência ditada pela lógica do trabalho, e descritas de forma clara e objetiva.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 startAt="8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Homem-hora (h/h):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 o Manual do Processo Gerenciar Processos e Riscos: “corresponde ao tempo total de trabalho consumido por 1 (um) servidor para execução de uma tarefa.”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69F5A94-BEE9-4EB7-961B-836DB9C8B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70087"/>
              </p:ext>
            </p:extLst>
          </p:nvPr>
        </p:nvGraphicFramePr>
        <p:xfrm>
          <a:off x="126610" y="782899"/>
          <a:ext cx="5022166" cy="6122672"/>
        </p:xfrm>
        <a:graphic>
          <a:graphicData uri="http://schemas.openxmlformats.org/drawingml/2006/table">
            <a:tbl>
              <a:tblPr/>
              <a:tblGrid>
                <a:gridCol w="1500556">
                  <a:extLst>
                    <a:ext uri="{9D8B030D-6E8A-4147-A177-3AD203B41FA5}">
                      <a16:colId xmlns:a16="http://schemas.microsoft.com/office/drawing/2014/main" val="722525706"/>
                    </a:ext>
                  </a:extLst>
                </a:gridCol>
                <a:gridCol w="2629616">
                  <a:extLst>
                    <a:ext uri="{9D8B030D-6E8A-4147-A177-3AD203B41FA5}">
                      <a16:colId xmlns:a16="http://schemas.microsoft.com/office/drawing/2014/main" val="3591667251"/>
                    </a:ext>
                  </a:extLst>
                </a:gridCol>
                <a:gridCol w="891994">
                  <a:extLst>
                    <a:ext uri="{9D8B030D-6E8A-4147-A177-3AD203B41FA5}">
                      <a16:colId xmlns:a16="http://schemas.microsoft.com/office/drawing/2014/main" val="1351039907"/>
                    </a:ext>
                  </a:extLst>
                </a:gridCol>
              </a:tblGrid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A4. Desenhar processo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2220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Código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80703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Ator/Executor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GGP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1164"/>
                  </a:ext>
                </a:extLst>
              </a:tr>
              <a:tr h="72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Competências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de Processos;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Operacionalização do Sistema de modelagem de processos (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Bizagi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030028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Entrada/Insumo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Informações gerais do processo levantadas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92336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Saída/Produto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Desenho do processo no estágio atual (</a:t>
                      </a:r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is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53093"/>
                  </a:ext>
                </a:extLst>
              </a:tr>
              <a:tr h="963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 de execução da atividade (horas)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horas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866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Tarefas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h/h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04065"/>
                  </a:ext>
                </a:extLst>
              </a:tr>
              <a:tr h="1207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Definir o processo em subprocessos (3º nível) e atividades (4º nível) por meio do desenho do processo no sistema de modelagem Bizagi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97607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Regras de negócio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782226"/>
                  </a:ext>
                </a:extLst>
              </a:tr>
              <a:tr h="4765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apoio do Escritório de Processos ao GGP no desenho do processo será disponibilizado, se necessário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175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Cronograma proposto (dias úteis): 3 dias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7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02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E7A432-21D4-45F2-9D02-BAA72453ECFC}"/>
              </a:ext>
            </a:extLst>
          </p:cNvPr>
          <p:cNvSpPr/>
          <p:nvPr/>
        </p:nvSpPr>
        <p:spPr>
          <a:xfrm>
            <a:off x="5763065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 startAt="8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Regras de negócio: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uma condição ou requisito que deve ser observado na execução da tarefa, normalmente está legitimado em normativos.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algn="just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 startAt="9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 proposto: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 o manual do processo “Gerenciar Processos e Riscos”: “Estima quantos dias uma atividade pode levar até que seja concluída. Inclui os intervalos de tempo entre uma tarefa e outra.”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16EF06D-0589-4987-A38C-2C10618F3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70087"/>
              </p:ext>
            </p:extLst>
          </p:nvPr>
        </p:nvGraphicFramePr>
        <p:xfrm>
          <a:off x="126610" y="782899"/>
          <a:ext cx="5022166" cy="6122672"/>
        </p:xfrm>
        <a:graphic>
          <a:graphicData uri="http://schemas.openxmlformats.org/drawingml/2006/table">
            <a:tbl>
              <a:tblPr/>
              <a:tblGrid>
                <a:gridCol w="1500556">
                  <a:extLst>
                    <a:ext uri="{9D8B030D-6E8A-4147-A177-3AD203B41FA5}">
                      <a16:colId xmlns:a16="http://schemas.microsoft.com/office/drawing/2014/main" val="722525706"/>
                    </a:ext>
                  </a:extLst>
                </a:gridCol>
                <a:gridCol w="2629616">
                  <a:extLst>
                    <a:ext uri="{9D8B030D-6E8A-4147-A177-3AD203B41FA5}">
                      <a16:colId xmlns:a16="http://schemas.microsoft.com/office/drawing/2014/main" val="3591667251"/>
                    </a:ext>
                  </a:extLst>
                </a:gridCol>
                <a:gridCol w="891994">
                  <a:extLst>
                    <a:ext uri="{9D8B030D-6E8A-4147-A177-3AD203B41FA5}">
                      <a16:colId xmlns:a16="http://schemas.microsoft.com/office/drawing/2014/main" val="1351039907"/>
                    </a:ext>
                  </a:extLst>
                </a:gridCol>
              </a:tblGrid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A4. Desenhar processo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2220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Código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4.2.2.4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80703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Ator/Executor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GGP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51164"/>
                  </a:ext>
                </a:extLst>
              </a:tr>
              <a:tr h="72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Competências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de Processos;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Operacionalização do Sistema de modelagem de processos (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Bizagi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030028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Entrada/Insumo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Informações gerais do processo levantadas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92336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Saída/Produto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Desenho do processo no estágio atual (</a:t>
                      </a:r>
                      <a:r>
                        <a:rPr lang="pt-BR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is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53093"/>
                  </a:ext>
                </a:extLst>
              </a:tr>
              <a:tr h="963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Tempo de execução da atividade (horas)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horas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8669"/>
                  </a:ext>
                </a:extLst>
              </a:tr>
              <a:tr h="23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Tarefas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h/h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04065"/>
                  </a:ext>
                </a:extLst>
              </a:tr>
              <a:tr h="1207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Definir o processo em subprocessos (3º nível) e atividades (4º nível) por meio do desenho do processo no sistema de modelagem Bizagi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097607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Regras de negócio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782226"/>
                  </a:ext>
                </a:extLst>
              </a:tr>
              <a:tr h="4765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·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 apoio do Escritório de Processos ao GGP no desenho do processo será disponibilizado, se necessário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94175"/>
                  </a:ext>
                </a:extLst>
              </a:tr>
              <a:tr h="23284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Cronograma proposto (dias úteis): 3 dias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0" marR="55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7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24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FEBD0-B4A2-4669-9347-F8DE8147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32" y="717452"/>
            <a:ext cx="10515600" cy="832559"/>
          </a:xfrm>
        </p:spPr>
        <p:txBody>
          <a:bodyPr/>
          <a:lstStyle/>
          <a:p>
            <a:r>
              <a:rPr lang="pt-BR" dirty="0"/>
              <a:t>Quadro de Detalhamento das atividades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5ECB99D-7A6E-46D6-BCE3-78DCCB1F3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7" y="1434904"/>
            <a:ext cx="11623865" cy="54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EEE34-7289-48A3-863C-09DD1F37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392" y="930217"/>
            <a:ext cx="4859215" cy="760471"/>
          </a:xfrm>
        </p:spPr>
        <p:txBody>
          <a:bodyPr/>
          <a:lstStyle/>
          <a:p>
            <a:r>
              <a:rPr lang="pt-BR" b="1" dirty="0"/>
              <a:t>Detalhar atividade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7B121E2-0D41-4E5B-8123-07A479480860}"/>
              </a:ext>
            </a:extLst>
          </p:cNvPr>
          <p:cNvGrpSpPr/>
          <p:nvPr/>
        </p:nvGrpSpPr>
        <p:grpSpPr>
          <a:xfrm>
            <a:off x="1308295" y="1913206"/>
            <a:ext cx="9101797" cy="4403187"/>
            <a:chOff x="1345782" y="1367257"/>
            <a:chExt cx="5379720" cy="189230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9EFD6D2-B594-4FCF-BBB8-1E8AF0D4A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782" y="1367257"/>
              <a:ext cx="5379720" cy="1892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Caixa de Texto 2102">
              <a:extLst>
                <a:ext uri="{FF2B5EF4-FFF2-40B4-BE49-F238E27FC236}">
                  <a16:creationId xmlns:a16="http://schemas.microsoft.com/office/drawing/2014/main" id="{F0C7BF0C-3DC5-4954-9791-09630DD26818}"/>
                </a:ext>
              </a:extLst>
            </p:cNvPr>
            <p:cNvSpPr txBox="1"/>
            <p:nvPr/>
          </p:nvSpPr>
          <p:spPr>
            <a:xfrm>
              <a:off x="3082019" y="2018680"/>
              <a:ext cx="1531507" cy="1670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Inserir </a:t>
              </a:r>
              <a:r>
                <a:rPr lang="en-US" sz="2400" b="1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QDA</a:t>
              </a:r>
              <a:r>
                <a:rPr lang="en-US" sz="2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44524B-0354-48F6-807D-4EDE5F06BA3B}"/>
              </a:ext>
            </a:extLst>
          </p:cNvPr>
          <p:cNvSpPr txBox="1"/>
          <p:nvPr/>
        </p:nvSpPr>
        <p:spPr>
          <a:xfrm>
            <a:off x="2644726" y="4114799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precisa preencher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F94E78-4EA1-4C20-8977-5853FA636AAA}"/>
              </a:ext>
            </a:extLst>
          </p:cNvPr>
          <p:cNvSpPr txBox="1"/>
          <p:nvPr/>
        </p:nvSpPr>
        <p:spPr>
          <a:xfrm>
            <a:off x="2644726" y="4507196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precisa preencher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C74A4E-D23A-4C95-9FEA-37D35726AB42}"/>
              </a:ext>
            </a:extLst>
          </p:cNvPr>
          <p:cNvSpPr txBox="1"/>
          <p:nvPr/>
        </p:nvSpPr>
        <p:spPr>
          <a:xfrm>
            <a:off x="2644726" y="4899593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precisa preencher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2BD43F-D0D5-42C1-9DE5-230538DA2794}"/>
              </a:ext>
            </a:extLst>
          </p:cNvPr>
          <p:cNvSpPr txBox="1"/>
          <p:nvPr/>
        </p:nvSpPr>
        <p:spPr>
          <a:xfrm>
            <a:off x="2644726" y="5291990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precisa preencher</a:t>
            </a:r>
          </a:p>
        </p:txBody>
      </p:sp>
    </p:spTree>
    <p:extLst>
      <p:ext uri="{BB962C8B-B14F-4D97-AF65-F5344CB8AC3E}">
        <p14:creationId xmlns:p14="http://schemas.microsoft.com/office/powerpoint/2010/main" val="118827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F3FED-91D1-418C-B708-987130A6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090" y="682391"/>
            <a:ext cx="3251071" cy="840365"/>
          </a:xfrm>
        </p:spPr>
        <p:txBody>
          <a:bodyPr/>
          <a:lstStyle/>
          <a:p>
            <a:r>
              <a:rPr lang="pt-BR" b="1" dirty="0"/>
              <a:t>FINALIDADES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949630AF-1215-4463-A04F-9ACAF904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522756"/>
            <a:ext cx="11704320" cy="5003773"/>
          </a:xfrm>
        </p:spPr>
        <p:txBody>
          <a:bodyPr>
            <a:normAutofit fontScale="70000" lnSpcReduction="20000"/>
          </a:bodyPr>
          <a:lstStyle/>
          <a:p>
            <a:r>
              <a:rPr lang="pt-BR" b="1" u="sng" dirty="0"/>
              <a:t>Permitir uma compreensão sobre como o processo é realizado atualmente   (“</a:t>
            </a:r>
            <a:r>
              <a:rPr lang="pt-BR" b="1" i="1" u="sng" dirty="0"/>
              <a:t>as </a:t>
            </a:r>
            <a:r>
              <a:rPr lang="pt-BR" b="1" i="1" u="sng" dirty="0" err="1"/>
              <a:t>is</a:t>
            </a:r>
            <a:r>
              <a:rPr lang="pt-BR" b="1" i="1" u="sng" dirty="0"/>
              <a:t>”</a:t>
            </a:r>
            <a:r>
              <a:rPr lang="pt-BR" b="1" u="sng" dirty="0"/>
              <a:t>);</a:t>
            </a:r>
          </a:p>
          <a:p>
            <a:endParaRPr lang="pt-BR" b="1" u="sng" dirty="0"/>
          </a:p>
          <a:p>
            <a:r>
              <a:rPr lang="pt-BR" b="1" u="sng" dirty="0"/>
              <a:t>Suportar a análise do processo para promover no mesmo as melhorias necessárias, cortar desperdícios etc...</a:t>
            </a:r>
          </a:p>
          <a:p>
            <a:endParaRPr lang="pt-BR" b="1" u="sng" dirty="0"/>
          </a:p>
          <a:p>
            <a:r>
              <a:rPr lang="pt-BR" b="1" u="sng" dirty="0"/>
              <a:t>Servir de plataforma para o redesenho do processo (“</a:t>
            </a:r>
            <a:r>
              <a:rPr lang="pt-BR" b="1" i="1" u="sng" dirty="0" err="1"/>
              <a:t>to</a:t>
            </a:r>
            <a:r>
              <a:rPr lang="pt-BR" b="1" i="1" u="sng" dirty="0"/>
              <a:t> </a:t>
            </a:r>
            <a:r>
              <a:rPr lang="pt-BR" b="1" i="1" u="sng" dirty="0" err="1"/>
              <a:t>be</a:t>
            </a:r>
            <a:r>
              <a:rPr lang="pt-BR" b="1" u="sng" dirty="0"/>
              <a:t>”);</a:t>
            </a:r>
          </a:p>
          <a:p>
            <a:endParaRPr lang="pt-BR" b="1" u="sng" dirty="0"/>
          </a:p>
          <a:p>
            <a:r>
              <a:rPr lang="pt-BR" b="1" u="sng" dirty="0"/>
              <a:t>Documentar e padronizar, até onde for saudável  para o desempenho e qualidade, o trabalho permitindo sua “</a:t>
            </a:r>
            <a:r>
              <a:rPr lang="pt-BR" b="1" u="sng" dirty="0" err="1"/>
              <a:t>manualização</a:t>
            </a:r>
            <a:r>
              <a:rPr lang="pt-BR" b="1" u="sng" dirty="0"/>
              <a:t>”;</a:t>
            </a:r>
          </a:p>
          <a:p>
            <a:endParaRPr lang="pt-BR" b="1" u="sng" dirty="0"/>
          </a:p>
          <a:p>
            <a:r>
              <a:rPr lang="pt-BR" b="1" u="sng" dirty="0"/>
              <a:t>Suportar capacitações;</a:t>
            </a:r>
          </a:p>
          <a:p>
            <a:endParaRPr lang="pt-BR" b="1" u="sng" dirty="0"/>
          </a:p>
          <a:p>
            <a:r>
              <a:rPr lang="pt-BR" b="1" u="sng" dirty="0"/>
              <a:t>Comunicar  e promover  a  transparência;</a:t>
            </a:r>
          </a:p>
          <a:p>
            <a:endParaRPr lang="pt-BR" b="1" u="sng" dirty="0"/>
          </a:p>
          <a:p>
            <a:r>
              <a:rPr lang="pt-BR" b="1" u="sng" dirty="0"/>
              <a:t>No contexto específico de automação, o modelo do processo é um requisito.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B7E0691-09EE-4DF2-913B-B79F176E6FEE}"/>
              </a:ext>
            </a:extLst>
          </p:cNvPr>
          <p:cNvSpPr txBox="1">
            <a:spLocks/>
          </p:cNvSpPr>
          <p:nvPr/>
        </p:nvSpPr>
        <p:spPr>
          <a:xfrm>
            <a:off x="510482" y="4623360"/>
            <a:ext cx="5500174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63AB16A-D413-4D1F-961E-B013B96E5474}"/>
              </a:ext>
            </a:extLst>
          </p:cNvPr>
          <p:cNvSpPr txBox="1">
            <a:spLocks/>
          </p:cNvSpPr>
          <p:nvPr/>
        </p:nvSpPr>
        <p:spPr>
          <a:xfrm>
            <a:off x="510482" y="5285586"/>
            <a:ext cx="5402638" cy="5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3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85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9F3EFE4-0B5F-4E29-86B7-F8D41B8B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60" y="4297675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dirty="0" err="1">
                <a:solidFill>
                  <a:srgbClr val="38544C"/>
                </a:solidFill>
              </a:rPr>
              <a:t>Detalhar</a:t>
            </a:r>
            <a:r>
              <a:rPr lang="en-US" sz="5800" b="1" dirty="0">
                <a:solidFill>
                  <a:srgbClr val="38544C"/>
                </a:solidFill>
              </a:rPr>
              <a:t> </a:t>
            </a:r>
            <a:r>
              <a:rPr lang="en-US" sz="5800" b="1" dirty="0" err="1">
                <a:solidFill>
                  <a:srgbClr val="38544C"/>
                </a:solidFill>
              </a:rPr>
              <a:t>atividade</a:t>
            </a:r>
            <a:endParaRPr lang="en-US" sz="5800" b="1" dirty="0">
              <a:solidFill>
                <a:srgbClr val="38544C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4D8C3D-15CE-4CEB-B10D-F4441BBE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6094216"/>
            <a:ext cx="8767860" cy="4408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38544C"/>
                </a:solidFill>
              </a:rPr>
              <a:t>O QDA </a:t>
            </a:r>
            <a:r>
              <a:rPr lang="en-US" sz="2000" dirty="0" err="1">
                <a:solidFill>
                  <a:srgbClr val="38544C"/>
                </a:solidFill>
              </a:rPr>
              <a:t>está</a:t>
            </a:r>
            <a:r>
              <a:rPr lang="en-US" sz="2000" dirty="0">
                <a:solidFill>
                  <a:srgbClr val="38544C"/>
                </a:solidFill>
              </a:rPr>
              <a:t> </a:t>
            </a:r>
            <a:r>
              <a:rPr lang="en-US" sz="2000" dirty="0" err="1">
                <a:solidFill>
                  <a:srgbClr val="38544C"/>
                </a:solidFill>
              </a:rPr>
              <a:t>disponível</a:t>
            </a:r>
            <a:r>
              <a:rPr lang="en-US" sz="2000" dirty="0">
                <a:solidFill>
                  <a:srgbClr val="38544C"/>
                </a:solidFill>
              </a:rPr>
              <a:t> no SGP , </a:t>
            </a:r>
            <a:r>
              <a:rPr lang="en-US" sz="2000" dirty="0" err="1">
                <a:solidFill>
                  <a:srgbClr val="38544C"/>
                </a:solidFill>
              </a:rPr>
              <a:t>na</a:t>
            </a:r>
            <a:r>
              <a:rPr lang="en-US" sz="2000" dirty="0">
                <a:solidFill>
                  <a:srgbClr val="38544C"/>
                </a:solidFill>
              </a:rPr>
              <a:t> aba </a:t>
            </a:r>
            <a:r>
              <a:rPr lang="en-US" sz="2000" dirty="0" err="1">
                <a:solidFill>
                  <a:srgbClr val="38544C"/>
                </a:solidFill>
              </a:rPr>
              <a:t>Transformar</a:t>
            </a:r>
            <a:r>
              <a:rPr lang="en-US" sz="2000" dirty="0">
                <a:solidFill>
                  <a:srgbClr val="38544C"/>
                </a:solidFill>
              </a:rPr>
              <a:t> </a:t>
            </a:r>
            <a:r>
              <a:rPr lang="en-US" sz="2000" dirty="0" err="1">
                <a:solidFill>
                  <a:srgbClr val="38544C"/>
                </a:solidFill>
              </a:rPr>
              <a:t>processo</a:t>
            </a:r>
            <a:r>
              <a:rPr lang="en-US" sz="2000" dirty="0">
                <a:solidFill>
                  <a:srgbClr val="38544C"/>
                </a:solidFill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A997B1-D215-4521-91AD-E5F02ADD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81" y="256540"/>
            <a:ext cx="10415758" cy="45962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8287988-B91D-4496-9332-72CC0EC58B58}"/>
              </a:ext>
            </a:extLst>
          </p:cNvPr>
          <p:cNvSpPr txBox="1"/>
          <p:nvPr/>
        </p:nvSpPr>
        <p:spPr>
          <a:xfrm>
            <a:off x="9296400" y="4637207"/>
            <a:ext cx="267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/>
              <a:t>É recomendado preencher o QDA de todas as atividades no SGP e depois transferir para o </a:t>
            </a:r>
            <a:r>
              <a:rPr lang="pt-BR" b="1" dirty="0" err="1"/>
              <a:t>Bizagi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878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12EB5-4296-4470-BBF8-AAEEB47D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Detalhar subprocessos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620FB-01DE-47CA-866C-10D60C94B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4C791E9-64F6-4483-928B-9CD3655B0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673108"/>
              </p:ext>
            </p:extLst>
          </p:nvPr>
        </p:nvGraphicFramePr>
        <p:xfrm>
          <a:off x="1197598" y="1223778"/>
          <a:ext cx="9796800" cy="4597320"/>
        </p:xfrm>
        <a:graphic>
          <a:graphicData uri="http://schemas.openxmlformats.org/drawingml/2006/table">
            <a:tbl>
              <a:tblPr/>
              <a:tblGrid>
                <a:gridCol w="7048640">
                  <a:extLst>
                    <a:ext uri="{9D8B030D-6E8A-4147-A177-3AD203B41FA5}">
                      <a16:colId xmlns:a16="http://schemas.microsoft.com/office/drawing/2014/main" val="1153376286"/>
                    </a:ext>
                  </a:extLst>
                </a:gridCol>
                <a:gridCol w="2748160">
                  <a:extLst>
                    <a:ext uri="{9D8B030D-6E8A-4147-A177-3AD203B41FA5}">
                      <a16:colId xmlns:a16="http://schemas.microsoft.com/office/drawing/2014/main" val="78858989"/>
                    </a:ext>
                  </a:extLst>
                </a:gridCol>
              </a:tblGrid>
              <a:tr h="360387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Quadro de Detalhamento do Subprocesso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60" marR="111460" marT="55730" marB="5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625356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SUBPROCESSO &lt;&lt;nome do subprocesso&gt;&gt;  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50866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84691"/>
                  </a:ext>
                </a:extLst>
              </a:tr>
              <a:tr h="360387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Dados do Subprocesso &lt;&lt;nome do subprocesso&gt;&gt; 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60" marR="111460" marT="55730" marB="5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5999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742601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 de execução estimado (horas)     </a:t>
                      </a:r>
                      <a:r>
                        <a:rPr lang="pt-BR" sz="13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Consolidar pela soma dos QDA </a:t>
                      </a:r>
                      <a:endParaRPr lang="pt-BR" sz="2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97489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Cronograma proposto (dias úteis)            </a:t>
                      </a:r>
                      <a:r>
                        <a:rPr lang="pt-BR" sz="13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Consolidar pela soma dos QDA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920815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Produto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164772"/>
                  </a:ext>
                </a:extLst>
              </a:tr>
              <a:tr h="24440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atividades                                 </a:t>
                      </a:r>
                      <a:r>
                        <a:rPr lang="pt-BR" sz="13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Conferir diagrama</a:t>
                      </a: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599557"/>
                  </a:ext>
                </a:extLst>
              </a:tr>
              <a:tr h="2605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tarefas                                        </a:t>
                      </a:r>
                      <a:r>
                        <a:rPr lang="pt-BR" sz="1300" b="1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Consolidar pela soma dos QDA </a:t>
                      </a: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12700"/>
                  </a:ext>
                </a:extLst>
              </a:tr>
              <a:tr h="45745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14606"/>
                  </a:ext>
                </a:extLst>
              </a:tr>
              <a:tr h="45745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10" marR="11610" marT="116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476114"/>
                  </a:ext>
                </a:extLst>
              </a:tr>
              <a:tr h="360387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Descrição do Subprocesso &lt;&lt;nome do subprocesso&gt;&gt;</a:t>
                      </a:r>
                      <a:endParaRPr lang="pt-B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60" marR="111460" marT="55730" marB="5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38964"/>
                  </a:ext>
                </a:extLst>
              </a:tr>
              <a:tr h="360387"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Objetiva realizar ..... Nessa etapa é estabelecido ... para se  alcançar .... </a:t>
                      </a:r>
                      <a:endParaRPr lang="pt-B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460" marR="111460" marT="55730" marB="557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0277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B7597FC4-19AA-4B7D-BC21-E8D83064E386}"/>
              </a:ext>
            </a:extLst>
          </p:cNvPr>
          <p:cNvSpPr/>
          <p:nvPr/>
        </p:nvSpPr>
        <p:spPr>
          <a:xfrm>
            <a:off x="440956" y="6062036"/>
            <a:ext cx="1131008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Esse modelo está disponível na aba “manual” do SGP </a:t>
            </a:r>
          </a:p>
        </p:txBody>
      </p:sp>
    </p:spTree>
    <p:extLst>
      <p:ext uri="{BB962C8B-B14F-4D97-AF65-F5344CB8AC3E}">
        <p14:creationId xmlns:p14="http://schemas.microsoft.com/office/powerpoint/2010/main" val="2977591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33A1A89-7528-4107-83D4-A45F483B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68" y="2197509"/>
            <a:ext cx="3655772" cy="354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896804-ED4A-4FCB-BFE3-6E5161D1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863" y="871516"/>
            <a:ext cx="5239724" cy="762220"/>
          </a:xfrm>
        </p:spPr>
        <p:txBody>
          <a:bodyPr/>
          <a:lstStyle/>
          <a:p>
            <a:r>
              <a:rPr lang="pt-BR" dirty="0"/>
              <a:t>Detalhar subprocesso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B4E2472-0D5B-448B-882E-A55F33C48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6431" y="1825625"/>
            <a:ext cx="667350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0BFAC51-27D9-4924-8C88-72024354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0" y="681037"/>
            <a:ext cx="11460174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896E9-56A9-4FAB-9AF9-48E1D9F1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992" y="789998"/>
            <a:ext cx="4409049" cy="53557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Detalhar Processo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C7132793-9989-4591-BF9A-743E0567F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9" r="35247" b="-1"/>
          <a:stretch/>
        </p:blipFill>
        <p:spPr>
          <a:xfrm>
            <a:off x="5894363" y="1566657"/>
            <a:ext cx="6233160" cy="4272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E24548A-0EAC-40AC-B1A3-997E2F75A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75376"/>
              </p:ext>
            </p:extLst>
          </p:nvPr>
        </p:nvGraphicFramePr>
        <p:xfrm>
          <a:off x="142924" y="1926646"/>
          <a:ext cx="5685790" cy="1511173"/>
        </p:xfrm>
        <a:graphic>
          <a:graphicData uri="http://schemas.openxmlformats.org/drawingml/2006/table">
            <a:tbl>
              <a:tblPr/>
              <a:tblGrid>
                <a:gridCol w="1891665">
                  <a:extLst>
                    <a:ext uri="{9D8B030D-6E8A-4147-A177-3AD203B41FA5}">
                      <a16:colId xmlns:a16="http://schemas.microsoft.com/office/drawing/2014/main" val="1801646398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355610134"/>
                    </a:ext>
                  </a:extLst>
                </a:gridCol>
                <a:gridCol w="3369945">
                  <a:extLst>
                    <a:ext uri="{9D8B030D-6E8A-4147-A177-3AD203B41FA5}">
                      <a16:colId xmlns:a16="http://schemas.microsoft.com/office/drawing/2014/main" val="29988367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Códigos no Catálogo de Processos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Nome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5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Macroprocesso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do Desenvolvimento e Inovação Institucional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20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Gerenciar Processo e Riscos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1987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Responsável pelo Processo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CODIN/DIGOV e NGRI/GM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44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Tipo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Gerencial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757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Elaboração/revisão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abril/2020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43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Versão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2944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60A4B83-0113-4A5E-9D1F-DC34E193B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02" y="1454730"/>
            <a:ext cx="2389578" cy="47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Quadro </a:t>
            </a:r>
            <a:r>
              <a:rPr kumimoji="0" lang="en-US" altLang="pt-BR" sz="1100" b="1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Catalogação</a:t>
            </a:r>
            <a:r>
              <a:rPr kumimoji="0" lang="en-US" altLang="pt-BR" sz="11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pt-BR" sz="1100" b="1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endParaRPr kumimoji="0" lang="en-US" altLang="pt-BR" sz="11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00AD019-059B-4F51-8B9F-A4F52ABC5676}"/>
              </a:ext>
            </a:extLst>
          </p:cNvPr>
          <p:cNvSpPr/>
          <p:nvPr/>
        </p:nvSpPr>
        <p:spPr>
          <a:xfrm>
            <a:off x="388674" y="3678905"/>
            <a:ext cx="165167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 startAt="2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“Descrição”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BDA4FC-9877-411F-823D-227BB2D5AB91}"/>
              </a:ext>
            </a:extLst>
          </p:cNvPr>
          <p:cNvSpPr/>
          <p:nvPr/>
        </p:nvSpPr>
        <p:spPr>
          <a:xfrm>
            <a:off x="388674" y="3934225"/>
            <a:ext cx="6096000" cy="2153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7290"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b1.Objetivo Geral do Processo;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algn="just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b2.Objetivos Específicos do Processo;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 startAt="3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Referências Legais;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 startAt="3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Sistemas e Ferramentas Utilizados;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 startAt="3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 startAt="3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Riscos do Processo;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 startAt="3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de Desempenho do Processo.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AF617CB-CCF0-450C-8737-A8903299B173}"/>
              </a:ext>
            </a:extLst>
          </p:cNvPr>
          <p:cNvSpPr/>
          <p:nvPr/>
        </p:nvSpPr>
        <p:spPr>
          <a:xfrm>
            <a:off x="440956" y="6062036"/>
            <a:ext cx="1131008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Esse modelo está disponível na aba “manual” do SGP </a:t>
            </a:r>
          </a:p>
        </p:txBody>
      </p:sp>
    </p:spTree>
    <p:extLst>
      <p:ext uri="{BB962C8B-B14F-4D97-AF65-F5344CB8AC3E}">
        <p14:creationId xmlns:p14="http://schemas.microsoft.com/office/powerpoint/2010/main" val="2729185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CB4AE-13C3-4277-8381-787A69EC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062"/>
            <a:ext cx="10515600" cy="846626"/>
          </a:xfrm>
        </p:spPr>
        <p:txBody>
          <a:bodyPr/>
          <a:lstStyle/>
          <a:p>
            <a:pPr algn="ctr"/>
            <a:r>
              <a:rPr lang="pt-BR" b="1" dirty="0"/>
              <a:t>Gerar Manual do Processo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A15711-CA89-4EF5-B1E5-56B9FDC16DA2}"/>
              </a:ext>
            </a:extLst>
          </p:cNvPr>
          <p:cNvGrpSpPr/>
          <p:nvPr/>
        </p:nvGrpSpPr>
        <p:grpSpPr>
          <a:xfrm>
            <a:off x="763758" y="2549914"/>
            <a:ext cx="10664483" cy="3337413"/>
            <a:chOff x="0" y="0"/>
            <a:chExt cx="4744720" cy="194119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A85C014-5760-4E41-9B9F-3C1CA26E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44720" cy="19411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D1CCF77-72F8-469A-800F-32A17656BC60}"/>
                </a:ext>
              </a:extLst>
            </p:cNvPr>
            <p:cNvSpPr/>
            <p:nvPr/>
          </p:nvSpPr>
          <p:spPr>
            <a:xfrm>
              <a:off x="44930" y="519382"/>
              <a:ext cx="387781" cy="66423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ADD2065-FA4D-4426-834F-FDDF1B29B19D}"/>
                </a:ext>
              </a:extLst>
            </p:cNvPr>
            <p:cNvSpPr/>
            <p:nvPr/>
          </p:nvSpPr>
          <p:spPr>
            <a:xfrm rot="5400000">
              <a:off x="2426180" y="90758"/>
              <a:ext cx="387781" cy="664234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4F660779-DDA6-4C05-B21C-0001377BCECB}"/>
              </a:ext>
            </a:extLst>
          </p:cNvPr>
          <p:cNvSpPr/>
          <p:nvPr/>
        </p:nvSpPr>
        <p:spPr>
          <a:xfrm>
            <a:off x="689316" y="1695593"/>
            <a:ext cx="1066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elaboração do manual do processo de negócio é realizada por meio da opção “Publicar” – “Word”, em destaque na figura abaixo: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2FF377E-2B9F-4A5C-8A2F-AA51818D9130}"/>
              </a:ext>
            </a:extLst>
          </p:cNvPr>
          <p:cNvSpPr txBox="1"/>
          <p:nvPr/>
        </p:nvSpPr>
        <p:spPr>
          <a:xfrm>
            <a:off x="407962" y="6182307"/>
            <a:ext cx="110994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Antes de gerar o manual do processo encaminhe o arquivo </a:t>
            </a:r>
            <a:r>
              <a:rPr lang="pt-B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Bizagi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DIGOV.codin@cgu.gov.br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para avaliação sobre a padronização dos diagramas. </a:t>
            </a:r>
          </a:p>
        </p:txBody>
      </p:sp>
    </p:spTree>
    <p:extLst>
      <p:ext uri="{BB962C8B-B14F-4D97-AF65-F5344CB8AC3E}">
        <p14:creationId xmlns:p14="http://schemas.microsoft.com/office/powerpoint/2010/main" val="2238116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8866C2-FF84-40B3-B78D-9E90050A6766}"/>
              </a:ext>
            </a:extLst>
          </p:cNvPr>
          <p:cNvSpPr/>
          <p:nvPr/>
        </p:nvSpPr>
        <p:spPr>
          <a:xfrm>
            <a:off x="396949" y="2785039"/>
            <a:ext cx="1139810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Escritório de Processos da CGU (CODIN/DIGOV)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err="1">
                <a:solidFill>
                  <a:prstClr val="black"/>
                </a:solidFill>
                <a:latin typeface="Calibri" panose="020F0502020204030204"/>
              </a:rPr>
              <a:t>digov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.codin@cgu.gov.br</a:t>
            </a:r>
          </a:p>
        </p:txBody>
      </p:sp>
    </p:spTree>
    <p:extLst>
      <p:ext uri="{BB962C8B-B14F-4D97-AF65-F5344CB8AC3E}">
        <p14:creationId xmlns:p14="http://schemas.microsoft.com/office/powerpoint/2010/main" val="318243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30B1E2-246D-40BA-9188-DA2F06A729A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aixa de Texto 78">
            <a:extLst>
              <a:ext uri="{FF2B5EF4-FFF2-40B4-BE49-F238E27FC236}">
                <a16:creationId xmlns:a16="http://schemas.microsoft.com/office/drawing/2014/main" id="{E3109B61-BA0D-41CA-8CDC-BF9D374C960E}"/>
              </a:ext>
            </a:extLst>
          </p:cNvPr>
          <p:cNvSpPr txBox="1"/>
          <p:nvPr/>
        </p:nvSpPr>
        <p:spPr>
          <a:xfrm>
            <a:off x="1385711" y="4005264"/>
            <a:ext cx="1989668" cy="12102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serem mapeados por meio do gerenciamento de processos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44C93C7-DF0E-45A5-9F9E-1D5FF5C43A1B}"/>
              </a:ext>
            </a:extLst>
          </p:cNvPr>
          <p:cNvGrpSpPr/>
          <p:nvPr/>
        </p:nvGrpSpPr>
        <p:grpSpPr>
          <a:xfrm>
            <a:off x="4514850" y="3051810"/>
            <a:ext cx="1851660" cy="953454"/>
            <a:chOff x="4549140" y="3051810"/>
            <a:chExt cx="1851660" cy="953454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C1AD374F-CF50-4B64-81F0-9E21328EF87D}"/>
                </a:ext>
              </a:extLst>
            </p:cNvPr>
            <p:cNvSpPr/>
            <p:nvPr/>
          </p:nvSpPr>
          <p:spPr>
            <a:xfrm>
              <a:off x="4549140" y="3051810"/>
              <a:ext cx="1851660" cy="953454"/>
            </a:xfrm>
            <a:prstGeom prst="roundRect">
              <a:avLst>
                <a:gd name="adj" fmla="val 38246"/>
              </a:avLst>
            </a:prstGeom>
            <a:solidFill>
              <a:srgbClr val="E4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3936E24-FE30-4931-9826-EAE775069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2020" y="3417570"/>
              <a:ext cx="1485900" cy="257175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568C153-7F32-4186-AE47-276CE3FF0374}"/>
              </a:ext>
            </a:extLst>
          </p:cNvPr>
          <p:cNvGrpSpPr/>
          <p:nvPr/>
        </p:nvGrpSpPr>
        <p:grpSpPr>
          <a:xfrm>
            <a:off x="6366510" y="4110778"/>
            <a:ext cx="1851660" cy="953454"/>
            <a:chOff x="6366510" y="4110778"/>
            <a:chExt cx="1851660" cy="953454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6C06667-92C1-48B1-9BAD-4DB2B346EB10}"/>
                </a:ext>
              </a:extLst>
            </p:cNvPr>
            <p:cNvSpPr/>
            <p:nvPr/>
          </p:nvSpPr>
          <p:spPr>
            <a:xfrm>
              <a:off x="6366510" y="4110778"/>
              <a:ext cx="1851660" cy="953454"/>
            </a:xfrm>
            <a:prstGeom prst="roundRect">
              <a:avLst>
                <a:gd name="adj" fmla="val 38246"/>
              </a:avLst>
            </a:prstGeom>
            <a:solidFill>
              <a:srgbClr val="AFD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2341E534-0CEE-4580-A034-E5E5CAF4B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7502" y="4458917"/>
              <a:ext cx="1209675" cy="257175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14C1EA4-900C-4D18-8B53-0AFDC57D9AC2}"/>
              </a:ext>
            </a:extLst>
          </p:cNvPr>
          <p:cNvGrpSpPr/>
          <p:nvPr/>
        </p:nvGrpSpPr>
        <p:grpSpPr>
          <a:xfrm>
            <a:off x="8218170" y="5169746"/>
            <a:ext cx="1851660" cy="953454"/>
            <a:chOff x="8218170" y="5169746"/>
            <a:chExt cx="1851660" cy="953454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F44926A5-6A98-4962-AFAC-30F07CEE4F61}"/>
                </a:ext>
              </a:extLst>
            </p:cNvPr>
            <p:cNvSpPr/>
            <p:nvPr/>
          </p:nvSpPr>
          <p:spPr>
            <a:xfrm>
              <a:off x="8218170" y="5169746"/>
              <a:ext cx="1851660" cy="953454"/>
            </a:xfrm>
            <a:prstGeom prst="roundRect">
              <a:avLst>
                <a:gd name="adj" fmla="val 38246"/>
              </a:avLst>
            </a:prstGeom>
            <a:solidFill>
              <a:srgbClr val="E4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BAFA8711-DFEB-4142-9826-9F97A740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9185" y="5524553"/>
              <a:ext cx="78105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6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F143CD-FC9E-42AB-9941-0338E569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760752"/>
            <a:ext cx="11234057" cy="5925311"/>
          </a:xfrm>
          <a:prstGeom prst="rect">
            <a:avLst/>
          </a:prstGeom>
        </p:spPr>
      </p:pic>
      <p:sp>
        <p:nvSpPr>
          <p:cNvPr id="6" name="Seta: Divisa 5">
            <a:extLst>
              <a:ext uri="{FF2B5EF4-FFF2-40B4-BE49-F238E27FC236}">
                <a16:creationId xmlns:a16="http://schemas.microsoft.com/office/drawing/2014/main" id="{F1E59280-11AC-4A0B-BA03-DCDB40BFE99A}"/>
              </a:ext>
            </a:extLst>
          </p:cNvPr>
          <p:cNvSpPr/>
          <p:nvPr/>
        </p:nvSpPr>
        <p:spPr>
          <a:xfrm>
            <a:off x="2901696" y="1243584"/>
            <a:ext cx="813054" cy="353568"/>
          </a:xfrm>
          <a:custGeom>
            <a:avLst/>
            <a:gdLst>
              <a:gd name="connsiteX0" fmla="*/ 0 w 2426208"/>
              <a:gd name="connsiteY0" fmla="*/ 0 h 647700"/>
              <a:gd name="connsiteX1" fmla="*/ 1922310 w 2426208"/>
              <a:gd name="connsiteY1" fmla="*/ 0 h 647700"/>
              <a:gd name="connsiteX2" fmla="*/ 2426208 w 2426208"/>
              <a:gd name="connsiteY2" fmla="*/ 323850 h 647700"/>
              <a:gd name="connsiteX3" fmla="*/ 1922310 w 2426208"/>
              <a:gd name="connsiteY3" fmla="*/ 647700 h 647700"/>
              <a:gd name="connsiteX4" fmla="*/ 0 w 2426208"/>
              <a:gd name="connsiteY4" fmla="*/ 647700 h 647700"/>
              <a:gd name="connsiteX5" fmla="*/ 503898 w 2426208"/>
              <a:gd name="connsiteY5" fmla="*/ 323850 h 647700"/>
              <a:gd name="connsiteX6" fmla="*/ 0 w 2426208"/>
              <a:gd name="connsiteY6" fmla="*/ 0 h 647700"/>
              <a:gd name="connsiteX0" fmla="*/ 0 w 2426208"/>
              <a:gd name="connsiteY0" fmla="*/ 0 h 647700"/>
              <a:gd name="connsiteX1" fmla="*/ 1922310 w 2426208"/>
              <a:gd name="connsiteY1" fmla="*/ 0 h 647700"/>
              <a:gd name="connsiteX2" fmla="*/ 2426208 w 2426208"/>
              <a:gd name="connsiteY2" fmla="*/ 323850 h 647700"/>
              <a:gd name="connsiteX3" fmla="*/ 1922310 w 2426208"/>
              <a:gd name="connsiteY3" fmla="*/ 647700 h 647700"/>
              <a:gd name="connsiteX4" fmla="*/ 0 w 2426208"/>
              <a:gd name="connsiteY4" fmla="*/ 647700 h 647700"/>
              <a:gd name="connsiteX5" fmla="*/ 296634 w 2426208"/>
              <a:gd name="connsiteY5" fmla="*/ 336042 h 647700"/>
              <a:gd name="connsiteX6" fmla="*/ 0 w 2426208"/>
              <a:gd name="connsiteY6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6208" h="647700">
                <a:moveTo>
                  <a:pt x="0" y="0"/>
                </a:moveTo>
                <a:lnTo>
                  <a:pt x="1922310" y="0"/>
                </a:lnTo>
                <a:lnTo>
                  <a:pt x="2426208" y="323850"/>
                </a:lnTo>
                <a:lnTo>
                  <a:pt x="1922310" y="647700"/>
                </a:lnTo>
                <a:lnTo>
                  <a:pt x="0" y="647700"/>
                </a:lnTo>
                <a:lnTo>
                  <a:pt x="296634" y="336042"/>
                </a:lnTo>
                <a:lnTo>
                  <a:pt x="0" y="0"/>
                </a:lnTo>
                <a:close/>
              </a:path>
            </a:pathLst>
          </a:custGeom>
          <a:solidFill>
            <a:srgbClr val="0C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Gerenciar processos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 de negócio</a:t>
            </a:r>
          </a:p>
        </p:txBody>
      </p:sp>
      <p:sp>
        <p:nvSpPr>
          <p:cNvPr id="4" name="Seta: Divisa 5">
            <a:extLst>
              <a:ext uri="{FF2B5EF4-FFF2-40B4-BE49-F238E27FC236}">
                <a16:creationId xmlns:a16="http://schemas.microsoft.com/office/drawing/2014/main" id="{A08FAAA2-62C5-4D55-AC32-080570EFF651}"/>
              </a:ext>
            </a:extLst>
          </p:cNvPr>
          <p:cNvSpPr/>
          <p:nvPr/>
        </p:nvSpPr>
        <p:spPr>
          <a:xfrm>
            <a:off x="2915764" y="1611220"/>
            <a:ext cx="813054" cy="353568"/>
          </a:xfrm>
          <a:custGeom>
            <a:avLst/>
            <a:gdLst>
              <a:gd name="connsiteX0" fmla="*/ 0 w 2426208"/>
              <a:gd name="connsiteY0" fmla="*/ 0 h 647700"/>
              <a:gd name="connsiteX1" fmla="*/ 1922310 w 2426208"/>
              <a:gd name="connsiteY1" fmla="*/ 0 h 647700"/>
              <a:gd name="connsiteX2" fmla="*/ 2426208 w 2426208"/>
              <a:gd name="connsiteY2" fmla="*/ 323850 h 647700"/>
              <a:gd name="connsiteX3" fmla="*/ 1922310 w 2426208"/>
              <a:gd name="connsiteY3" fmla="*/ 647700 h 647700"/>
              <a:gd name="connsiteX4" fmla="*/ 0 w 2426208"/>
              <a:gd name="connsiteY4" fmla="*/ 647700 h 647700"/>
              <a:gd name="connsiteX5" fmla="*/ 503898 w 2426208"/>
              <a:gd name="connsiteY5" fmla="*/ 323850 h 647700"/>
              <a:gd name="connsiteX6" fmla="*/ 0 w 2426208"/>
              <a:gd name="connsiteY6" fmla="*/ 0 h 647700"/>
              <a:gd name="connsiteX0" fmla="*/ 0 w 2426208"/>
              <a:gd name="connsiteY0" fmla="*/ 0 h 647700"/>
              <a:gd name="connsiteX1" fmla="*/ 1922310 w 2426208"/>
              <a:gd name="connsiteY1" fmla="*/ 0 h 647700"/>
              <a:gd name="connsiteX2" fmla="*/ 2426208 w 2426208"/>
              <a:gd name="connsiteY2" fmla="*/ 323850 h 647700"/>
              <a:gd name="connsiteX3" fmla="*/ 1922310 w 2426208"/>
              <a:gd name="connsiteY3" fmla="*/ 647700 h 647700"/>
              <a:gd name="connsiteX4" fmla="*/ 0 w 2426208"/>
              <a:gd name="connsiteY4" fmla="*/ 647700 h 647700"/>
              <a:gd name="connsiteX5" fmla="*/ 296634 w 2426208"/>
              <a:gd name="connsiteY5" fmla="*/ 336042 h 647700"/>
              <a:gd name="connsiteX6" fmla="*/ 0 w 2426208"/>
              <a:gd name="connsiteY6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6208" h="647700">
                <a:moveTo>
                  <a:pt x="0" y="0"/>
                </a:moveTo>
                <a:lnTo>
                  <a:pt x="1922310" y="0"/>
                </a:lnTo>
                <a:lnTo>
                  <a:pt x="2426208" y="323850"/>
                </a:lnTo>
                <a:lnTo>
                  <a:pt x="1922310" y="647700"/>
                </a:lnTo>
                <a:lnTo>
                  <a:pt x="0" y="647700"/>
                </a:lnTo>
                <a:lnTo>
                  <a:pt x="296634" y="336042"/>
                </a:lnTo>
                <a:lnTo>
                  <a:pt x="0" y="0"/>
                </a:lnTo>
                <a:close/>
              </a:path>
            </a:pathLst>
          </a:custGeom>
          <a:solidFill>
            <a:srgbClr val="0C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Gerenciar riscos </a:t>
            </a:r>
          </a:p>
          <a:p>
            <a:pPr algn="ctr"/>
            <a:r>
              <a:rPr lang="pt-BR" sz="800" b="1" dirty="0">
                <a:solidFill>
                  <a:schemeClr val="bg1"/>
                </a:solidFill>
              </a:rPr>
              <a:t> corporativos</a:t>
            </a:r>
          </a:p>
        </p:txBody>
      </p:sp>
      <p:sp>
        <p:nvSpPr>
          <p:cNvPr id="5" name="Seta: Divisa 5">
            <a:extLst>
              <a:ext uri="{FF2B5EF4-FFF2-40B4-BE49-F238E27FC236}">
                <a16:creationId xmlns:a16="http://schemas.microsoft.com/office/drawing/2014/main" id="{B30F471B-AD99-487B-A034-D744C10745AB}"/>
              </a:ext>
            </a:extLst>
          </p:cNvPr>
          <p:cNvSpPr/>
          <p:nvPr/>
        </p:nvSpPr>
        <p:spPr>
          <a:xfrm>
            <a:off x="5090862" y="2677004"/>
            <a:ext cx="2263491" cy="1046403"/>
          </a:xfrm>
          <a:custGeom>
            <a:avLst/>
            <a:gdLst>
              <a:gd name="connsiteX0" fmla="*/ 0 w 2426208"/>
              <a:gd name="connsiteY0" fmla="*/ 0 h 647700"/>
              <a:gd name="connsiteX1" fmla="*/ 1922310 w 2426208"/>
              <a:gd name="connsiteY1" fmla="*/ 0 h 647700"/>
              <a:gd name="connsiteX2" fmla="*/ 2426208 w 2426208"/>
              <a:gd name="connsiteY2" fmla="*/ 323850 h 647700"/>
              <a:gd name="connsiteX3" fmla="*/ 1922310 w 2426208"/>
              <a:gd name="connsiteY3" fmla="*/ 647700 h 647700"/>
              <a:gd name="connsiteX4" fmla="*/ 0 w 2426208"/>
              <a:gd name="connsiteY4" fmla="*/ 647700 h 647700"/>
              <a:gd name="connsiteX5" fmla="*/ 503898 w 2426208"/>
              <a:gd name="connsiteY5" fmla="*/ 323850 h 647700"/>
              <a:gd name="connsiteX6" fmla="*/ 0 w 2426208"/>
              <a:gd name="connsiteY6" fmla="*/ 0 h 647700"/>
              <a:gd name="connsiteX0" fmla="*/ 0 w 2426208"/>
              <a:gd name="connsiteY0" fmla="*/ 0 h 647700"/>
              <a:gd name="connsiteX1" fmla="*/ 1922310 w 2426208"/>
              <a:gd name="connsiteY1" fmla="*/ 0 h 647700"/>
              <a:gd name="connsiteX2" fmla="*/ 2426208 w 2426208"/>
              <a:gd name="connsiteY2" fmla="*/ 323850 h 647700"/>
              <a:gd name="connsiteX3" fmla="*/ 1922310 w 2426208"/>
              <a:gd name="connsiteY3" fmla="*/ 647700 h 647700"/>
              <a:gd name="connsiteX4" fmla="*/ 0 w 2426208"/>
              <a:gd name="connsiteY4" fmla="*/ 647700 h 647700"/>
              <a:gd name="connsiteX5" fmla="*/ 296634 w 2426208"/>
              <a:gd name="connsiteY5" fmla="*/ 336042 h 647700"/>
              <a:gd name="connsiteX6" fmla="*/ 0 w 2426208"/>
              <a:gd name="connsiteY6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6208" h="647700">
                <a:moveTo>
                  <a:pt x="0" y="0"/>
                </a:moveTo>
                <a:lnTo>
                  <a:pt x="1922310" y="0"/>
                </a:lnTo>
                <a:lnTo>
                  <a:pt x="2426208" y="323850"/>
                </a:lnTo>
                <a:lnTo>
                  <a:pt x="1922310" y="647700"/>
                </a:lnTo>
                <a:lnTo>
                  <a:pt x="0" y="647700"/>
                </a:lnTo>
                <a:lnTo>
                  <a:pt x="296634" y="336042"/>
                </a:lnTo>
                <a:lnTo>
                  <a:pt x="0" y="0"/>
                </a:lnTo>
                <a:close/>
              </a:path>
            </a:pathLst>
          </a:custGeom>
          <a:solidFill>
            <a:srgbClr val="0C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Gerenciar Processos  </a:t>
            </a:r>
          </a:p>
          <a:p>
            <a:pPr algn="ctr"/>
            <a:r>
              <a:rPr lang="pt-BR" sz="1000" b="1" dirty="0">
                <a:solidFill>
                  <a:schemeClr val="bg1"/>
                </a:solidFill>
              </a:rPr>
              <a:t>e Riscos</a:t>
            </a:r>
          </a:p>
        </p:txBody>
      </p:sp>
    </p:spTree>
    <p:extLst>
      <p:ext uri="{BB962C8B-B14F-4D97-AF65-F5344CB8AC3E}">
        <p14:creationId xmlns:p14="http://schemas.microsoft.com/office/powerpoint/2010/main" val="9152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25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5013 0.2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7440E33-81C1-4F02-A2CE-FFEF69CFC477}"/>
              </a:ext>
            </a:extLst>
          </p:cNvPr>
          <p:cNvSpPr/>
          <p:nvPr/>
        </p:nvSpPr>
        <p:spPr>
          <a:xfrm>
            <a:off x="490654" y="797159"/>
            <a:ext cx="113296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MODELAGEM DE PROCESSOS NO GERENCIAMENTO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0D6B836-8C7B-40F5-AD67-33F3D03C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87" y="2868040"/>
            <a:ext cx="11155332" cy="287695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733E769-D5C9-4C4E-83B7-4D91F22E8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485" y="3663045"/>
            <a:ext cx="4629796" cy="134321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5175FF5-0A8F-4E56-A1D7-0B59A9A33FBD}"/>
              </a:ext>
            </a:extLst>
          </p:cNvPr>
          <p:cNvSpPr/>
          <p:nvPr/>
        </p:nvSpPr>
        <p:spPr>
          <a:xfrm>
            <a:off x="2613486" y="3663045"/>
            <a:ext cx="4729850" cy="11621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0000000-0008-0000-0C00-000035000000}"/>
              </a:ext>
            </a:extLst>
          </p:cNvPr>
          <p:cNvGrpSpPr/>
          <p:nvPr/>
        </p:nvGrpSpPr>
        <p:grpSpPr>
          <a:xfrm>
            <a:off x="2414957" y="5006257"/>
            <a:ext cx="1109168" cy="1234568"/>
            <a:chOff x="0" y="0"/>
            <a:chExt cx="1019597" cy="1094815"/>
          </a:xfrm>
        </p:grpSpPr>
        <p:pic>
          <p:nvPicPr>
            <p:cNvPr id="7" name="Imagem 6">
              <a:hlinkClick r:id="rId5"/>
              <a:extLst>
                <a:ext uri="{FF2B5EF4-FFF2-40B4-BE49-F238E27FC236}">
                  <a16:creationId xmlns:a16="http://schemas.microsoft.com/office/drawing/2014/main" id="{00000000-0008-0000-0C00-000036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40" y="0"/>
              <a:ext cx="641948" cy="577328"/>
            </a:xfrm>
            <a:prstGeom prst="rect">
              <a:avLst/>
            </a:prstGeom>
          </p:spPr>
        </p:pic>
        <p:sp>
          <p:nvSpPr>
            <p:cNvPr id="9" name="Text Box 79">
              <a:extLst>
                <a:ext uri="{FF2B5EF4-FFF2-40B4-BE49-F238E27FC236}">
                  <a16:creationId xmlns:a16="http://schemas.microsoft.com/office/drawing/2014/main" id="{00000000-0008-0000-0C00-000037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55109"/>
              <a:ext cx="1019597" cy="4397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27432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Desenhar Processo “as </a:t>
              </a:r>
              <a:r>
                <a:rPr lang="pt-BR" sz="1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</a:t>
              </a:r>
              <a:r>
                <a:rPr lang="pt-BR" sz="1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” até o nível de atividades (4º nível)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0000000-0008-0000-0900-00004B000000}"/>
              </a:ext>
            </a:extLst>
          </p:cNvPr>
          <p:cNvGrpSpPr/>
          <p:nvPr/>
        </p:nvGrpSpPr>
        <p:grpSpPr>
          <a:xfrm>
            <a:off x="3673200" y="5009562"/>
            <a:ext cx="1158817" cy="2013569"/>
            <a:chOff x="-137951" y="248915"/>
            <a:chExt cx="1305470" cy="2768510"/>
          </a:xfrm>
        </p:grpSpPr>
        <p:pic>
          <p:nvPicPr>
            <p:cNvPr id="13" name="Imagem 12">
              <a:hlinkClick r:id="rId7"/>
              <a:extLst>
                <a:ext uri="{FF2B5EF4-FFF2-40B4-BE49-F238E27FC236}">
                  <a16:creationId xmlns:a16="http://schemas.microsoft.com/office/drawing/2014/main" id="{00000000-0008-0000-0900-00004C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27" y="248915"/>
              <a:ext cx="1059222" cy="844158"/>
            </a:xfrm>
            <a:prstGeom prst="rect">
              <a:avLst/>
            </a:prstGeom>
          </p:spPr>
        </p:pic>
        <p:sp>
          <p:nvSpPr>
            <p:cNvPr id="14" name="Retângulo 13">
              <a:hlinkClick r:id="rId9"/>
              <a:extLst>
                <a:ext uri="{FF2B5EF4-FFF2-40B4-BE49-F238E27FC236}">
                  <a16:creationId xmlns:a16="http://schemas.microsoft.com/office/drawing/2014/main" id="{00000000-0008-0000-0900-00004D000000}"/>
                </a:ext>
              </a:extLst>
            </p:cNvPr>
            <p:cNvSpPr/>
            <p:nvPr/>
          </p:nvSpPr>
          <p:spPr>
            <a:xfrm>
              <a:off x="-137951" y="1329074"/>
              <a:ext cx="1305470" cy="16883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Utilizar o desenho “as </a:t>
              </a:r>
              <a:r>
                <a:rPr lang="pt-BR" sz="12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</a:t>
              </a:r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“ para analisar processo e riscos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0000000-0008-0000-0E00-000051000000}"/>
              </a:ext>
            </a:extLst>
          </p:cNvPr>
          <p:cNvGrpSpPr/>
          <p:nvPr/>
        </p:nvGrpSpPr>
        <p:grpSpPr>
          <a:xfrm>
            <a:off x="4714871" y="4873459"/>
            <a:ext cx="1632648" cy="1935436"/>
            <a:chOff x="-84888" y="-262831"/>
            <a:chExt cx="1593249" cy="2806743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00000000-0008-0000-0E00-000052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29" y="-262831"/>
              <a:ext cx="993066" cy="1139964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0000000-0008-0000-0E00-000053000000}"/>
                </a:ext>
              </a:extLst>
            </p:cNvPr>
            <p:cNvSpPr/>
            <p:nvPr/>
          </p:nvSpPr>
          <p:spPr>
            <a:xfrm>
              <a:off x="-84888" y="1071011"/>
              <a:ext cx="1593249" cy="14729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Utilizar o desenho “as </a:t>
              </a:r>
              <a:r>
                <a:rPr lang="pt-BR" sz="12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is</a:t>
              </a:r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” como ponto de partida para incorporar as melhorias (“</a:t>
              </a:r>
              <a:r>
                <a:rPr lang="pt-BR" sz="12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</a:t>
              </a:r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pt-BR" sz="1200" b="1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</a:t>
              </a:r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”) 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0000000-0008-0000-0E00-000054000000}"/>
              </a:ext>
            </a:extLst>
          </p:cNvPr>
          <p:cNvGrpSpPr/>
          <p:nvPr/>
        </p:nvGrpSpPr>
        <p:grpSpPr>
          <a:xfrm>
            <a:off x="6229306" y="4873460"/>
            <a:ext cx="1632647" cy="2016620"/>
            <a:chOff x="0" y="-435245"/>
            <a:chExt cx="1305470" cy="2466421"/>
          </a:xfrm>
        </p:grpSpPr>
        <p:pic>
          <p:nvPicPr>
            <p:cNvPr id="19" name="Imagem 18">
              <a:hlinkClick r:id="rId11"/>
              <a:extLst>
                <a:ext uri="{FF2B5EF4-FFF2-40B4-BE49-F238E27FC236}">
                  <a16:creationId xmlns:a16="http://schemas.microsoft.com/office/drawing/2014/main" id="{00000000-0008-0000-0E00-000055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04" y="-435245"/>
              <a:ext cx="590550" cy="1075326"/>
            </a:xfrm>
            <a:prstGeom prst="rect">
              <a:avLst/>
            </a:prstGeom>
          </p:spPr>
        </p:pic>
        <p:sp>
          <p:nvSpPr>
            <p:cNvPr id="20" name="Retângulo 19">
              <a:hlinkClick r:id="rId11"/>
              <a:extLst>
                <a:ext uri="{FF2B5EF4-FFF2-40B4-BE49-F238E27FC236}">
                  <a16:creationId xmlns:a16="http://schemas.microsoft.com/office/drawing/2014/main" id="{00000000-0008-0000-0E00-000056000000}"/>
                </a:ext>
              </a:extLst>
            </p:cNvPr>
            <p:cNvSpPr/>
            <p:nvPr/>
          </p:nvSpPr>
          <p:spPr>
            <a:xfrm>
              <a:off x="0" y="638943"/>
              <a:ext cx="1305470" cy="13922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Gerar o manual do processo, com todas as informações, inclusive indicadores e riscos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2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022E01A-AA32-4EFB-A786-F39115C71850}"/>
              </a:ext>
            </a:extLst>
          </p:cNvPr>
          <p:cNvSpPr/>
          <p:nvPr/>
        </p:nvSpPr>
        <p:spPr>
          <a:xfrm>
            <a:off x="987791" y="480060"/>
            <a:ext cx="3877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Ferramentas </a:t>
            </a:r>
          </a:p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Recursos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AE1F3A-0E80-4107-B16B-9957D5242840}"/>
              </a:ext>
            </a:extLst>
          </p:cNvPr>
          <p:cNvSpPr txBox="1"/>
          <p:nvPr/>
        </p:nvSpPr>
        <p:spPr>
          <a:xfrm>
            <a:off x="827832" y="2103120"/>
            <a:ext cx="241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Planilha de Gerenciamento de Processos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98492-D795-477B-BB08-65881D18DF9D}"/>
              </a:ext>
            </a:extLst>
          </p:cNvPr>
          <p:cNvSpPr txBox="1"/>
          <p:nvPr/>
        </p:nvSpPr>
        <p:spPr>
          <a:xfrm>
            <a:off x="827832" y="3506510"/>
            <a:ext cx="241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Software </a:t>
            </a:r>
            <a:r>
              <a:rPr lang="pt-BR" b="1" dirty="0" err="1"/>
              <a:t>Bizagi</a:t>
            </a:r>
            <a:r>
              <a:rPr lang="pt-BR" b="1" dirty="0"/>
              <a:t> </a:t>
            </a:r>
            <a:r>
              <a:rPr lang="pt-BR" b="1" dirty="0" err="1"/>
              <a:t>Modeler</a:t>
            </a:r>
            <a:r>
              <a:rPr lang="pt-BR" b="1" dirty="0"/>
              <a:t> – modelar e </a:t>
            </a:r>
            <a:r>
              <a:rPr lang="pt-BR" b="1" dirty="0" err="1"/>
              <a:t>manualizar</a:t>
            </a:r>
            <a:r>
              <a:rPr lang="pt-BR" b="1" dirty="0"/>
              <a:t> os processos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2E4192-446A-4E4A-B410-C8E3E9A454D0}"/>
              </a:ext>
            </a:extLst>
          </p:cNvPr>
          <p:cNvSpPr txBox="1"/>
          <p:nvPr/>
        </p:nvSpPr>
        <p:spPr>
          <a:xfrm>
            <a:off x="827832" y="5232975"/>
            <a:ext cx="241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Guia de Modelagem de Processos</a:t>
            </a:r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07F853EC-5EE6-4579-9742-2C5CB0DA7371}"/>
              </a:ext>
            </a:extLst>
          </p:cNvPr>
          <p:cNvGrpSpPr/>
          <p:nvPr/>
        </p:nvGrpSpPr>
        <p:grpSpPr>
          <a:xfrm>
            <a:off x="156531" y="549751"/>
            <a:ext cx="6179178" cy="6068219"/>
            <a:chOff x="5025031" y="472400"/>
            <a:chExt cx="6179178" cy="6068219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BB729E9-176D-4EF7-B6C3-FEEA767F1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031" y="472400"/>
              <a:ext cx="6179178" cy="6068219"/>
              <a:chOff x="1432" y="-7117"/>
              <a:chExt cx="9948" cy="5615"/>
            </a:xfrm>
          </p:grpSpPr>
          <p:sp>
            <p:nvSpPr>
              <p:cNvPr id="11" name="Rectangle 117">
                <a:extLst>
                  <a:ext uri="{FF2B5EF4-FFF2-40B4-BE49-F238E27FC236}">
                    <a16:creationId xmlns:a16="http://schemas.microsoft.com/office/drawing/2014/main" id="{EA813664-3B8D-41EF-9ADB-50CAC20A9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" y="-4009"/>
                <a:ext cx="350" cy="1056"/>
              </a:xfrm>
              <a:prstGeom prst="rect">
                <a:avLst/>
              </a:prstGeom>
              <a:solidFill>
                <a:srgbClr val="F4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53">
                <a:extLst>
                  <a:ext uri="{FF2B5EF4-FFF2-40B4-BE49-F238E27FC236}">
                    <a16:creationId xmlns:a16="http://schemas.microsoft.com/office/drawing/2014/main" id="{0A2AA2C7-E762-41C2-8C48-757AE194A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" y="-4708"/>
                <a:ext cx="2401" cy="1399"/>
              </a:xfrm>
              <a:prstGeom prst="rect">
                <a:avLst/>
              </a:prstGeom>
              <a:noFill/>
              <a:ln w="10097">
                <a:solidFill>
                  <a:srgbClr val="6D6E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6" name="Rectangle 57">
                <a:extLst>
                  <a:ext uri="{FF2B5EF4-FFF2-40B4-BE49-F238E27FC236}">
                    <a16:creationId xmlns:a16="http://schemas.microsoft.com/office/drawing/2014/main" id="{BD05FFF4-0493-4380-A920-F750A1077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3358"/>
                <a:ext cx="2757" cy="2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Saídas</a:t>
                </a: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produtos</a:t>
                </a:r>
                <a:r>
                  <a:rPr lang="en-US" sz="9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65">
                <a:extLst>
                  <a:ext uri="{FF2B5EF4-FFF2-40B4-BE49-F238E27FC236}">
                    <a16:creationId xmlns:a16="http://schemas.microsoft.com/office/drawing/2014/main" id="{6A0483E8-211E-4FBC-92B2-2CC7A047F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-7117"/>
                <a:ext cx="3285" cy="275"/>
              </a:xfrm>
              <a:custGeom>
                <a:avLst/>
                <a:gdLst>
                  <a:gd name="T0" fmla="+- 0 4997 1494"/>
                  <a:gd name="T1" fmla="*/ T0 w 3695"/>
                  <a:gd name="T2" fmla="+- 0 -7116 -7116"/>
                  <a:gd name="T3" fmla="*/ -7116 h 423"/>
                  <a:gd name="T4" fmla="+- 0 1494 1494"/>
                  <a:gd name="T5" fmla="*/ T4 w 3695"/>
                  <a:gd name="T6" fmla="+- 0 -7116 -7116"/>
                  <a:gd name="T7" fmla="*/ -7116 h 423"/>
                  <a:gd name="T8" fmla="+- 0 1685 1494"/>
                  <a:gd name="T9" fmla="*/ T8 w 3695"/>
                  <a:gd name="T10" fmla="+- 0 -6905 -7116"/>
                  <a:gd name="T11" fmla="*/ -6905 h 423"/>
                  <a:gd name="T12" fmla="+- 0 1494 1494"/>
                  <a:gd name="T13" fmla="*/ T12 w 3695"/>
                  <a:gd name="T14" fmla="+- 0 -6693 -7116"/>
                  <a:gd name="T15" fmla="*/ -6693 h 423"/>
                  <a:gd name="T16" fmla="+- 0 4997 1494"/>
                  <a:gd name="T17" fmla="*/ T16 w 3695"/>
                  <a:gd name="T18" fmla="+- 0 -6693 -7116"/>
                  <a:gd name="T19" fmla="*/ -6693 h 423"/>
                  <a:gd name="T20" fmla="+- 0 5188 1494"/>
                  <a:gd name="T21" fmla="*/ T20 w 3695"/>
                  <a:gd name="T22" fmla="+- 0 -6905 -7116"/>
                  <a:gd name="T23" fmla="*/ -6905 h 423"/>
                  <a:gd name="T24" fmla="+- 0 4997 1494"/>
                  <a:gd name="T25" fmla="*/ T24 w 3695"/>
                  <a:gd name="T26" fmla="+- 0 -7116 -7116"/>
                  <a:gd name="T27" fmla="*/ -7116 h 4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95" h="423">
                    <a:moveTo>
                      <a:pt x="3503" y="0"/>
                    </a:moveTo>
                    <a:lnTo>
                      <a:pt x="0" y="0"/>
                    </a:lnTo>
                    <a:lnTo>
                      <a:pt x="191" y="211"/>
                    </a:lnTo>
                    <a:lnTo>
                      <a:pt x="0" y="423"/>
                    </a:lnTo>
                    <a:lnTo>
                      <a:pt x="3503" y="423"/>
                    </a:lnTo>
                    <a:lnTo>
                      <a:pt x="3694" y="211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0C6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8" name="Freeform 66">
                <a:extLst>
                  <a:ext uri="{FF2B5EF4-FFF2-40B4-BE49-F238E27FC236}">
                    <a16:creationId xmlns:a16="http://schemas.microsoft.com/office/drawing/2014/main" id="{4C328890-866A-4C94-99A1-1831C4C0F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-6792"/>
                <a:ext cx="3285" cy="269"/>
              </a:xfrm>
              <a:custGeom>
                <a:avLst/>
                <a:gdLst>
                  <a:gd name="T0" fmla="+- 0 4997 1494"/>
                  <a:gd name="T1" fmla="*/ T0 w 3695"/>
                  <a:gd name="T2" fmla="+- 0 -6626 -6626"/>
                  <a:gd name="T3" fmla="*/ -6626 h 423"/>
                  <a:gd name="T4" fmla="+- 0 1494 1494"/>
                  <a:gd name="T5" fmla="*/ T4 w 3695"/>
                  <a:gd name="T6" fmla="+- 0 -6626 -6626"/>
                  <a:gd name="T7" fmla="*/ -6626 h 423"/>
                  <a:gd name="T8" fmla="+- 0 1685 1494"/>
                  <a:gd name="T9" fmla="*/ T8 w 3695"/>
                  <a:gd name="T10" fmla="+- 0 -6414 -6626"/>
                  <a:gd name="T11" fmla="*/ -6414 h 423"/>
                  <a:gd name="T12" fmla="+- 0 1494 1494"/>
                  <a:gd name="T13" fmla="*/ T12 w 3695"/>
                  <a:gd name="T14" fmla="+- 0 -6203 -6626"/>
                  <a:gd name="T15" fmla="*/ -6203 h 423"/>
                  <a:gd name="T16" fmla="+- 0 4997 1494"/>
                  <a:gd name="T17" fmla="*/ T16 w 3695"/>
                  <a:gd name="T18" fmla="+- 0 -6203 -6626"/>
                  <a:gd name="T19" fmla="*/ -6203 h 423"/>
                  <a:gd name="T20" fmla="+- 0 5188 1494"/>
                  <a:gd name="T21" fmla="*/ T20 w 3695"/>
                  <a:gd name="T22" fmla="+- 0 -6414 -6626"/>
                  <a:gd name="T23" fmla="*/ -6414 h 423"/>
                  <a:gd name="T24" fmla="+- 0 4997 1494"/>
                  <a:gd name="T25" fmla="*/ T24 w 3695"/>
                  <a:gd name="T26" fmla="+- 0 -6626 -6626"/>
                  <a:gd name="T27" fmla="*/ -6626 h 4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95" h="423">
                    <a:moveTo>
                      <a:pt x="3503" y="0"/>
                    </a:moveTo>
                    <a:lnTo>
                      <a:pt x="0" y="0"/>
                    </a:lnTo>
                    <a:lnTo>
                      <a:pt x="191" y="212"/>
                    </a:lnTo>
                    <a:lnTo>
                      <a:pt x="0" y="423"/>
                    </a:lnTo>
                    <a:lnTo>
                      <a:pt x="3503" y="423"/>
                    </a:lnTo>
                    <a:lnTo>
                      <a:pt x="3694" y="212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162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9" name="Freeform 67">
                <a:extLst>
                  <a:ext uri="{FF2B5EF4-FFF2-40B4-BE49-F238E27FC236}">
                    <a16:creationId xmlns:a16="http://schemas.microsoft.com/office/drawing/2014/main" id="{92CEE92A-15CC-4BD7-987E-CFEF9E27B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-6455"/>
                <a:ext cx="3285" cy="270"/>
              </a:xfrm>
              <a:custGeom>
                <a:avLst/>
                <a:gdLst>
                  <a:gd name="T0" fmla="+- 0 4997 1494"/>
                  <a:gd name="T1" fmla="*/ T0 w 3695"/>
                  <a:gd name="T2" fmla="+- 0 -6135 -6135"/>
                  <a:gd name="T3" fmla="*/ -6135 h 423"/>
                  <a:gd name="T4" fmla="+- 0 1494 1494"/>
                  <a:gd name="T5" fmla="*/ T4 w 3695"/>
                  <a:gd name="T6" fmla="+- 0 -6135 -6135"/>
                  <a:gd name="T7" fmla="*/ -6135 h 423"/>
                  <a:gd name="T8" fmla="+- 0 1685 1494"/>
                  <a:gd name="T9" fmla="*/ T8 w 3695"/>
                  <a:gd name="T10" fmla="+- 0 -5923 -6135"/>
                  <a:gd name="T11" fmla="*/ -5923 h 423"/>
                  <a:gd name="T12" fmla="+- 0 1494 1494"/>
                  <a:gd name="T13" fmla="*/ T12 w 3695"/>
                  <a:gd name="T14" fmla="+- 0 -5712 -6135"/>
                  <a:gd name="T15" fmla="*/ -5712 h 423"/>
                  <a:gd name="T16" fmla="+- 0 4997 1494"/>
                  <a:gd name="T17" fmla="*/ T16 w 3695"/>
                  <a:gd name="T18" fmla="+- 0 -5712 -6135"/>
                  <a:gd name="T19" fmla="*/ -5712 h 423"/>
                  <a:gd name="T20" fmla="+- 0 5188 1494"/>
                  <a:gd name="T21" fmla="*/ T20 w 3695"/>
                  <a:gd name="T22" fmla="+- 0 -5923 -6135"/>
                  <a:gd name="T23" fmla="*/ -5923 h 423"/>
                  <a:gd name="T24" fmla="+- 0 4997 1494"/>
                  <a:gd name="T25" fmla="*/ T24 w 3695"/>
                  <a:gd name="T26" fmla="+- 0 -6135 -6135"/>
                  <a:gd name="T27" fmla="*/ -6135 h 4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95" h="423">
                    <a:moveTo>
                      <a:pt x="3503" y="0"/>
                    </a:moveTo>
                    <a:lnTo>
                      <a:pt x="0" y="0"/>
                    </a:lnTo>
                    <a:lnTo>
                      <a:pt x="191" y="212"/>
                    </a:lnTo>
                    <a:lnTo>
                      <a:pt x="0" y="423"/>
                    </a:lnTo>
                    <a:lnTo>
                      <a:pt x="3503" y="423"/>
                    </a:lnTo>
                    <a:lnTo>
                      <a:pt x="3694" y="212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FBB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0" name="AutoShape 68">
                <a:extLst>
                  <a:ext uri="{FF2B5EF4-FFF2-40B4-BE49-F238E27FC236}">
                    <a16:creationId xmlns:a16="http://schemas.microsoft.com/office/drawing/2014/main" id="{3013FCAB-2C8B-42CB-95C7-9F9EE7BC9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-5980"/>
                <a:ext cx="7094" cy="295"/>
              </a:xfrm>
              <a:custGeom>
                <a:avLst/>
                <a:gdLst>
                  <a:gd name="T0" fmla="+- 0 3005 1494"/>
                  <a:gd name="T1" fmla="*/ T0 w 7094"/>
                  <a:gd name="T2" fmla="+- 0 -5335 -5579"/>
                  <a:gd name="T3" fmla="*/ -5335 h 487"/>
                  <a:gd name="T4" fmla="+- 0 2813 1494"/>
                  <a:gd name="T5" fmla="*/ T4 w 7094"/>
                  <a:gd name="T6" fmla="+- 0 -5579 -5579"/>
                  <a:gd name="T7" fmla="*/ -5579 h 487"/>
                  <a:gd name="T8" fmla="+- 0 1494 1494"/>
                  <a:gd name="T9" fmla="*/ T8 w 7094"/>
                  <a:gd name="T10" fmla="+- 0 -5579 -5579"/>
                  <a:gd name="T11" fmla="*/ -5579 h 487"/>
                  <a:gd name="T12" fmla="+- 0 1685 1494"/>
                  <a:gd name="T13" fmla="*/ T12 w 7094"/>
                  <a:gd name="T14" fmla="+- 0 -5335 -5579"/>
                  <a:gd name="T15" fmla="*/ -5335 h 487"/>
                  <a:gd name="T16" fmla="+- 0 1494 1494"/>
                  <a:gd name="T17" fmla="*/ T16 w 7094"/>
                  <a:gd name="T18" fmla="+- 0 -5092 -5579"/>
                  <a:gd name="T19" fmla="*/ -5092 h 487"/>
                  <a:gd name="T20" fmla="+- 0 2813 1494"/>
                  <a:gd name="T21" fmla="*/ T20 w 7094"/>
                  <a:gd name="T22" fmla="+- 0 -5092 -5579"/>
                  <a:gd name="T23" fmla="*/ -5092 h 487"/>
                  <a:gd name="T24" fmla="+- 0 3005 1494"/>
                  <a:gd name="T25" fmla="*/ T24 w 7094"/>
                  <a:gd name="T26" fmla="+- 0 -5335 -5579"/>
                  <a:gd name="T27" fmla="*/ -5335 h 487"/>
                  <a:gd name="T28" fmla="+- 0 4403 1494"/>
                  <a:gd name="T29" fmla="*/ T28 w 7094"/>
                  <a:gd name="T30" fmla="+- 0 -5335 -5579"/>
                  <a:gd name="T31" fmla="*/ -5335 h 487"/>
                  <a:gd name="T32" fmla="+- 0 4212 1494"/>
                  <a:gd name="T33" fmla="*/ T32 w 7094"/>
                  <a:gd name="T34" fmla="+- 0 -5579 -5579"/>
                  <a:gd name="T35" fmla="*/ -5579 h 487"/>
                  <a:gd name="T36" fmla="+- 0 2892 1494"/>
                  <a:gd name="T37" fmla="*/ T36 w 7094"/>
                  <a:gd name="T38" fmla="+- 0 -5579 -5579"/>
                  <a:gd name="T39" fmla="*/ -5579 h 487"/>
                  <a:gd name="T40" fmla="+- 0 3084 1494"/>
                  <a:gd name="T41" fmla="*/ T40 w 7094"/>
                  <a:gd name="T42" fmla="+- 0 -5335 -5579"/>
                  <a:gd name="T43" fmla="*/ -5335 h 487"/>
                  <a:gd name="T44" fmla="+- 0 2892 1494"/>
                  <a:gd name="T45" fmla="*/ T44 w 7094"/>
                  <a:gd name="T46" fmla="+- 0 -5092 -5579"/>
                  <a:gd name="T47" fmla="*/ -5092 h 487"/>
                  <a:gd name="T48" fmla="+- 0 4212 1494"/>
                  <a:gd name="T49" fmla="*/ T48 w 7094"/>
                  <a:gd name="T50" fmla="+- 0 -5092 -5579"/>
                  <a:gd name="T51" fmla="*/ -5092 h 487"/>
                  <a:gd name="T52" fmla="+- 0 4403 1494"/>
                  <a:gd name="T53" fmla="*/ T52 w 7094"/>
                  <a:gd name="T54" fmla="+- 0 -5335 -5579"/>
                  <a:gd name="T55" fmla="*/ -5335 h 487"/>
                  <a:gd name="T56" fmla="+- 0 5791 1494"/>
                  <a:gd name="T57" fmla="*/ T56 w 7094"/>
                  <a:gd name="T58" fmla="+- 0 -5335 -5579"/>
                  <a:gd name="T59" fmla="*/ -5335 h 487"/>
                  <a:gd name="T60" fmla="+- 0 5600 1494"/>
                  <a:gd name="T61" fmla="*/ T60 w 7094"/>
                  <a:gd name="T62" fmla="+- 0 -5579 -5579"/>
                  <a:gd name="T63" fmla="*/ -5579 h 487"/>
                  <a:gd name="T64" fmla="+- 0 4280 1494"/>
                  <a:gd name="T65" fmla="*/ T64 w 7094"/>
                  <a:gd name="T66" fmla="+- 0 -5579 -5579"/>
                  <a:gd name="T67" fmla="*/ -5579 h 487"/>
                  <a:gd name="T68" fmla="+- 0 4472 1494"/>
                  <a:gd name="T69" fmla="*/ T68 w 7094"/>
                  <a:gd name="T70" fmla="+- 0 -5335 -5579"/>
                  <a:gd name="T71" fmla="*/ -5335 h 487"/>
                  <a:gd name="T72" fmla="+- 0 4280 1494"/>
                  <a:gd name="T73" fmla="*/ T72 w 7094"/>
                  <a:gd name="T74" fmla="+- 0 -5092 -5579"/>
                  <a:gd name="T75" fmla="*/ -5092 h 487"/>
                  <a:gd name="T76" fmla="+- 0 5600 1494"/>
                  <a:gd name="T77" fmla="*/ T76 w 7094"/>
                  <a:gd name="T78" fmla="+- 0 -5092 -5579"/>
                  <a:gd name="T79" fmla="*/ -5092 h 487"/>
                  <a:gd name="T80" fmla="+- 0 5791 1494"/>
                  <a:gd name="T81" fmla="*/ T80 w 7094"/>
                  <a:gd name="T82" fmla="+- 0 -5335 -5579"/>
                  <a:gd name="T83" fmla="*/ -5335 h 487"/>
                  <a:gd name="T84" fmla="+- 0 7190 1494"/>
                  <a:gd name="T85" fmla="*/ T84 w 7094"/>
                  <a:gd name="T86" fmla="+- 0 -5335 -5579"/>
                  <a:gd name="T87" fmla="*/ -5335 h 487"/>
                  <a:gd name="T88" fmla="+- 0 6998 1494"/>
                  <a:gd name="T89" fmla="*/ T88 w 7094"/>
                  <a:gd name="T90" fmla="+- 0 -5579 -5579"/>
                  <a:gd name="T91" fmla="*/ -5579 h 487"/>
                  <a:gd name="T92" fmla="+- 0 5679 1494"/>
                  <a:gd name="T93" fmla="*/ T92 w 7094"/>
                  <a:gd name="T94" fmla="+- 0 -5579 -5579"/>
                  <a:gd name="T95" fmla="*/ -5579 h 487"/>
                  <a:gd name="T96" fmla="+- 0 5870 1494"/>
                  <a:gd name="T97" fmla="*/ T96 w 7094"/>
                  <a:gd name="T98" fmla="+- 0 -5335 -5579"/>
                  <a:gd name="T99" fmla="*/ -5335 h 487"/>
                  <a:gd name="T100" fmla="+- 0 5679 1494"/>
                  <a:gd name="T101" fmla="*/ T100 w 7094"/>
                  <a:gd name="T102" fmla="+- 0 -5092 -5579"/>
                  <a:gd name="T103" fmla="*/ -5092 h 487"/>
                  <a:gd name="T104" fmla="+- 0 6998 1494"/>
                  <a:gd name="T105" fmla="*/ T104 w 7094"/>
                  <a:gd name="T106" fmla="+- 0 -5092 -5579"/>
                  <a:gd name="T107" fmla="*/ -5092 h 487"/>
                  <a:gd name="T108" fmla="+- 0 7190 1494"/>
                  <a:gd name="T109" fmla="*/ T108 w 7094"/>
                  <a:gd name="T110" fmla="+- 0 -5335 -5579"/>
                  <a:gd name="T111" fmla="*/ -5335 h 487"/>
                  <a:gd name="T112" fmla="+- 0 8588 1494"/>
                  <a:gd name="T113" fmla="*/ T112 w 7094"/>
                  <a:gd name="T114" fmla="+- 0 -5335 -5579"/>
                  <a:gd name="T115" fmla="*/ -5335 h 487"/>
                  <a:gd name="T116" fmla="+- 0 8396 1494"/>
                  <a:gd name="T117" fmla="*/ T116 w 7094"/>
                  <a:gd name="T118" fmla="+- 0 -5579 -5579"/>
                  <a:gd name="T119" fmla="*/ -5579 h 487"/>
                  <a:gd name="T120" fmla="+- 0 7077 1494"/>
                  <a:gd name="T121" fmla="*/ T120 w 7094"/>
                  <a:gd name="T122" fmla="+- 0 -5579 -5579"/>
                  <a:gd name="T123" fmla="*/ -5579 h 487"/>
                  <a:gd name="T124" fmla="+- 0 7268 1494"/>
                  <a:gd name="T125" fmla="*/ T124 w 7094"/>
                  <a:gd name="T126" fmla="+- 0 -5335 -5579"/>
                  <a:gd name="T127" fmla="*/ -5335 h 487"/>
                  <a:gd name="T128" fmla="+- 0 7077 1494"/>
                  <a:gd name="T129" fmla="*/ T128 w 7094"/>
                  <a:gd name="T130" fmla="+- 0 -5092 -5579"/>
                  <a:gd name="T131" fmla="*/ -5092 h 487"/>
                  <a:gd name="T132" fmla="+- 0 8396 1494"/>
                  <a:gd name="T133" fmla="*/ T132 w 7094"/>
                  <a:gd name="T134" fmla="+- 0 -5092 -5579"/>
                  <a:gd name="T135" fmla="*/ -5092 h 487"/>
                  <a:gd name="T136" fmla="+- 0 8588 1494"/>
                  <a:gd name="T137" fmla="*/ T136 w 7094"/>
                  <a:gd name="T138" fmla="+- 0 -5335 -5579"/>
                  <a:gd name="T139" fmla="*/ -5335 h 4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7094" h="487">
                    <a:moveTo>
                      <a:pt x="1511" y="244"/>
                    </a:moveTo>
                    <a:lnTo>
                      <a:pt x="1319" y="0"/>
                    </a:lnTo>
                    <a:lnTo>
                      <a:pt x="0" y="0"/>
                    </a:lnTo>
                    <a:lnTo>
                      <a:pt x="191" y="244"/>
                    </a:lnTo>
                    <a:lnTo>
                      <a:pt x="0" y="487"/>
                    </a:lnTo>
                    <a:lnTo>
                      <a:pt x="1319" y="487"/>
                    </a:lnTo>
                    <a:lnTo>
                      <a:pt x="1511" y="244"/>
                    </a:lnTo>
                    <a:moveTo>
                      <a:pt x="2909" y="244"/>
                    </a:moveTo>
                    <a:lnTo>
                      <a:pt x="2718" y="0"/>
                    </a:lnTo>
                    <a:lnTo>
                      <a:pt x="1398" y="0"/>
                    </a:lnTo>
                    <a:lnTo>
                      <a:pt x="1590" y="244"/>
                    </a:lnTo>
                    <a:lnTo>
                      <a:pt x="1398" y="487"/>
                    </a:lnTo>
                    <a:lnTo>
                      <a:pt x="2718" y="487"/>
                    </a:lnTo>
                    <a:lnTo>
                      <a:pt x="2909" y="244"/>
                    </a:lnTo>
                    <a:moveTo>
                      <a:pt x="4297" y="244"/>
                    </a:moveTo>
                    <a:lnTo>
                      <a:pt x="4106" y="0"/>
                    </a:lnTo>
                    <a:lnTo>
                      <a:pt x="2786" y="0"/>
                    </a:lnTo>
                    <a:lnTo>
                      <a:pt x="2978" y="244"/>
                    </a:lnTo>
                    <a:lnTo>
                      <a:pt x="2786" y="487"/>
                    </a:lnTo>
                    <a:lnTo>
                      <a:pt x="4106" y="487"/>
                    </a:lnTo>
                    <a:lnTo>
                      <a:pt x="4297" y="244"/>
                    </a:lnTo>
                    <a:moveTo>
                      <a:pt x="5696" y="244"/>
                    </a:moveTo>
                    <a:lnTo>
                      <a:pt x="5504" y="0"/>
                    </a:lnTo>
                    <a:lnTo>
                      <a:pt x="4185" y="0"/>
                    </a:lnTo>
                    <a:lnTo>
                      <a:pt x="4376" y="244"/>
                    </a:lnTo>
                    <a:lnTo>
                      <a:pt x="4185" y="487"/>
                    </a:lnTo>
                    <a:lnTo>
                      <a:pt x="5504" y="487"/>
                    </a:lnTo>
                    <a:lnTo>
                      <a:pt x="5696" y="244"/>
                    </a:lnTo>
                    <a:moveTo>
                      <a:pt x="7094" y="244"/>
                    </a:moveTo>
                    <a:lnTo>
                      <a:pt x="6902" y="0"/>
                    </a:lnTo>
                    <a:lnTo>
                      <a:pt x="5583" y="0"/>
                    </a:lnTo>
                    <a:lnTo>
                      <a:pt x="5774" y="244"/>
                    </a:lnTo>
                    <a:lnTo>
                      <a:pt x="5583" y="487"/>
                    </a:lnTo>
                    <a:lnTo>
                      <a:pt x="6902" y="487"/>
                    </a:lnTo>
                    <a:lnTo>
                      <a:pt x="7094" y="244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6E07BC72-06DF-4A88-AB41-342B2E6D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-6311"/>
                <a:ext cx="515" cy="496"/>
              </a:xfrm>
              <a:custGeom>
                <a:avLst/>
                <a:gdLst>
                  <a:gd name="T0" fmla="+- 0 1492 1115"/>
                  <a:gd name="T1" fmla="*/ T0 w 378"/>
                  <a:gd name="T2" fmla="+- 0 -5910 -5911"/>
                  <a:gd name="T3" fmla="*/ -5910 h 628"/>
                  <a:gd name="T4" fmla="+- 0 1425 1115"/>
                  <a:gd name="T5" fmla="*/ T4 w 378"/>
                  <a:gd name="T6" fmla="+- 0 -5911 -5911"/>
                  <a:gd name="T7" fmla="*/ -5911 h 628"/>
                  <a:gd name="T8" fmla="+- 0 1364 1115"/>
                  <a:gd name="T9" fmla="*/ T8 w 378"/>
                  <a:gd name="T10" fmla="+- 0 -5903 -5911"/>
                  <a:gd name="T11" fmla="*/ -5903 h 628"/>
                  <a:gd name="T12" fmla="+- 0 1262 1115"/>
                  <a:gd name="T13" fmla="*/ T12 w 378"/>
                  <a:gd name="T14" fmla="+- 0 -5863 -5911"/>
                  <a:gd name="T15" fmla="*/ -5863 h 628"/>
                  <a:gd name="T16" fmla="+- 0 1187 1115"/>
                  <a:gd name="T17" fmla="*/ T16 w 378"/>
                  <a:gd name="T18" fmla="+- 0 -5798 -5911"/>
                  <a:gd name="T19" fmla="*/ -5798 h 628"/>
                  <a:gd name="T20" fmla="+- 0 1138 1115"/>
                  <a:gd name="T21" fmla="*/ T20 w 378"/>
                  <a:gd name="T22" fmla="+- 0 -5716 -5911"/>
                  <a:gd name="T23" fmla="*/ -5716 h 628"/>
                  <a:gd name="T24" fmla="+- 0 1116 1115"/>
                  <a:gd name="T25" fmla="*/ T24 w 378"/>
                  <a:gd name="T26" fmla="+- 0 -5623 -5911"/>
                  <a:gd name="T27" fmla="*/ -5623 h 628"/>
                  <a:gd name="T28" fmla="+- 0 1115 1115"/>
                  <a:gd name="T29" fmla="*/ T28 w 378"/>
                  <a:gd name="T30" fmla="+- 0 -5576 -5911"/>
                  <a:gd name="T31" fmla="*/ -5576 h 628"/>
                  <a:gd name="T32" fmla="+- 0 1121 1115"/>
                  <a:gd name="T33" fmla="*/ T32 w 378"/>
                  <a:gd name="T34" fmla="+- 0 -5529 -5911"/>
                  <a:gd name="T35" fmla="*/ -5529 h 628"/>
                  <a:gd name="T36" fmla="+- 0 1154 1115"/>
                  <a:gd name="T37" fmla="*/ T36 w 378"/>
                  <a:gd name="T38" fmla="+- 0 -5440 -5911"/>
                  <a:gd name="T39" fmla="*/ -5440 h 628"/>
                  <a:gd name="T40" fmla="+- 0 1215 1115"/>
                  <a:gd name="T41" fmla="*/ T40 w 378"/>
                  <a:gd name="T42" fmla="+- 0 -5364 -5911"/>
                  <a:gd name="T43" fmla="*/ -5364 h 628"/>
                  <a:gd name="T44" fmla="+- 0 1304 1115"/>
                  <a:gd name="T45" fmla="*/ T44 w 378"/>
                  <a:gd name="T46" fmla="+- 0 -5310 -5911"/>
                  <a:gd name="T47" fmla="*/ -5310 h 628"/>
                  <a:gd name="T48" fmla="+- 0 1422 1115"/>
                  <a:gd name="T49" fmla="*/ T48 w 378"/>
                  <a:gd name="T50" fmla="+- 0 -5284 -5911"/>
                  <a:gd name="T51" fmla="*/ -5284 h 628"/>
                  <a:gd name="T52" fmla="+- 0 1492 1115"/>
                  <a:gd name="T53" fmla="*/ T52 w 378"/>
                  <a:gd name="T54" fmla="+- 0 -5285 -5911"/>
                  <a:gd name="T55" fmla="*/ -5285 h 6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78" h="628">
                    <a:moveTo>
                      <a:pt x="377" y="1"/>
                    </a:moveTo>
                    <a:lnTo>
                      <a:pt x="310" y="0"/>
                    </a:lnTo>
                    <a:lnTo>
                      <a:pt x="249" y="8"/>
                    </a:lnTo>
                    <a:lnTo>
                      <a:pt x="147" y="48"/>
                    </a:lnTo>
                    <a:lnTo>
                      <a:pt x="72" y="113"/>
                    </a:lnTo>
                    <a:lnTo>
                      <a:pt x="23" y="195"/>
                    </a:lnTo>
                    <a:lnTo>
                      <a:pt x="1" y="288"/>
                    </a:lnTo>
                    <a:lnTo>
                      <a:pt x="0" y="335"/>
                    </a:lnTo>
                    <a:lnTo>
                      <a:pt x="6" y="382"/>
                    </a:lnTo>
                    <a:lnTo>
                      <a:pt x="39" y="471"/>
                    </a:lnTo>
                    <a:lnTo>
                      <a:pt x="100" y="547"/>
                    </a:lnTo>
                    <a:lnTo>
                      <a:pt x="189" y="601"/>
                    </a:lnTo>
                    <a:lnTo>
                      <a:pt x="307" y="627"/>
                    </a:lnTo>
                    <a:lnTo>
                      <a:pt x="377" y="626"/>
                    </a:lnTo>
                  </a:path>
                </a:pathLst>
              </a:custGeom>
              <a:noFill/>
              <a:ln w="25235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pic>
            <p:nvPicPr>
              <p:cNvPr id="22" name="Picture 70">
                <a:extLst>
                  <a:ext uri="{FF2B5EF4-FFF2-40B4-BE49-F238E27FC236}">
                    <a16:creationId xmlns:a16="http://schemas.microsoft.com/office/drawing/2014/main" id="{CC115577-C815-4A70-9527-A999369D02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7" y="-5934"/>
                <a:ext cx="154" cy="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Line 71">
                <a:extLst>
                  <a:ext uri="{FF2B5EF4-FFF2-40B4-BE49-F238E27FC236}">
                    <a16:creationId xmlns:a16="http://schemas.microsoft.com/office/drawing/2014/main" id="{2BBB5783-E2D7-45A1-A821-3B654C67A2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535" y="-3763"/>
                <a:ext cx="0" cy="0"/>
              </a:xfrm>
              <a:prstGeom prst="line">
                <a:avLst/>
              </a:prstGeom>
              <a:noFill/>
              <a:ln w="14300">
                <a:solidFill>
                  <a:srgbClr val="4CC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73">
                <a:extLst>
                  <a:ext uri="{FF2B5EF4-FFF2-40B4-BE49-F238E27FC236}">
                    <a16:creationId xmlns:a16="http://schemas.microsoft.com/office/drawing/2014/main" id="{A5C104CB-2414-4ABB-9F4B-60F26C60CD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73" y="-2246"/>
                <a:ext cx="0" cy="0"/>
              </a:xfrm>
              <a:prstGeom prst="line">
                <a:avLst/>
              </a:prstGeom>
              <a:noFill/>
              <a:ln w="14300">
                <a:solidFill>
                  <a:srgbClr val="4CC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76">
                <a:extLst>
                  <a:ext uri="{FF2B5EF4-FFF2-40B4-BE49-F238E27FC236}">
                    <a16:creationId xmlns:a16="http://schemas.microsoft.com/office/drawing/2014/main" id="{7AFE7223-8BC0-4B76-8784-A535CB63CF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15" y="-3763"/>
                <a:ext cx="0" cy="0"/>
              </a:xfrm>
              <a:prstGeom prst="line">
                <a:avLst/>
              </a:prstGeom>
              <a:noFill/>
              <a:ln w="14300">
                <a:solidFill>
                  <a:srgbClr val="4CC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Rectangle 80">
                <a:extLst>
                  <a:ext uri="{FF2B5EF4-FFF2-40B4-BE49-F238E27FC236}">
                    <a16:creationId xmlns:a16="http://schemas.microsoft.com/office/drawing/2014/main" id="{DDB6CA19-E12D-4CC6-8B6B-05D1B45EA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-5251"/>
                <a:ext cx="4956" cy="963"/>
              </a:xfrm>
              <a:prstGeom prst="rect">
                <a:avLst/>
              </a:prstGeom>
              <a:noFill/>
              <a:ln w="10097">
                <a:solidFill>
                  <a:srgbClr val="E8802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pic>
            <p:nvPicPr>
              <p:cNvPr id="27" name="Picture 98">
                <a:extLst>
                  <a:ext uri="{FF2B5EF4-FFF2-40B4-BE49-F238E27FC236}">
                    <a16:creationId xmlns:a16="http://schemas.microsoft.com/office/drawing/2014/main" id="{01368DE7-CB82-4149-A8E9-E988A756C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3" y="-5616"/>
                <a:ext cx="211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100">
                <a:extLst>
                  <a:ext uri="{FF2B5EF4-FFF2-40B4-BE49-F238E27FC236}">
                    <a16:creationId xmlns:a16="http://schemas.microsoft.com/office/drawing/2014/main" id="{994BB163-18C7-4AC7-BD56-6FDBBAD5E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" y="-4005"/>
                <a:ext cx="3671" cy="1055"/>
              </a:xfrm>
              <a:prstGeom prst="rect">
                <a:avLst/>
              </a:prstGeom>
              <a:noFill/>
              <a:ln w="10097">
                <a:solidFill>
                  <a:srgbClr val="E8802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9" name="Line 101">
                <a:extLst>
                  <a:ext uri="{FF2B5EF4-FFF2-40B4-BE49-F238E27FC236}">
                    <a16:creationId xmlns:a16="http://schemas.microsoft.com/office/drawing/2014/main" id="{E8130C2C-E375-4E7D-A80C-956F89C049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44" y="-3859"/>
                <a:ext cx="0" cy="0"/>
              </a:xfrm>
              <a:prstGeom prst="line">
                <a:avLst/>
              </a:prstGeom>
              <a:noFill/>
              <a:ln w="14300">
                <a:solidFill>
                  <a:srgbClr val="4CC1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0" name="Picture 133">
                <a:extLst>
                  <a:ext uri="{FF2B5EF4-FFF2-40B4-BE49-F238E27FC236}">
                    <a16:creationId xmlns:a16="http://schemas.microsoft.com/office/drawing/2014/main" id="{B6BF0CE0-CE88-4B3D-A363-61AFB66F1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5" y="-3670"/>
                <a:ext cx="154" cy="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 Box 135">
                <a:extLst>
                  <a:ext uri="{FF2B5EF4-FFF2-40B4-BE49-F238E27FC236}">
                    <a16:creationId xmlns:a16="http://schemas.microsoft.com/office/drawing/2014/main" id="{D31349E7-66A8-4A4F-963C-32A567735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1" y="-7035"/>
                <a:ext cx="276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15"/>
                  </a:spcBef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MACROPROCESSOS GERENCIAIS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136">
                <a:extLst>
                  <a:ext uri="{FF2B5EF4-FFF2-40B4-BE49-F238E27FC236}">
                    <a16:creationId xmlns:a16="http://schemas.microsoft.com/office/drawing/2014/main" id="{7BBF5E51-3A45-4BF3-8D47-302577F29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0" y="-6714"/>
                <a:ext cx="288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15"/>
                  </a:spcBef>
                  <a:spcAft>
                    <a:spcPts val="800"/>
                  </a:spcAft>
                </a:pPr>
                <a:r>
                  <a:rPr lang="en-US" sz="90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MACROPROCESSOS FINALÍSTICOS</a:t>
                </a:r>
                <a:endParaRPr lang="pt-BR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137">
                <a:extLst>
                  <a:ext uri="{FF2B5EF4-FFF2-40B4-BE49-F238E27FC236}">
                    <a16:creationId xmlns:a16="http://schemas.microsoft.com/office/drawing/2014/main" id="{66015BF8-FEB7-455A-BD49-2131B0CD9B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1" y="-6362"/>
                <a:ext cx="312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Bef>
                    <a:spcPts val="15"/>
                  </a:spcBef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MACROPROCESSOS DE SUPORTE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138">
                <a:extLst>
                  <a:ext uri="{FF2B5EF4-FFF2-40B4-BE49-F238E27FC236}">
                    <a16:creationId xmlns:a16="http://schemas.microsoft.com/office/drawing/2014/main" id="{11E5EFDB-D88F-4D62-BACB-ADD444438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5" y="-5934"/>
                <a:ext cx="1106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4290" indent="-34925">
                  <a:lnSpc>
                    <a:spcPct val="82000"/>
                  </a:lnSpc>
                  <a:spcBef>
                    <a:spcPts val="145"/>
                  </a:spcBef>
                  <a:spcAft>
                    <a:spcPts val="80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Processo </a:t>
                </a:r>
                <a:r>
                  <a:rPr lang="en-US" sz="1000" b="1" spc="-4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Negócio 1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39">
                <a:extLst>
                  <a:ext uri="{FF2B5EF4-FFF2-40B4-BE49-F238E27FC236}">
                    <a16:creationId xmlns:a16="http://schemas.microsoft.com/office/drawing/2014/main" id="{0316B9B4-8D25-4C44-8467-2EC468FB4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" y="-5934"/>
                <a:ext cx="108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4290" indent="-34925">
                  <a:lnSpc>
                    <a:spcPct val="82000"/>
                  </a:lnSpc>
                  <a:spcBef>
                    <a:spcPts val="145"/>
                  </a:spcBef>
                  <a:spcAft>
                    <a:spcPts val="80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Processo </a:t>
                </a:r>
                <a:r>
                  <a:rPr lang="en-US" sz="1000" b="1" spc="-4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Negócio 2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140">
                <a:extLst>
                  <a:ext uri="{FF2B5EF4-FFF2-40B4-BE49-F238E27FC236}">
                    <a16:creationId xmlns:a16="http://schemas.microsoft.com/office/drawing/2014/main" id="{4F15F705-4E08-4B24-95D0-D21CE0C6B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1" y="-5934"/>
                <a:ext cx="1148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4290" indent="-34925">
                  <a:lnSpc>
                    <a:spcPct val="82000"/>
                  </a:lnSpc>
                  <a:spcBef>
                    <a:spcPts val="145"/>
                  </a:spcBef>
                  <a:spcAft>
                    <a:spcPts val="80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Processo </a:t>
                </a:r>
                <a:r>
                  <a:rPr lang="en-US" sz="1000" b="1" spc="-4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Negócio 3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 Box 141">
                <a:extLst>
                  <a:ext uri="{FF2B5EF4-FFF2-40B4-BE49-F238E27FC236}">
                    <a16:creationId xmlns:a16="http://schemas.microsoft.com/office/drawing/2014/main" id="{31E4485F-7472-492D-87FA-7AA872E42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7" y="-5925"/>
                <a:ext cx="120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4290" indent="-34925">
                  <a:lnSpc>
                    <a:spcPct val="82000"/>
                  </a:lnSpc>
                  <a:spcBef>
                    <a:spcPts val="145"/>
                  </a:spcBef>
                  <a:spcAft>
                    <a:spcPts val="80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Processo </a:t>
                </a:r>
                <a:r>
                  <a:rPr lang="en-US" sz="1000" b="1" spc="-4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Negócio 4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142">
                <a:extLst>
                  <a:ext uri="{FF2B5EF4-FFF2-40B4-BE49-F238E27FC236}">
                    <a16:creationId xmlns:a16="http://schemas.microsoft.com/office/drawing/2014/main" id="{C3932091-B2E7-4BAF-9110-AC82EFC0C8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54" y="-5924"/>
                <a:ext cx="140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34290" indent="-34925">
                  <a:lnSpc>
                    <a:spcPct val="82000"/>
                  </a:lnSpc>
                  <a:spcBef>
                    <a:spcPts val="145"/>
                  </a:spcBef>
                  <a:spcAft>
                    <a:spcPts val="800"/>
                  </a:spcAft>
                </a:pPr>
                <a:r>
                  <a:rPr lang="en-US" sz="10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Processo</a:t>
                </a:r>
                <a:r>
                  <a:rPr lang="en-US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000" b="1" spc="-4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</a:t>
                </a:r>
                <a:r>
                  <a:rPr lang="en-US" sz="10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Negócio</a:t>
                </a:r>
                <a:r>
                  <a:rPr lang="en-US" sz="1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endParaRPr lang="pt-B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160">
                <a:extLst>
                  <a:ext uri="{FF2B5EF4-FFF2-40B4-BE49-F238E27FC236}">
                    <a16:creationId xmlns:a16="http://schemas.microsoft.com/office/drawing/2014/main" id="{43AEE308-555E-4720-8562-DDD6E28FF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7" y="-5251"/>
                <a:ext cx="4575" cy="205"/>
              </a:xfrm>
              <a:prstGeom prst="rect">
                <a:avLst/>
              </a:prstGeom>
              <a:solidFill>
                <a:srgbClr val="E88023"/>
              </a:solidFill>
              <a:ln w="10097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482600">
                  <a:lnSpc>
                    <a:spcPct val="107000"/>
                  </a:lnSpc>
                  <a:spcBef>
                    <a:spcPts val="110"/>
                  </a:spcBef>
                  <a:spcAft>
                    <a:spcPts val="0"/>
                  </a:spcAft>
                </a:pPr>
                <a:r>
                  <a:rPr lang="en-US" sz="700" b="1">
                    <a:solidFill>
                      <a:srgbClr val="414042"/>
                    </a:solidFill>
                    <a:effectLst/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PROCESSO DE NEGÓCIO 1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171">
                <a:extLst>
                  <a:ext uri="{FF2B5EF4-FFF2-40B4-BE49-F238E27FC236}">
                    <a16:creationId xmlns:a16="http://schemas.microsoft.com/office/drawing/2014/main" id="{06EF4498-4FD8-427D-B134-7DA2D9E89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3" y="-3828"/>
                <a:ext cx="2757" cy="205"/>
              </a:xfrm>
              <a:prstGeom prst="rect">
                <a:avLst/>
              </a:prstGeom>
              <a:solidFill>
                <a:srgbClr val="E88023"/>
              </a:solidFill>
              <a:ln w="10097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482600">
                  <a:lnSpc>
                    <a:spcPct val="107000"/>
                  </a:lnSpc>
                  <a:spcBef>
                    <a:spcPts val="110"/>
                  </a:spcBef>
                  <a:spcAft>
                    <a:spcPts val="0"/>
                  </a:spcAft>
                </a:pPr>
                <a:r>
                  <a:rPr lang="en-US" sz="1000" b="1">
                    <a:solidFill>
                      <a:srgbClr val="41404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ATIVIDADE</a:t>
                </a:r>
                <a:r>
                  <a:rPr lang="en-US" sz="1000" b="1">
                    <a:solidFill>
                      <a:srgbClr val="414042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 Box 172">
                <a:extLst>
                  <a:ext uri="{FF2B5EF4-FFF2-40B4-BE49-F238E27FC236}">
                    <a16:creationId xmlns:a16="http://schemas.microsoft.com/office/drawing/2014/main" id="{B5CE969B-C5CD-4E63-9E89-3E1C565E5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36" y="-4475"/>
                <a:ext cx="2008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>
                  <a:lnSpc>
                    <a:spcPts val="665"/>
                  </a:lnSpc>
                  <a:spcBef>
                    <a:spcPts val="20"/>
                  </a:spcBef>
                  <a:spcAft>
                    <a:spcPts val="800"/>
                  </a:spcAft>
                </a:pPr>
                <a:r>
                  <a:rPr lang="pt-BR" sz="900" b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Manual do Processo: Gerenciar Processos e Riscos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Picture 133">
                <a:extLst>
                  <a:ext uri="{FF2B5EF4-FFF2-40B4-BE49-F238E27FC236}">
                    <a16:creationId xmlns:a16="http://schemas.microsoft.com/office/drawing/2014/main" id="{B56EF4CA-95C9-47AC-9E21-20BF9E372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6" y="-3806"/>
                <a:ext cx="154" cy="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117">
                <a:extLst>
                  <a:ext uri="{FF2B5EF4-FFF2-40B4-BE49-F238E27FC236}">
                    <a16:creationId xmlns:a16="http://schemas.microsoft.com/office/drawing/2014/main" id="{4019DE0F-A1CE-4D4E-BA2A-F2DCD4E9A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" y="-3828"/>
                <a:ext cx="462" cy="2326"/>
              </a:xfrm>
              <a:prstGeom prst="rect">
                <a:avLst/>
              </a:prstGeom>
              <a:solidFill>
                <a:srgbClr val="F4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4" name="Rectangle 57">
                <a:extLst>
                  <a:ext uri="{FF2B5EF4-FFF2-40B4-BE49-F238E27FC236}">
                    <a16:creationId xmlns:a16="http://schemas.microsoft.com/office/drawing/2014/main" id="{2B2BCB7D-699F-4B07-A83F-EB6CF1F02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3091"/>
                <a:ext cx="2757" cy="2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Competências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57">
                <a:extLst>
                  <a:ext uri="{FF2B5EF4-FFF2-40B4-BE49-F238E27FC236}">
                    <a16:creationId xmlns:a16="http://schemas.microsoft.com/office/drawing/2014/main" id="{E496C573-71F4-4C51-BC2B-1BDFDE24C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2830"/>
                <a:ext cx="2757" cy="2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Responsável pela execução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02C53BD4-C379-443C-B08F-A8C3E3B53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2621"/>
                <a:ext cx="2757" cy="3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Cronograma, tempo de execução, homem-hora 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id="{B1A27D73-0EBC-48CB-8BF1-7361137B9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3625"/>
                <a:ext cx="2757" cy="2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Entradas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57">
                <a:extLst>
                  <a:ext uri="{FF2B5EF4-FFF2-40B4-BE49-F238E27FC236}">
                    <a16:creationId xmlns:a16="http://schemas.microsoft.com/office/drawing/2014/main" id="{636AF795-EF3A-4BA3-B416-693B88A4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2236"/>
                <a:ext cx="2757" cy="2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Tarefa 1, tarefa 2, tarefa 3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57">
                <a:extLst>
                  <a:ext uri="{FF2B5EF4-FFF2-40B4-BE49-F238E27FC236}">
                    <a16:creationId xmlns:a16="http://schemas.microsoft.com/office/drawing/2014/main" id="{61FA6B36-120F-4C8C-A472-9C6210BA2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3" y="-1959"/>
                <a:ext cx="2757" cy="44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9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Regras de negócio: formulários, sistemas, prazos, normativos específicos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117">
                <a:extLst>
                  <a:ext uri="{FF2B5EF4-FFF2-40B4-BE49-F238E27FC236}">
                    <a16:creationId xmlns:a16="http://schemas.microsoft.com/office/drawing/2014/main" id="{C8C17BCB-D7F0-4EC8-AC20-18EF0950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-5251"/>
                <a:ext cx="364" cy="963"/>
              </a:xfrm>
              <a:prstGeom prst="rect">
                <a:avLst/>
              </a:prstGeom>
              <a:solidFill>
                <a:srgbClr val="F4C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160">
                <a:extLst>
                  <a:ext uri="{FF2B5EF4-FFF2-40B4-BE49-F238E27FC236}">
                    <a16:creationId xmlns:a16="http://schemas.microsoft.com/office/drawing/2014/main" id="{4F97718D-D6FF-4F0E-8F2E-DAB2FCC5D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2" y="-4005"/>
                <a:ext cx="3359" cy="205"/>
              </a:xfrm>
              <a:prstGeom prst="rect">
                <a:avLst/>
              </a:prstGeom>
              <a:solidFill>
                <a:srgbClr val="E88023"/>
              </a:solidFill>
              <a:ln w="10097">
                <a:solidFill>
                  <a:srgbClr val="E88023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482600">
                  <a:lnSpc>
                    <a:spcPct val="107000"/>
                  </a:lnSpc>
                  <a:spcBef>
                    <a:spcPts val="110"/>
                  </a:spcBef>
                  <a:spcAft>
                    <a:spcPts val="0"/>
                  </a:spcAft>
                </a:pPr>
                <a:r>
                  <a:rPr lang="en-US" sz="1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SUBPROCESSO 1 </a:t>
                </a:r>
                <a:endParaRPr lang="pt-BR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100">
                <a:extLst>
                  <a:ext uri="{FF2B5EF4-FFF2-40B4-BE49-F238E27FC236}">
                    <a16:creationId xmlns:a16="http://schemas.microsoft.com/office/drawing/2014/main" id="{71BD30F6-34B6-4D0C-B9A1-8921C73F9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3" y="-3835"/>
                <a:ext cx="3247" cy="2333"/>
              </a:xfrm>
              <a:prstGeom prst="rect">
                <a:avLst/>
              </a:prstGeom>
              <a:noFill/>
              <a:ln w="10097">
                <a:solidFill>
                  <a:srgbClr val="E8802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FF405E78-78BA-4C0C-8D76-83097961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9135" y="2725051"/>
              <a:ext cx="2780228" cy="7766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A8347412-5F13-42BC-A01B-BB5C5C81C553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183" y="4069059"/>
              <a:ext cx="2004380" cy="9027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3" name="Conector: Curvo 62">
              <a:extLst>
                <a:ext uri="{FF2B5EF4-FFF2-40B4-BE49-F238E27FC236}">
                  <a16:creationId xmlns:a16="http://schemas.microsoft.com/office/drawing/2014/main" id="{F15EA5CC-EECA-433C-8A57-A484B417D07D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rot="16200000" flipH="1">
              <a:off x="5629768" y="3628745"/>
              <a:ext cx="1213641" cy="177010"/>
            </a:xfrm>
            <a:prstGeom prst="curvedConnector2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2BD8E166-5B02-4743-A0AB-CA2BF29F051D}"/>
                </a:ext>
              </a:extLst>
            </p:cNvPr>
            <p:cNvCxnSpPr/>
            <p:nvPr/>
          </p:nvCxnSpPr>
          <p:spPr>
            <a:xfrm flipV="1">
              <a:off x="7554045" y="4181460"/>
              <a:ext cx="159829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6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44336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delo1_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5" ma:contentTypeDescription="Crie um novo documento." ma:contentTypeScope="" ma:versionID="9aac5db67f0dc399cae6b189a8662984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318d2e87c8353d29105c4ea3e3e26484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Data_x0020_e_x0020_hora" minOccurs="0"/>
                <xsd:element ref="ns2:MediaServiceAutoKeyPoints" minOccurs="0"/>
                <xsd:element ref="ns2:MediaServiceKeyPoints" minOccurs="0"/>
                <xsd:element ref="ns2:Campo1" minOccurs="0"/>
                <xsd:element ref="ns2:Campo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_x0020_e_x0020_hora" ma:index="18" nillable="true" ma:displayName="Data e hora" ma:format="DateTime" ma:internalName="Data_x0020_e_x0020_hora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description="" ma:internalName="MediaServiceKeyPoints" ma:readOnly="true">
      <xsd:simpleType>
        <xsd:restriction base="dms:Note">
          <xsd:maxLength value="255"/>
        </xsd:restriction>
      </xsd:simpleType>
    </xsd:element>
    <xsd:element name="Campo1" ma:index="21" nillable="true" ma:displayName="Campo1" ma:internalName="Campo1">
      <xsd:simpleType>
        <xsd:restriction base="dms:Note">
          <xsd:maxLength value="255"/>
        </xsd:restriction>
      </xsd:simpleType>
    </xsd:element>
    <xsd:element name="Campo2" ma:index="22" nillable="true" ma:displayName="Campo2" ma:list="{93D72014-7836-4B73-8639-3BF39FEB55BB}" ma:internalName="Campo2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d0ff93-9992-4754-ba7a-dbbf76807a01">
      <UserInfo>
        <DisplayName>Elga Pedreira Mendes</DisplayName>
        <AccountId>94</AccountId>
        <AccountType/>
      </UserInfo>
      <UserInfo>
        <DisplayName>Maria Eduarda Pacheco da Silva Olcha</DisplayName>
        <AccountId>68</AccountId>
        <AccountType/>
      </UserInfo>
    </SharedWithUsers>
    <Data_x0020_e_x0020_hora xmlns="93d72014-7836-4b73-8639-3bf39feb55bb" xsi:nil="true"/>
    <Campo2 xmlns="93d72014-7836-4b73-8639-3bf39feb55bb"/>
    <Campo1 xmlns="93d72014-7836-4b73-8639-3bf39feb55b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D13C5-F324-4DCC-AB05-B2426E1039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656497-2C44-4944-AD08-28BB259F736C}">
  <ds:schemaRefs>
    <ds:schemaRef ds:uri="http://schemas.microsoft.com/office/2006/documentManagement/types"/>
    <ds:schemaRef ds:uri="http://www.w3.org/XML/1998/namespace"/>
    <ds:schemaRef ds:uri="http://purl.org/dc/dcmitype/"/>
    <ds:schemaRef ds:uri="67d0ff93-9992-4754-ba7a-dbbf76807a01"/>
    <ds:schemaRef ds:uri="http://purl.org/dc/elements/1.1/"/>
    <ds:schemaRef ds:uri="http://schemas.microsoft.com/office/infopath/2007/PartnerControls"/>
    <ds:schemaRef ds:uri="http://schemas.microsoft.com/office/2006/metadata/properties"/>
    <ds:schemaRef ds:uri="93d72014-7836-4b73-8639-3bf39feb55bb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C661F5D-59EE-49D7-B44B-D0B8193905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4990</Words>
  <Application>Microsoft Office PowerPoint</Application>
  <PresentationFormat>Widescreen</PresentationFormat>
  <Paragraphs>542</Paragraphs>
  <Slides>55</Slides>
  <Notes>22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Rockwell</vt:lpstr>
      <vt:lpstr>Segoe UI</vt:lpstr>
      <vt:lpstr>Symbol</vt:lpstr>
      <vt:lpstr>Times New Roman</vt:lpstr>
      <vt:lpstr>Tw Cen MT</vt:lpstr>
      <vt:lpstr>modelo1_wide</vt:lpstr>
      <vt:lpstr>Imagem de Bitmap</vt:lpstr>
      <vt:lpstr>MÓDULO II</vt:lpstr>
      <vt:lpstr>Ementa</vt:lpstr>
      <vt:lpstr> Conceitos</vt:lpstr>
      <vt:lpstr>      Conceitos </vt:lpstr>
      <vt:lpstr>FINALIDADES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PLANEJAR GERENCIAMENTO DO PROCESSO</vt:lpstr>
      <vt:lpstr>CONHECER PROCESSO</vt:lpstr>
      <vt:lpstr>Diagrama</vt:lpstr>
      <vt:lpstr>Mapa</vt:lpstr>
      <vt:lpstr>Modelo</vt:lpstr>
      <vt:lpstr>Apresentação do PowerPoint</vt:lpstr>
      <vt:lpstr>Notação</vt:lpstr>
      <vt:lpstr>Apresentação do PowerPoint</vt:lpstr>
      <vt:lpstr>Business Process Management Notation -BPMN</vt:lpstr>
      <vt:lpstr>Object Management Group -OMG</vt:lpstr>
      <vt:lpstr>Ferramenta Bizagi</vt:lpstr>
      <vt:lpstr>Apresentação do PowerPoint</vt:lpstr>
      <vt:lpstr>Apresentação do PowerPoint</vt:lpstr>
      <vt:lpstr>Processo Gerenciar Processos e Riscos</vt:lpstr>
      <vt:lpstr>Apresentação do PowerPoint</vt:lpstr>
      <vt:lpstr>Notação BPMN </vt:lpstr>
      <vt:lpstr>Apresentação do PowerPoint</vt:lpstr>
      <vt:lpstr>Compreensão elementar de BPMN</vt:lpstr>
      <vt:lpstr>Elementos recomendados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se espera dos Diagramas dos Processos</vt:lpstr>
      <vt:lpstr>O que se espera dos mapas dos subprocessos</vt:lpstr>
      <vt:lpstr>Arquivos Bizagi</vt:lpstr>
      <vt:lpstr>PADRONIZAÇÃO DOS FLUXOS</vt:lpstr>
      <vt:lpstr>Representação dos Gateways</vt:lpstr>
      <vt:lpstr>Representação dos Eventos</vt:lpstr>
      <vt:lpstr> </vt:lpstr>
      <vt:lpstr>Detalhamento dos diagramas</vt:lpstr>
      <vt:lpstr>Apresentação do PowerPoint</vt:lpstr>
      <vt:lpstr>Apresentação do PowerPoint</vt:lpstr>
      <vt:lpstr>Apresentação do PowerPoint</vt:lpstr>
      <vt:lpstr>Apresentação do PowerPoint</vt:lpstr>
      <vt:lpstr>Quadro de Detalhamento das atividades</vt:lpstr>
      <vt:lpstr>Detalhar atividade</vt:lpstr>
      <vt:lpstr>Detalhar atividade</vt:lpstr>
      <vt:lpstr>Detalhar subprocessos</vt:lpstr>
      <vt:lpstr>Detalhar subprocesso</vt:lpstr>
      <vt:lpstr>Detalhar Processo</vt:lpstr>
      <vt:lpstr>Gerar Manual do Processo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II</dc:title>
  <dc:creator>Elga Pedreira Mendes</dc:creator>
  <cp:lastModifiedBy>Maria Eduarda Pacheco</cp:lastModifiedBy>
  <cp:revision>1</cp:revision>
  <dcterms:created xsi:type="dcterms:W3CDTF">2020-04-27T13:06:08Z</dcterms:created>
  <dcterms:modified xsi:type="dcterms:W3CDTF">2021-01-27T14:39:45Z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