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565B6-506D-4391-889E-8E2B3E3DA897}" type="datetimeFigureOut">
              <a:rPr lang="pt-BR" smtClean="0"/>
              <a:t>26/04/2021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9A96-3179-4D0D-A5CF-2C6CA9BE1B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0618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565B6-506D-4391-889E-8E2B3E3DA897}" type="datetimeFigureOut">
              <a:rPr lang="pt-BR" smtClean="0"/>
              <a:t>26/04/2021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9A96-3179-4D0D-A5CF-2C6CA9BE1B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8412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565B6-506D-4391-889E-8E2B3E3DA897}" type="datetimeFigureOut">
              <a:rPr lang="pt-BR" smtClean="0"/>
              <a:t>26/04/2021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9A96-3179-4D0D-A5CF-2C6CA9BE1B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4964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565B6-506D-4391-889E-8E2B3E3DA897}" type="datetimeFigureOut">
              <a:rPr lang="pt-BR" smtClean="0"/>
              <a:t>26/04/2021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9A96-3179-4D0D-A5CF-2C6CA9BE1B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5139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565B6-506D-4391-889E-8E2B3E3DA897}" type="datetimeFigureOut">
              <a:rPr lang="pt-BR" smtClean="0"/>
              <a:t>26/04/2021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9A96-3179-4D0D-A5CF-2C6CA9BE1B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6675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565B6-506D-4391-889E-8E2B3E3DA897}" type="datetimeFigureOut">
              <a:rPr lang="pt-BR" smtClean="0"/>
              <a:t>26/04/2021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9A96-3179-4D0D-A5CF-2C6CA9BE1B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3185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565B6-506D-4391-889E-8E2B3E3DA897}" type="datetimeFigureOut">
              <a:rPr lang="pt-BR" smtClean="0"/>
              <a:t>26/04/2021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9A96-3179-4D0D-A5CF-2C6CA9BE1B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0596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565B6-506D-4391-889E-8E2B3E3DA897}" type="datetimeFigureOut">
              <a:rPr lang="pt-BR" smtClean="0"/>
              <a:t>26/04/2021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9A96-3179-4D0D-A5CF-2C6CA9BE1B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2035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565B6-506D-4391-889E-8E2B3E3DA897}" type="datetimeFigureOut">
              <a:rPr lang="pt-BR" smtClean="0"/>
              <a:t>26/04/2021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9A96-3179-4D0D-A5CF-2C6CA9BE1B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602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565B6-506D-4391-889E-8E2B3E3DA897}" type="datetimeFigureOut">
              <a:rPr lang="pt-BR" smtClean="0"/>
              <a:t>26/04/2021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9A96-3179-4D0D-A5CF-2C6CA9BE1B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1700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565B6-506D-4391-889E-8E2B3E3DA897}" type="datetimeFigureOut">
              <a:rPr lang="pt-BR" smtClean="0"/>
              <a:t>26/04/2021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9A96-3179-4D0D-A5CF-2C6CA9BE1B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8993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565B6-506D-4391-889E-8E2B3E3DA897}" type="datetimeFigureOut">
              <a:rPr lang="pt-BR" smtClean="0"/>
              <a:t>26/04/2021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49A96-3179-4D0D-A5CF-2C6CA9BE1B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014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22762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>CONTROLADORIA-GERAL DA UNIÃO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CLAUDIA</dc:creator>
  <cp:lastModifiedBy>CLAUDIA</cp:lastModifiedBy>
  <cp:revision>1</cp:revision>
  <dcterms:created xsi:type="dcterms:W3CDTF">2021-04-26T23:20:00Z</dcterms:created>
  <dcterms:modified xsi:type="dcterms:W3CDTF">2021-04-26T23:26:14Z</dcterms:modified>
</cp:coreProperties>
</file>