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99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43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55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37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07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3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72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06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1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16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14DA3-13E6-4508-87FB-B44064A8089F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C5B4-7B16-4C31-9DC5-D994A020D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43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507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CONTROLADORIA-GERAL DA UNIÃO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</dc:creator>
  <cp:lastModifiedBy>CLAUDIA</cp:lastModifiedBy>
  <cp:revision>2</cp:revision>
  <dcterms:created xsi:type="dcterms:W3CDTF">2021-04-26T23:42:48Z</dcterms:created>
  <dcterms:modified xsi:type="dcterms:W3CDTF">2021-04-26T23:54:15Z</dcterms:modified>
</cp:coreProperties>
</file>