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1" r:id="rId4"/>
    <p:sldId id="282" r:id="rId5"/>
    <p:sldId id="286" r:id="rId6"/>
    <p:sldId id="283" r:id="rId7"/>
    <p:sldId id="273" r:id="rId8"/>
    <p:sldId id="263" r:id="rId9"/>
    <p:sldId id="264" r:id="rId10"/>
    <p:sldId id="276" r:id="rId11"/>
    <p:sldId id="277" r:id="rId12"/>
    <p:sldId id="284" r:id="rId13"/>
    <p:sldId id="285" r:id="rId14"/>
    <p:sldId id="287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23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9AF80-6689-4356-AF51-2016A5DF0022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58C6117A-D92A-42C8-88EF-A02903738DD5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100" spc="-150" dirty="0"/>
            <a:t>Preencher o questionário e enviar os documentos comprobatórios no prazo</a:t>
          </a:r>
        </a:p>
      </dgm:t>
    </dgm:pt>
    <dgm:pt modelId="{FA908921-31D8-481C-B707-83AADFD90379}" type="parTrans" cxnId="{987ABD14-F45F-42E9-BEC4-5235809CDD9F}">
      <dgm:prSet/>
      <dgm:spPr/>
      <dgm:t>
        <a:bodyPr/>
        <a:lstStyle/>
        <a:p>
          <a:endParaRPr lang="pt-BR" sz="1800" spc="-150"/>
        </a:p>
      </dgm:t>
    </dgm:pt>
    <dgm:pt modelId="{F9C5B922-7C35-4F5A-AA02-DF220C8C5736}" type="sibTrans" cxnId="{987ABD14-F45F-42E9-BEC4-5235809CDD9F}">
      <dgm:prSet/>
      <dgm:spPr/>
      <dgm:t>
        <a:bodyPr/>
        <a:lstStyle/>
        <a:p>
          <a:endParaRPr lang="pt-BR" sz="1800" spc="-150"/>
        </a:p>
      </dgm:t>
    </dgm:pt>
    <dgm:pt modelId="{0618D643-80AC-4F87-9338-15F982558DB0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100" spc="-150" dirty="0"/>
            <a:t>Ter o programa de integridade aprovado </a:t>
          </a:r>
        </a:p>
      </dgm:t>
    </dgm:pt>
    <dgm:pt modelId="{BB9E8F07-5A0E-4976-93DD-F62B8E2CE662}" type="parTrans" cxnId="{FA0AE824-AF30-4B34-B30E-F2968D97FDD3}">
      <dgm:prSet/>
      <dgm:spPr/>
      <dgm:t>
        <a:bodyPr/>
        <a:lstStyle/>
        <a:p>
          <a:endParaRPr lang="pt-BR" sz="1800" spc="-150"/>
        </a:p>
      </dgm:t>
    </dgm:pt>
    <dgm:pt modelId="{B886D59D-5B75-47A8-AA64-D45C7DEAA4CF}" type="sibTrans" cxnId="{FA0AE824-AF30-4B34-B30E-F2968D97FDD3}">
      <dgm:prSet/>
      <dgm:spPr/>
      <dgm:t>
        <a:bodyPr/>
        <a:lstStyle/>
        <a:p>
          <a:endParaRPr lang="pt-BR" sz="1800" spc="-150"/>
        </a:p>
      </dgm:t>
    </dgm:pt>
    <dgm:pt modelId="{7A064DE3-0056-4EA1-971B-A00CB8DBFABE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100" spc="-150" dirty="0"/>
            <a:t>Confirmar os requisitos de admissibilidade e a idoneidade da empresa</a:t>
          </a:r>
        </a:p>
      </dgm:t>
    </dgm:pt>
    <dgm:pt modelId="{A34FDC81-D92A-4F74-83BC-CB3D39B08842}" type="parTrans" cxnId="{0D5BF729-E475-4D0B-B571-DABB053C28CD}">
      <dgm:prSet/>
      <dgm:spPr/>
      <dgm:t>
        <a:bodyPr/>
        <a:lstStyle/>
        <a:p>
          <a:endParaRPr lang="pt-BR" sz="1800" spc="-150"/>
        </a:p>
      </dgm:t>
    </dgm:pt>
    <dgm:pt modelId="{B720A87B-39DC-442A-BD38-00F6A7B3A9EC}" type="sibTrans" cxnId="{0D5BF729-E475-4D0B-B571-DABB053C28CD}">
      <dgm:prSet/>
      <dgm:spPr/>
      <dgm:t>
        <a:bodyPr/>
        <a:lstStyle/>
        <a:p>
          <a:endParaRPr lang="pt-BR" sz="1800" spc="-150"/>
        </a:p>
      </dgm:t>
    </dgm:pt>
    <dgm:pt modelId="{C12DA5C9-578A-449F-9FE1-8C2F03D93725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100" b="0" spc="-150" dirty="0"/>
            <a:t>Assinar o Termo de Compromisso com a Ética e a Integridade </a:t>
          </a:r>
        </a:p>
      </dgm:t>
    </dgm:pt>
    <dgm:pt modelId="{7189DDB9-D470-43CB-B832-B5628EB94DB3}" type="parTrans" cxnId="{C30B9EE6-A3CC-4106-90E6-CF416A6D78DA}">
      <dgm:prSet/>
      <dgm:spPr/>
      <dgm:t>
        <a:bodyPr/>
        <a:lstStyle/>
        <a:p>
          <a:endParaRPr lang="pt-BR" sz="1800" spc="-150"/>
        </a:p>
      </dgm:t>
    </dgm:pt>
    <dgm:pt modelId="{5AB88C3F-E659-4D04-973B-940E3F567150}" type="sibTrans" cxnId="{C30B9EE6-A3CC-4106-90E6-CF416A6D78DA}">
      <dgm:prSet/>
      <dgm:spPr/>
      <dgm:t>
        <a:bodyPr/>
        <a:lstStyle/>
        <a:p>
          <a:endParaRPr lang="pt-BR" sz="1800" spc="-150"/>
        </a:p>
      </dgm:t>
    </dgm:pt>
    <dgm:pt modelId="{5911B976-4838-4F71-B92D-F90C4DEBC951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100" spc="-150" dirty="0"/>
            <a:t>Cumprir os requisitos de admissibilidade</a:t>
          </a:r>
        </a:p>
      </dgm:t>
    </dgm:pt>
    <dgm:pt modelId="{9DE185C7-9DAA-453F-AC47-8F463230F3B6}" type="parTrans" cxnId="{881B6E02-30C9-4072-8081-1BD3E598BD3E}">
      <dgm:prSet/>
      <dgm:spPr/>
      <dgm:t>
        <a:bodyPr/>
        <a:lstStyle/>
        <a:p>
          <a:endParaRPr lang="pt-BR" sz="1800" spc="-150"/>
        </a:p>
      </dgm:t>
    </dgm:pt>
    <dgm:pt modelId="{4F021448-63D0-485A-B43F-DB644927EF66}" type="sibTrans" cxnId="{881B6E02-30C9-4072-8081-1BD3E598BD3E}">
      <dgm:prSet/>
      <dgm:spPr/>
      <dgm:t>
        <a:bodyPr/>
        <a:lstStyle/>
        <a:p>
          <a:endParaRPr lang="pt-BR" sz="1800" spc="-150"/>
        </a:p>
      </dgm:t>
    </dgm:pt>
    <dgm:pt modelId="{2A53EC6F-32B7-4B53-8BD5-3692D41348D3}">
      <dgm:prSet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/>
        <a:lstStyle/>
        <a:p>
          <a:r>
            <a:rPr lang="pt-BR" sz="2200" spc="-150" dirty="0"/>
            <a:t>Solicitar acesso ao sistema</a:t>
          </a:r>
        </a:p>
      </dgm:t>
    </dgm:pt>
    <dgm:pt modelId="{AF6B1BE1-AEB3-41CA-8016-BCDECCDF0FBC}" type="parTrans" cxnId="{298FDAF7-172F-415A-B74A-7EB6339C682F}">
      <dgm:prSet/>
      <dgm:spPr/>
      <dgm:t>
        <a:bodyPr/>
        <a:lstStyle/>
        <a:p>
          <a:endParaRPr lang="pt-BR" sz="1800" spc="-150"/>
        </a:p>
      </dgm:t>
    </dgm:pt>
    <dgm:pt modelId="{52328105-51AA-40D8-AB76-FF3B26B88A0A}" type="sibTrans" cxnId="{298FDAF7-172F-415A-B74A-7EB6339C682F}">
      <dgm:prSet/>
      <dgm:spPr/>
      <dgm:t>
        <a:bodyPr/>
        <a:lstStyle/>
        <a:p>
          <a:endParaRPr lang="pt-BR" sz="1800" spc="-150"/>
        </a:p>
      </dgm:t>
    </dgm:pt>
    <dgm:pt modelId="{576184CA-BC0E-4F62-943E-A90C1D2B8C7B}">
      <dgm:prSet phldrT="[Texto]" custT="1"/>
      <dgm:spPr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5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9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effectLst>
          <a:glow rad="139700">
            <a:schemeClr val="accent1">
              <a:satMod val="175000"/>
              <a:alpha val="40000"/>
            </a:schemeClr>
          </a:glow>
          <a:outerShdw dist="50800" dir="8100000" sx="1000" sy="1000" algn="ctr" rotWithShape="0">
            <a:srgbClr val="000000"/>
          </a:outerShdw>
          <a:softEdge rad="0"/>
        </a:effectLst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  <dgm:t>
        <a:bodyPr lIns="324000" tIns="0" rIns="0" bIns="108000" anchor="ctr" anchorCtr="0"/>
        <a:lstStyle/>
        <a:p>
          <a:pPr marL="355600" indent="-355600" algn="ctr" defTabSz="1079500">
            <a:lnSpc>
              <a:spcPct val="100000"/>
            </a:lnSpc>
            <a:spcAft>
              <a:spcPts val="0"/>
            </a:spcAft>
            <a:tabLst/>
          </a:pPr>
          <a:r>
            <a:rPr lang="pt-BR" sz="1800" b="1" i="0" spc="-150" dirty="0">
              <a:solidFill>
                <a:schemeClr val="tx1"/>
              </a:solidFill>
              <a:latin typeface="+mj-lt"/>
            </a:rPr>
            <a:t> </a:t>
          </a:r>
        </a:p>
        <a:p>
          <a:pPr marL="355600" indent="-355600" algn="just" defTabSz="1079500">
            <a:lnSpc>
              <a:spcPct val="100000"/>
            </a:lnSpc>
            <a:spcAft>
              <a:spcPts val="0"/>
            </a:spcAft>
            <a:tabLst/>
          </a:pPr>
          <a:r>
            <a:rPr lang="pt-BR" sz="1800" b="1" i="0" spc="-150">
              <a:solidFill>
                <a:schemeClr val="tx1"/>
              </a:solidFill>
              <a:latin typeface="+mj-lt"/>
            </a:rPr>
            <a:t>    EMPRESA</a:t>
          </a:r>
          <a:endParaRPr lang="pt-BR" sz="1800" b="1" i="0" spc="-150" dirty="0">
            <a:solidFill>
              <a:schemeClr val="tx1"/>
            </a:solidFill>
            <a:latin typeface="+mj-lt"/>
          </a:endParaRPr>
        </a:p>
        <a:p>
          <a:pPr marL="355600" indent="-355600" algn="just" defTabSz="1079500">
            <a:lnSpc>
              <a:spcPct val="100000"/>
            </a:lnSpc>
            <a:spcAft>
              <a:spcPts val="0"/>
            </a:spcAft>
            <a:tabLst/>
          </a:pPr>
          <a:r>
            <a:rPr lang="pt-BR" sz="1800" b="1" i="0" spc="-150" dirty="0">
              <a:solidFill>
                <a:schemeClr val="tx1"/>
              </a:solidFill>
              <a:latin typeface="+mj-lt"/>
            </a:rPr>
            <a:t>    PRÓ-ÉTICA </a:t>
          </a:r>
        </a:p>
      </dgm:t>
    </dgm:pt>
    <dgm:pt modelId="{44773835-4EEC-43B8-932D-704B7A435C28}" type="sibTrans" cxnId="{7F08F7FF-246A-4364-B17B-EB02DD277E66}">
      <dgm:prSet/>
      <dgm:spPr/>
      <dgm:t>
        <a:bodyPr/>
        <a:lstStyle/>
        <a:p>
          <a:endParaRPr lang="pt-BR" sz="1800" spc="-150"/>
        </a:p>
      </dgm:t>
    </dgm:pt>
    <dgm:pt modelId="{8A133D4C-9E8E-43DC-8552-2F7319898338}" type="parTrans" cxnId="{7F08F7FF-246A-4364-B17B-EB02DD277E66}">
      <dgm:prSet/>
      <dgm:spPr/>
      <dgm:t>
        <a:bodyPr/>
        <a:lstStyle/>
        <a:p>
          <a:endParaRPr lang="pt-BR" sz="1800" spc="-150"/>
        </a:p>
      </dgm:t>
    </dgm:pt>
    <dgm:pt modelId="{3199DCC5-1E84-4C68-8CDC-440260B4BB80}" type="pres">
      <dgm:prSet presAssocID="{F629AF80-6689-4356-AF51-2016A5DF0022}" presName="Name0" presStyleCnt="0">
        <dgm:presLayoutVars>
          <dgm:dir/>
          <dgm:animLvl val="lvl"/>
          <dgm:resizeHandles val="exact"/>
        </dgm:presLayoutVars>
      </dgm:prSet>
      <dgm:spPr/>
    </dgm:pt>
    <dgm:pt modelId="{85E4D064-610A-4BDC-9EB8-DE3C0FA00E30}" type="pres">
      <dgm:prSet presAssocID="{576184CA-BC0E-4F62-943E-A90C1D2B8C7B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3F760EC3-7345-4D03-A1E5-7C6CD4029DE4}" type="pres">
      <dgm:prSet presAssocID="{576184CA-BC0E-4F62-943E-A90C1D2B8C7B}" presName="level" presStyleLbl="node1" presStyleIdx="0" presStyleCnt="7" custAng="0" custScaleX="125349" custScaleY="91461" custLinFactNeighborX="0" custLinFactNeighborY="249">
        <dgm:presLayoutVars>
          <dgm:chMax val="1"/>
          <dgm:bulletEnabled val="1"/>
        </dgm:presLayoutVars>
      </dgm:prSet>
      <dgm:spPr/>
    </dgm:pt>
    <dgm:pt modelId="{E2241DC6-1CA8-4B81-AEBF-841193561AC8}" type="pres">
      <dgm:prSet presAssocID="{576184CA-BC0E-4F62-943E-A90C1D2B8C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F910D1-1308-4D4A-8DA1-B629F99B89A9}" type="pres">
      <dgm:prSet presAssocID="{C12DA5C9-578A-449F-9FE1-8C2F03D93725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3F8EBA2E-1BC5-4067-8079-7CD4B2BCD564}" type="pres">
      <dgm:prSet presAssocID="{C12DA5C9-578A-449F-9FE1-8C2F03D93725}" presName="level" presStyleLbl="node1" presStyleIdx="1" presStyleCnt="7" custScaleX="107873" custScaleY="116592">
        <dgm:presLayoutVars>
          <dgm:chMax val="1"/>
          <dgm:bulletEnabled val="1"/>
        </dgm:presLayoutVars>
      </dgm:prSet>
      <dgm:spPr/>
    </dgm:pt>
    <dgm:pt modelId="{081E3D68-E113-4D0F-B820-12F641CF3151}" type="pres">
      <dgm:prSet presAssocID="{C12DA5C9-578A-449F-9FE1-8C2F03D937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779814-4293-49EE-A7B3-22F66FCA5D96}" type="pres">
      <dgm:prSet presAssocID="{7A064DE3-0056-4EA1-971B-A00CB8DBFABE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A6919CBB-696B-4E01-8C78-9ADE727C5AA6}" type="pres">
      <dgm:prSet presAssocID="{7A064DE3-0056-4EA1-971B-A00CB8DBFABE}" presName="level" presStyleLbl="node1" presStyleIdx="2" presStyleCnt="7" custScaleX="104834" custScaleY="92303">
        <dgm:presLayoutVars>
          <dgm:chMax val="1"/>
          <dgm:bulletEnabled val="1"/>
        </dgm:presLayoutVars>
      </dgm:prSet>
      <dgm:spPr/>
    </dgm:pt>
    <dgm:pt modelId="{1B40935D-5EC7-40EE-BC7D-97A75D02AD59}" type="pres">
      <dgm:prSet presAssocID="{7A064DE3-0056-4EA1-971B-A00CB8DBFA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E818A2-A5CB-418A-B156-0914E106E6D6}" type="pres">
      <dgm:prSet presAssocID="{0618D643-80AC-4F87-9338-15F982558DB0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14879315-429C-42F2-872E-F8FA1BA2B725}" type="pres">
      <dgm:prSet presAssocID="{0618D643-80AC-4F87-9338-15F982558DB0}" presName="level" presStyleLbl="node1" presStyleIdx="3" presStyleCnt="7" custScaleX="104065" custScaleY="64329">
        <dgm:presLayoutVars>
          <dgm:chMax val="1"/>
          <dgm:bulletEnabled val="1"/>
        </dgm:presLayoutVars>
      </dgm:prSet>
      <dgm:spPr/>
    </dgm:pt>
    <dgm:pt modelId="{B5D09DB5-2379-428B-83A6-1D6A2984C522}" type="pres">
      <dgm:prSet presAssocID="{0618D643-80AC-4F87-9338-15F982558D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1A7231-6808-45C8-8B7A-52DBD4205A8A}" type="pres">
      <dgm:prSet presAssocID="{5911B976-4838-4F71-B92D-F90C4DEBC951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708EC1FB-6311-48BA-93CD-BC8CF1A3DD5B}" type="pres">
      <dgm:prSet presAssocID="{5911B976-4838-4F71-B92D-F90C4DEBC951}" presName="level" presStyleLbl="node1" presStyleIdx="4" presStyleCnt="7" custScaleX="103012" custScaleY="63636">
        <dgm:presLayoutVars>
          <dgm:chMax val="1"/>
          <dgm:bulletEnabled val="1"/>
        </dgm:presLayoutVars>
      </dgm:prSet>
      <dgm:spPr/>
    </dgm:pt>
    <dgm:pt modelId="{21760DF9-4E7B-4950-BA2F-8AC5D7FD906F}" type="pres">
      <dgm:prSet presAssocID="{5911B976-4838-4F71-B92D-F90C4DEBC9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E92E8A-0661-49DF-A480-4A76B5EF4C34}" type="pres">
      <dgm:prSet presAssocID="{58C6117A-D92A-42C8-88EF-A02903738DD5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B717A9CE-5E9A-4A32-A9D2-D7148ADFAB40}" type="pres">
      <dgm:prSet presAssocID="{58C6117A-D92A-42C8-88EF-A02903738DD5}" presName="level" presStyleLbl="node1" presStyleIdx="5" presStyleCnt="7" custScaleX="101326" custScaleY="77170">
        <dgm:presLayoutVars>
          <dgm:chMax val="1"/>
          <dgm:bulletEnabled val="1"/>
        </dgm:presLayoutVars>
      </dgm:prSet>
      <dgm:spPr/>
    </dgm:pt>
    <dgm:pt modelId="{5E0CAF9B-5F0E-4B0D-90FA-B52957514449}" type="pres">
      <dgm:prSet presAssocID="{58C6117A-D92A-42C8-88EF-A02903738D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3755D8-D464-4F01-99C8-2A4E98282FB4}" type="pres">
      <dgm:prSet presAssocID="{2A53EC6F-32B7-4B53-8BD5-3692D41348D3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gm:spPr>
    </dgm:pt>
    <dgm:pt modelId="{BACB40E0-D854-4B82-8C84-BEDC4DEA6313}" type="pres">
      <dgm:prSet presAssocID="{2A53EC6F-32B7-4B53-8BD5-3692D41348D3}" presName="level" presStyleLbl="node1" presStyleIdx="6" presStyleCnt="7" custScaleX="100000" custScaleY="67575" custLinFactNeighborX="840" custLinFactNeighborY="2595">
        <dgm:presLayoutVars>
          <dgm:chMax val="1"/>
          <dgm:bulletEnabled val="1"/>
        </dgm:presLayoutVars>
      </dgm:prSet>
      <dgm:spPr/>
    </dgm:pt>
    <dgm:pt modelId="{60F7635B-5829-4ADD-BEA1-8B1FF042C91A}" type="pres">
      <dgm:prSet presAssocID="{2A53EC6F-32B7-4B53-8BD5-3692D41348D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FEA0127-0FFB-4A42-AB33-D9D1CFB00EA9}" type="presOf" srcId="{2A53EC6F-32B7-4B53-8BD5-3692D41348D3}" destId="{60F7635B-5829-4ADD-BEA1-8B1FF042C91A}" srcOrd="1" destOrd="0" presId="urn:microsoft.com/office/officeart/2005/8/layout/pyramid1"/>
    <dgm:cxn modelId="{B41A2AAD-B34D-43C8-AB12-D120B0246D57}" type="presOf" srcId="{58C6117A-D92A-42C8-88EF-A02903738DD5}" destId="{5E0CAF9B-5F0E-4B0D-90FA-B52957514449}" srcOrd="1" destOrd="0" presId="urn:microsoft.com/office/officeart/2005/8/layout/pyramid1"/>
    <dgm:cxn modelId="{298FDAF7-172F-415A-B74A-7EB6339C682F}" srcId="{F629AF80-6689-4356-AF51-2016A5DF0022}" destId="{2A53EC6F-32B7-4B53-8BD5-3692D41348D3}" srcOrd="6" destOrd="0" parTransId="{AF6B1BE1-AEB3-41CA-8016-BCDECCDF0FBC}" sibTransId="{52328105-51AA-40D8-AB76-FF3B26B88A0A}"/>
    <dgm:cxn modelId="{29B4AEB7-8681-4871-A83D-AE688E754947}" type="presOf" srcId="{C12DA5C9-578A-449F-9FE1-8C2F03D93725}" destId="{3F8EBA2E-1BC5-4067-8079-7CD4B2BCD564}" srcOrd="0" destOrd="0" presId="urn:microsoft.com/office/officeart/2005/8/layout/pyramid1"/>
    <dgm:cxn modelId="{987ABD14-F45F-42E9-BEC4-5235809CDD9F}" srcId="{F629AF80-6689-4356-AF51-2016A5DF0022}" destId="{58C6117A-D92A-42C8-88EF-A02903738DD5}" srcOrd="5" destOrd="0" parTransId="{FA908921-31D8-481C-B707-83AADFD90379}" sibTransId="{F9C5B922-7C35-4F5A-AA02-DF220C8C5736}"/>
    <dgm:cxn modelId="{52E4EF7A-9816-426A-AE17-9C41E40CA481}" type="presOf" srcId="{F629AF80-6689-4356-AF51-2016A5DF0022}" destId="{3199DCC5-1E84-4C68-8CDC-440260B4BB80}" srcOrd="0" destOrd="0" presId="urn:microsoft.com/office/officeart/2005/8/layout/pyramid1"/>
    <dgm:cxn modelId="{E6E03650-1177-4A76-82B6-77519EBEF702}" type="presOf" srcId="{0618D643-80AC-4F87-9338-15F982558DB0}" destId="{B5D09DB5-2379-428B-83A6-1D6A2984C522}" srcOrd="1" destOrd="0" presId="urn:microsoft.com/office/officeart/2005/8/layout/pyramid1"/>
    <dgm:cxn modelId="{43C3C1A8-F132-4961-ADB9-F8B742F14C7D}" type="presOf" srcId="{0618D643-80AC-4F87-9338-15F982558DB0}" destId="{14879315-429C-42F2-872E-F8FA1BA2B725}" srcOrd="0" destOrd="0" presId="urn:microsoft.com/office/officeart/2005/8/layout/pyramid1"/>
    <dgm:cxn modelId="{8883A2F7-CEBF-4726-8873-FA709F963153}" type="presOf" srcId="{576184CA-BC0E-4F62-943E-A90C1D2B8C7B}" destId="{E2241DC6-1CA8-4B81-AEBF-841193561AC8}" srcOrd="1" destOrd="0" presId="urn:microsoft.com/office/officeart/2005/8/layout/pyramid1"/>
    <dgm:cxn modelId="{7F08F7FF-246A-4364-B17B-EB02DD277E66}" srcId="{F629AF80-6689-4356-AF51-2016A5DF0022}" destId="{576184CA-BC0E-4F62-943E-A90C1D2B8C7B}" srcOrd="0" destOrd="0" parTransId="{8A133D4C-9E8E-43DC-8552-2F7319898338}" sibTransId="{44773835-4EEC-43B8-932D-704B7A435C28}"/>
    <dgm:cxn modelId="{85A5D7F6-4B94-4957-9320-4BFCBD9199FC}" type="presOf" srcId="{576184CA-BC0E-4F62-943E-A90C1D2B8C7B}" destId="{3F760EC3-7345-4D03-A1E5-7C6CD4029DE4}" srcOrd="0" destOrd="0" presId="urn:microsoft.com/office/officeart/2005/8/layout/pyramid1"/>
    <dgm:cxn modelId="{997EB6C8-E6B1-4121-9095-527D77848222}" type="presOf" srcId="{7A064DE3-0056-4EA1-971B-A00CB8DBFABE}" destId="{A6919CBB-696B-4E01-8C78-9ADE727C5AA6}" srcOrd="0" destOrd="0" presId="urn:microsoft.com/office/officeart/2005/8/layout/pyramid1"/>
    <dgm:cxn modelId="{C05667B3-7901-408A-97A2-4FE21C36647B}" type="presOf" srcId="{5911B976-4838-4F71-B92D-F90C4DEBC951}" destId="{708EC1FB-6311-48BA-93CD-BC8CF1A3DD5B}" srcOrd="0" destOrd="0" presId="urn:microsoft.com/office/officeart/2005/8/layout/pyramid1"/>
    <dgm:cxn modelId="{76EE170F-CFA0-418C-9EA5-B0233061187C}" type="presOf" srcId="{C12DA5C9-578A-449F-9FE1-8C2F03D93725}" destId="{081E3D68-E113-4D0F-B820-12F641CF3151}" srcOrd="1" destOrd="0" presId="urn:microsoft.com/office/officeart/2005/8/layout/pyramid1"/>
    <dgm:cxn modelId="{0D5BF729-E475-4D0B-B571-DABB053C28CD}" srcId="{F629AF80-6689-4356-AF51-2016A5DF0022}" destId="{7A064DE3-0056-4EA1-971B-A00CB8DBFABE}" srcOrd="2" destOrd="0" parTransId="{A34FDC81-D92A-4F74-83BC-CB3D39B08842}" sibTransId="{B720A87B-39DC-442A-BD38-00F6A7B3A9EC}"/>
    <dgm:cxn modelId="{C53A6E75-7482-43FC-BA5F-69F888D5E5B3}" type="presOf" srcId="{2A53EC6F-32B7-4B53-8BD5-3692D41348D3}" destId="{BACB40E0-D854-4B82-8C84-BEDC4DEA6313}" srcOrd="0" destOrd="0" presId="urn:microsoft.com/office/officeart/2005/8/layout/pyramid1"/>
    <dgm:cxn modelId="{FA0AE824-AF30-4B34-B30E-F2968D97FDD3}" srcId="{F629AF80-6689-4356-AF51-2016A5DF0022}" destId="{0618D643-80AC-4F87-9338-15F982558DB0}" srcOrd="3" destOrd="0" parTransId="{BB9E8F07-5A0E-4976-93DD-F62B8E2CE662}" sibTransId="{B886D59D-5B75-47A8-AA64-D45C7DEAA4CF}"/>
    <dgm:cxn modelId="{C30B9EE6-A3CC-4106-90E6-CF416A6D78DA}" srcId="{F629AF80-6689-4356-AF51-2016A5DF0022}" destId="{C12DA5C9-578A-449F-9FE1-8C2F03D93725}" srcOrd="1" destOrd="0" parTransId="{7189DDB9-D470-43CB-B832-B5628EB94DB3}" sibTransId="{5AB88C3F-E659-4D04-973B-940E3F567150}"/>
    <dgm:cxn modelId="{B410CEE7-C807-40E0-8F46-5FFED1723781}" type="presOf" srcId="{7A064DE3-0056-4EA1-971B-A00CB8DBFABE}" destId="{1B40935D-5EC7-40EE-BC7D-97A75D02AD59}" srcOrd="1" destOrd="0" presId="urn:microsoft.com/office/officeart/2005/8/layout/pyramid1"/>
    <dgm:cxn modelId="{A34436DF-6E16-42C4-8F61-C988CF46D813}" type="presOf" srcId="{58C6117A-D92A-42C8-88EF-A02903738DD5}" destId="{B717A9CE-5E9A-4A32-A9D2-D7148ADFAB40}" srcOrd="0" destOrd="0" presId="urn:microsoft.com/office/officeart/2005/8/layout/pyramid1"/>
    <dgm:cxn modelId="{98F2592A-194D-45CA-B5FB-B14DD063DEAC}" type="presOf" srcId="{5911B976-4838-4F71-B92D-F90C4DEBC951}" destId="{21760DF9-4E7B-4950-BA2F-8AC5D7FD906F}" srcOrd="1" destOrd="0" presId="urn:microsoft.com/office/officeart/2005/8/layout/pyramid1"/>
    <dgm:cxn modelId="{881B6E02-30C9-4072-8081-1BD3E598BD3E}" srcId="{F629AF80-6689-4356-AF51-2016A5DF0022}" destId="{5911B976-4838-4F71-B92D-F90C4DEBC951}" srcOrd="4" destOrd="0" parTransId="{9DE185C7-9DAA-453F-AC47-8F463230F3B6}" sibTransId="{4F021448-63D0-485A-B43F-DB644927EF66}"/>
    <dgm:cxn modelId="{1E2DCFB5-491D-4B17-AD3A-0FFC869628BF}" type="presParOf" srcId="{3199DCC5-1E84-4C68-8CDC-440260B4BB80}" destId="{85E4D064-610A-4BDC-9EB8-DE3C0FA00E30}" srcOrd="0" destOrd="0" presId="urn:microsoft.com/office/officeart/2005/8/layout/pyramid1"/>
    <dgm:cxn modelId="{531279AC-2E1B-4D08-A518-533A2F947F4A}" type="presParOf" srcId="{85E4D064-610A-4BDC-9EB8-DE3C0FA00E30}" destId="{3F760EC3-7345-4D03-A1E5-7C6CD4029DE4}" srcOrd="0" destOrd="0" presId="urn:microsoft.com/office/officeart/2005/8/layout/pyramid1"/>
    <dgm:cxn modelId="{48D912EC-1EB0-4D39-88DC-9AC84BAE4E28}" type="presParOf" srcId="{85E4D064-610A-4BDC-9EB8-DE3C0FA00E30}" destId="{E2241DC6-1CA8-4B81-AEBF-841193561AC8}" srcOrd="1" destOrd="0" presId="urn:microsoft.com/office/officeart/2005/8/layout/pyramid1"/>
    <dgm:cxn modelId="{C13A2EAE-0A01-4FD3-8FDE-6E04B530FBCA}" type="presParOf" srcId="{3199DCC5-1E84-4C68-8CDC-440260B4BB80}" destId="{57F910D1-1308-4D4A-8DA1-B629F99B89A9}" srcOrd="1" destOrd="0" presId="urn:microsoft.com/office/officeart/2005/8/layout/pyramid1"/>
    <dgm:cxn modelId="{C77C3DF6-C46F-4D4C-ACF4-A9CB9B8EF3F9}" type="presParOf" srcId="{57F910D1-1308-4D4A-8DA1-B629F99B89A9}" destId="{3F8EBA2E-1BC5-4067-8079-7CD4B2BCD564}" srcOrd="0" destOrd="0" presId="urn:microsoft.com/office/officeart/2005/8/layout/pyramid1"/>
    <dgm:cxn modelId="{C6C67321-EAB8-45C2-90CD-26E18D6B206C}" type="presParOf" srcId="{57F910D1-1308-4D4A-8DA1-B629F99B89A9}" destId="{081E3D68-E113-4D0F-B820-12F641CF3151}" srcOrd="1" destOrd="0" presId="urn:microsoft.com/office/officeart/2005/8/layout/pyramid1"/>
    <dgm:cxn modelId="{5364D07E-78EC-4A9F-96B7-99E20E5F5D7D}" type="presParOf" srcId="{3199DCC5-1E84-4C68-8CDC-440260B4BB80}" destId="{C7779814-4293-49EE-A7B3-22F66FCA5D96}" srcOrd="2" destOrd="0" presId="urn:microsoft.com/office/officeart/2005/8/layout/pyramid1"/>
    <dgm:cxn modelId="{212B808D-9CC6-4A76-B526-7685C17AA13E}" type="presParOf" srcId="{C7779814-4293-49EE-A7B3-22F66FCA5D96}" destId="{A6919CBB-696B-4E01-8C78-9ADE727C5AA6}" srcOrd="0" destOrd="0" presId="urn:microsoft.com/office/officeart/2005/8/layout/pyramid1"/>
    <dgm:cxn modelId="{6F01FE1F-D50E-4470-8363-8B0D1F09440E}" type="presParOf" srcId="{C7779814-4293-49EE-A7B3-22F66FCA5D96}" destId="{1B40935D-5EC7-40EE-BC7D-97A75D02AD59}" srcOrd="1" destOrd="0" presId="urn:microsoft.com/office/officeart/2005/8/layout/pyramid1"/>
    <dgm:cxn modelId="{90DC6C76-269D-40BB-BEF2-E812F41C90B8}" type="presParOf" srcId="{3199DCC5-1E84-4C68-8CDC-440260B4BB80}" destId="{2FE818A2-A5CB-418A-B156-0914E106E6D6}" srcOrd="3" destOrd="0" presId="urn:microsoft.com/office/officeart/2005/8/layout/pyramid1"/>
    <dgm:cxn modelId="{1F70322C-E48B-4BF1-BC8F-3A76E7DDE0F2}" type="presParOf" srcId="{2FE818A2-A5CB-418A-B156-0914E106E6D6}" destId="{14879315-429C-42F2-872E-F8FA1BA2B725}" srcOrd="0" destOrd="0" presId="urn:microsoft.com/office/officeart/2005/8/layout/pyramid1"/>
    <dgm:cxn modelId="{F54F14DA-B291-4357-9514-205634D10288}" type="presParOf" srcId="{2FE818A2-A5CB-418A-B156-0914E106E6D6}" destId="{B5D09DB5-2379-428B-83A6-1D6A2984C522}" srcOrd="1" destOrd="0" presId="urn:microsoft.com/office/officeart/2005/8/layout/pyramid1"/>
    <dgm:cxn modelId="{87D1735B-DDDD-487A-B71D-01ABBF00C4C2}" type="presParOf" srcId="{3199DCC5-1E84-4C68-8CDC-440260B4BB80}" destId="{1F1A7231-6808-45C8-8B7A-52DBD4205A8A}" srcOrd="4" destOrd="0" presId="urn:microsoft.com/office/officeart/2005/8/layout/pyramid1"/>
    <dgm:cxn modelId="{EEF5ACD3-F2B9-418A-99A0-BCA4410CA21E}" type="presParOf" srcId="{1F1A7231-6808-45C8-8B7A-52DBD4205A8A}" destId="{708EC1FB-6311-48BA-93CD-BC8CF1A3DD5B}" srcOrd="0" destOrd="0" presId="urn:microsoft.com/office/officeart/2005/8/layout/pyramid1"/>
    <dgm:cxn modelId="{12E773BF-C333-4435-9ADC-AB5CB5DFE172}" type="presParOf" srcId="{1F1A7231-6808-45C8-8B7A-52DBD4205A8A}" destId="{21760DF9-4E7B-4950-BA2F-8AC5D7FD906F}" srcOrd="1" destOrd="0" presId="urn:microsoft.com/office/officeart/2005/8/layout/pyramid1"/>
    <dgm:cxn modelId="{9F3FDF5A-2F76-4A3C-97E5-9BE18BA4FB3F}" type="presParOf" srcId="{3199DCC5-1E84-4C68-8CDC-440260B4BB80}" destId="{48E92E8A-0661-49DF-A480-4A76B5EF4C34}" srcOrd="5" destOrd="0" presId="urn:microsoft.com/office/officeart/2005/8/layout/pyramid1"/>
    <dgm:cxn modelId="{0B855B19-88DA-4AB2-BCDA-50BFA34D503A}" type="presParOf" srcId="{48E92E8A-0661-49DF-A480-4A76B5EF4C34}" destId="{B717A9CE-5E9A-4A32-A9D2-D7148ADFAB40}" srcOrd="0" destOrd="0" presId="urn:microsoft.com/office/officeart/2005/8/layout/pyramid1"/>
    <dgm:cxn modelId="{EDB69B74-8D2D-4200-A332-BFC387773A8B}" type="presParOf" srcId="{48E92E8A-0661-49DF-A480-4A76B5EF4C34}" destId="{5E0CAF9B-5F0E-4B0D-90FA-B52957514449}" srcOrd="1" destOrd="0" presId="urn:microsoft.com/office/officeart/2005/8/layout/pyramid1"/>
    <dgm:cxn modelId="{957BFF89-5A6A-48D1-91A8-088EC65A15F9}" type="presParOf" srcId="{3199DCC5-1E84-4C68-8CDC-440260B4BB80}" destId="{083755D8-D464-4F01-99C8-2A4E98282FB4}" srcOrd="6" destOrd="0" presId="urn:microsoft.com/office/officeart/2005/8/layout/pyramid1"/>
    <dgm:cxn modelId="{C9C239CC-AB1B-4532-931E-BE52F1A9A5E0}" type="presParOf" srcId="{083755D8-D464-4F01-99C8-2A4E98282FB4}" destId="{BACB40E0-D854-4B82-8C84-BEDC4DEA6313}" srcOrd="0" destOrd="0" presId="urn:microsoft.com/office/officeart/2005/8/layout/pyramid1"/>
    <dgm:cxn modelId="{D40F5C26-6478-4136-936D-B4807495E973}" type="presParOf" srcId="{083755D8-D464-4F01-99C8-2A4E98282FB4}" destId="{60F7635B-5829-4ADD-BEA1-8B1FF042C91A}" srcOrd="1" destOrd="0" presId="urn:microsoft.com/office/officeart/2005/8/layout/pyramid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17E6F-B824-488C-BD6B-F6A6C191BC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286FF159-0C5D-4143-96E3-D93F50C4670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/>
            <a:t>A empresa envia os documentos: Análise de Perfil e Questionário de Avaliação. </a:t>
          </a:r>
        </a:p>
      </dgm:t>
    </dgm:pt>
    <dgm:pt modelId="{64B097DB-6115-43A1-B56F-8227456E685A}" type="parTrans" cxnId="{09C68444-24F6-44BF-8EBE-24594632643A}">
      <dgm:prSet/>
      <dgm:spPr/>
      <dgm:t>
        <a:bodyPr/>
        <a:lstStyle/>
        <a:p>
          <a:endParaRPr lang="pt-BR" sz="2000"/>
        </a:p>
      </dgm:t>
    </dgm:pt>
    <dgm:pt modelId="{174625CD-3F8B-4BEF-AAA8-845B91FA8867}" type="sibTrans" cxnId="{09C68444-24F6-44BF-8EBE-24594632643A}">
      <dgm:prSet custT="1"/>
      <dgm:spPr/>
      <dgm:t>
        <a:bodyPr/>
        <a:lstStyle/>
        <a:p>
          <a:endParaRPr lang="pt-BR" sz="2400"/>
        </a:p>
      </dgm:t>
    </dgm:pt>
    <dgm:pt modelId="{1B13CCFA-9FA2-43C2-9506-8AF95119DAE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/>
            <a:t>Os relatórios produzidos passam por revisões internas, feitas por equipe multidisciplinar. </a:t>
          </a:r>
        </a:p>
      </dgm:t>
    </dgm:pt>
    <dgm:pt modelId="{281796ED-9203-4EE2-8F70-C62AB60D1E4D}" type="parTrans" cxnId="{69F7B347-C4D5-4774-BD62-0D543AD789E4}">
      <dgm:prSet/>
      <dgm:spPr/>
      <dgm:t>
        <a:bodyPr/>
        <a:lstStyle/>
        <a:p>
          <a:endParaRPr lang="pt-BR" sz="2000"/>
        </a:p>
      </dgm:t>
    </dgm:pt>
    <dgm:pt modelId="{B9C4F26E-DFF7-45D5-8F26-06C13ED3B4DB}" type="sibTrans" cxnId="{69F7B347-C4D5-4774-BD62-0D543AD789E4}">
      <dgm:prSet custT="1"/>
      <dgm:spPr/>
      <dgm:t>
        <a:bodyPr/>
        <a:lstStyle/>
        <a:p>
          <a:endParaRPr lang="pt-BR" sz="2400"/>
        </a:p>
      </dgm:t>
    </dgm:pt>
    <dgm:pt modelId="{584E403C-2DC4-4955-B1CB-90AB9CECC8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/>
            <a:t>A avaliação é feita por Auditores Federais de Finanças e Controle (STPC e Regionais). </a:t>
          </a:r>
        </a:p>
      </dgm:t>
    </dgm:pt>
    <dgm:pt modelId="{0DEA7715-5839-4D8C-9DF3-9DDE8867E1F6}" type="parTrans" cxnId="{E1C78D88-442D-45E2-AB49-595D97F37976}">
      <dgm:prSet/>
      <dgm:spPr/>
      <dgm:t>
        <a:bodyPr/>
        <a:lstStyle/>
        <a:p>
          <a:endParaRPr lang="pt-BR" sz="2000"/>
        </a:p>
      </dgm:t>
    </dgm:pt>
    <dgm:pt modelId="{F9799F92-4D57-41EC-8572-35DE95585395}" type="sibTrans" cxnId="{E1C78D88-442D-45E2-AB49-595D97F37976}">
      <dgm:prSet custT="1"/>
      <dgm:spPr/>
      <dgm:t>
        <a:bodyPr/>
        <a:lstStyle/>
        <a:p>
          <a:endParaRPr lang="pt-BR" sz="2400"/>
        </a:p>
      </dgm:t>
    </dgm:pt>
    <dgm:pt modelId="{21CB8B0A-4822-4C7B-B370-D2F062CBF71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/>
            <a:t>Após revisões, os relatórios são submetidos à aprovação do Comitê Gestor do </a:t>
          </a:r>
          <a:r>
            <a:rPr lang="pt-BR" sz="2000" b="1" dirty="0" err="1"/>
            <a:t>Pró-Ética</a:t>
          </a:r>
          <a:r>
            <a:rPr lang="pt-BR" sz="2000" b="1" dirty="0"/>
            <a:t>. </a:t>
          </a:r>
        </a:p>
      </dgm:t>
    </dgm:pt>
    <dgm:pt modelId="{5B77E21D-D359-4D88-BBBA-C5B16936C840}" type="parTrans" cxnId="{CCFBE265-501F-4070-8125-4D04A650C3DF}">
      <dgm:prSet/>
      <dgm:spPr/>
      <dgm:t>
        <a:bodyPr/>
        <a:lstStyle/>
        <a:p>
          <a:endParaRPr lang="pt-BR" sz="2000"/>
        </a:p>
      </dgm:t>
    </dgm:pt>
    <dgm:pt modelId="{75BC0C81-56EE-440E-B67B-4726B8C32BFD}" type="sibTrans" cxnId="{CCFBE265-501F-4070-8125-4D04A650C3DF}">
      <dgm:prSet custT="1"/>
      <dgm:spPr/>
      <dgm:t>
        <a:bodyPr/>
        <a:lstStyle/>
        <a:p>
          <a:endParaRPr lang="pt-BR" sz="2400"/>
        </a:p>
      </dgm:t>
    </dgm:pt>
    <dgm:pt modelId="{E1D728BD-8F1A-4B2F-8509-D7C17788843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/>
            <a:t>Mesmo após a aprovação do Comitê, as empresas não aprovadas ainda podem apresentar recurso. </a:t>
          </a:r>
        </a:p>
      </dgm:t>
    </dgm:pt>
    <dgm:pt modelId="{924899A3-60A1-4E23-B9D7-150110A4FD8A}" type="parTrans" cxnId="{59A728DC-3BA4-4DD1-8A8D-61703F69D297}">
      <dgm:prSet/>
      <dgm:spPr/>
      <dgm:t>
        <a:bodyPr/>
        <a:lstStyle/>
        <a:p>
          <a:endParaRPr lang="pt-BR" sz="2000"/>
        </a:p>
      </dgm:t>
    </dgm:pt>
    <dgm:pt modelId="{24B68BC2-AD24-430C-B98B-DFBCE481188E}" type="sibTrans" cxnId="{59A728DC-3BA4-4DD1-8A8D-61703F69D297}">
      <dgm:prSet/>
      <dgm:spPr/>
      <dgm:t>
        <a:bodyPr/>
        <a:lstStyle/>
        <a:p>
          <a:endParaRPr lang="pt-BR" sz="2000"/>
        </a:p>
      </dgm:t>
    </dgm:pt>
    <dgm:pt modelId="{7FAF9CF4-D0D6-4C50-8D3D-601B8910205F}" type="pres">
      <dgm:prSet presAssocID="{E6517E6F-B824-488C-BD6B-F6A6C191BC97}" presName="outerComposite" presStyleCnt="0">
        <dgm:presLayoutVars>
          <dgm:chMax val="5"/>
          <dgm:dir/>
          <dgm:resizeHandles val="exact"/>
        </dgm:presLayoutVars>
      </dgm:prSet>
      <dgm:spPr/>
    </dgm:pt>
    <dgm:pt modelId="{7A7BB69B-7E3D-4CB5-A025-81A1CBCCA682}" type="pres">
      <dgm:prSet presAssocID="{E6517E6F-B824-488C-BD6B-F6A6C191BC97}" presName="dummyMaxCanvas" presStyleCnt="0">
        <dgm:presLayoutVars/>
      </dgm:prSet>
      <dgm:spPr/>
    </dgm:pt>
    <dgm:pt modelId="{C16D5932-E1FB-46B9-A5B4-CDE666D753B1}" type="pres">
      <dgm:prSet presAssocID="{E6517E6F-B824-488C-BD6B-F6A6C191BC97}" presName="FiveNodes_1" presStyleLbl="node1" presStyleIdx="0" presStyleCnt="5">
        <dgm:presLayoutVars>
          <dgm:bulletEnabled val="1"/>
        </dgm:presLayoutVars>
      </dgm:prSet>
      <dgm:spPr/>
    </dgm:pt>
    <dgm:pt modelId="{26DEA820-B666-4857-A3D0-1B61C5FF73AB}" type="pres">
      <dgm:prSet presAssocID="{E6517E6F-B824-488C-BD6B-F6A6C191BC97}" presName="FiveNodes_2" presStyleLbl="node1" presStyleIdx="1" presStyleCnt="5">
        <dgm:presLayoutVars>
          <dgm:bulletEnabled val="1"/>
        </dgm:presLayoutVars>
      </dgm:prSet>
      <dgm:spPr/>
    </dgm:pt>
    <dgm:pt modelId="{2F520EE5-30E7-4411-A89C-323ADD66971C}" type="pres">
      <dgm:prSet presAssocID="{E6517E6F-B824-488C-BD6B-F6A6C191BC97}" presName="FiveNodes_3" presStyleLbl="node1" presStyleIdx="2" presStyleCnt="5">
        <dgm:presLayoutVars>
          <dgm:bulletEnabled val="1"/>
        </dgm:presLayoutVars>
      </dgm:prSet>
      <dgm:spPr/>
    </dgm:pt>
    <dgm:pt modelId="{3F8A1D2A-C3DE-470E-BC52-00AF97290D97}" type="pres">
      <dgm:prSet presAssocID="{E6517E6F-B824-488C-BD6B-F6A6C191BC97}" presName="FiveNodes_4" presStyleLbl="node1" presStyleIdx="3" presStyleCnt="5">
        <dgm:presLayoutVars>
          <dgm:bulletEnabled val="1"/>
        </dgm:presLayoutVars>
      </dgm:prSet>
      <dgm:spPr/>
    </dgm:pt>
    <dgm:pt modelId="{7D22789E-01DE-43B3-88B3-4641E81E482E}" type="pres">
      <dgm:prSet presAssocID="{E6517E6F-B824-488C-BD6B-F6A6C191BC97}" presName="FiveNodes_5" presStyleLbl="node1" presStyleIdx="4" presStyleCnt="5">
        <dgm:presLayoutVars>
          <dgm:bulletEnabled val="1"/>
        </dgm:presLayoutVars>
      </dgm:prSet>
      <dgm:spPr/>
    </dgm:pt>
    <dgm:pt modelId="{B021DBF4-A027-491A-B0EA-B57727B66F83}" type="pres">
      <dgm:prSet presAssocID="{E6517E6F-B824-488C-BD6B-F6A6C191BC97}" presName="FiveConn_1-2" presStyleLbl="fgAccFollowNode1" presStyleIdx="0" presStyleCnt="4">
        <dgm:presLayoutVars>
          <dgm:bulletEnabled val="1"/>
        </dgm:presLayoutVars>
      </dgm:prSet>
      <dgm:spPr/>
    </dgm:pt>
    <dgm:pt modelId="{4A673964-1565-46AC-A8CD-BC4D77B101D1}" type="pres">
      <dgm:prSet presAssocID="{E6517E6F-B824-488C-BD6B-F6A6C191BC97}" presName="FiveConn_2-3" presStyleLbl="fgAccFollowNode1" presStyleIdx="1" presStyleCnt="4">
        <dgm:presLayoutVars>
          <dgm:bulletEnabled val="1"/>
        </dgm:presLayoutVars>
      </dgm:prSet>
      <dgm:spPr/>
    </dgm:pt>
    <dgm:pt modelId="{FF22E99D-23C2-40A9-8617-B59BF2964931}" type="pres">
      <dgm:prSet presAssocID="{E6517E6F-B824-488C-BD6B-F6A6C191BC97}" presName="FiveConn_3-4" presStyleLbl="fgAccFollowNode1" presStyleIdx="2" presStyleCnt="4">
        <dgm:presLayoutVars>
          <dgm:bulletEnabled val="1"/>
        </dgm:presLayoutVars>
      </dgm:prSet>
      <dgm:spPr/>
    </dgm:pt>
    <dgm:pt modelId="{E84AAD9B-23F2-4E13-94EC-1954921181DA}" type="pres">
      <dgm:prSet presAssocID="{E6517E6F-B824-488C-BD6B-F6A6C191BC97}" presName="FiveConn_4-5" presStyleLbl="fgAccFollowNode1" presStyleIdx="3" presStyleCnt="4">
        <dgm:presLayoutVars>
          <dgm:bulletEnabled val="1"/>
        </dgm:presLayoutVars>
      </dgm:prSet>
      <dgm:spPr/>
    </dgm:pt>
    <dgm:pt modelId="{F7A30153-0334-4AE2-B276-B7075EDC5676}" type="pres">
      <dgm:prSet presAssocID="{E6517E6F-B824-488C-BD6B-F6A6C191BC97}" presName="FiveNodes_1_text" presStyleLbl="node1" presStyleIdx="4" presStyleCnt="5">
        <dgm:presLayoutVars>
          <dgm:bulletEnabled val="1"/>
        </dgm:presLayoutVars>
      </dgm:prSet>
      <dgm:spPr/>
    </dgm:pt>
    <dgm:pt modelId="{1DE5CEA1-6C77-4B58-9B85-CCF2CE7C563A}" type="pres">
      <dgm:prSet presAssocID="{E6517E6F-B824-488C-BD6B-F6A6C191BC97}" presName="FiveNodes_2_text" presStyleLbl="node1" presStyleIdx="4" presStyleCnt="5">
        <dgm:presLayoutVars>
          <dgm:bulletEnabled val="1"/>
        </dgm:presLayoutVars>
      </dgm:prSet>
      <dgm:spPr/>
    </dgm:pt>
    <dgm:pt modelId="{9D94A74F-BB58-45EA-B9FE-D95D4ED458D7}" type="pres">
      <dgm:prSet presAssocID="{E6517E6F-B824-488C-BD6B-F6A6C191BC97}" presName="FiveNodes_3_text" presStyleLbl="node1" presStyleIdx="4" presStyleCnt="5">
        <dgm:presLayoutVars>
          <dgm:bulletEnabled val="1"/>
        </dgm:presLayoutVars>
      </dgm:prSet>
      <dgm:spPr/>
    </dgm:pt>
    <dgm:pt modelId="{E856CFAA-F626-4D28-8D35-1A2C6BF18763}" type="pres">
      <dgm:prSet presAssocID="{E6517E6F-B824-488C-BD6B-F6A6C191BC97}" presName="FiveNodes_4_text" presStyleLbl="node1" presStyleIdx="4" presStyleCnt="5">
        <dgm:presLayoutVars>
          <dgm:bulletEnabled val="1"/>
        </dgm:presLayoutVars>
      </dgm:prSet>
      <dgm:spPr/>
    </dgm:pt>
    <dgm:pt modelId="{437511B3-E5C4-41E8-99DF-822B43B39DC2}" type="pres">
      <dgm:prSet presAssocID="{E6517E6F-B824-488C-BD6B-F6A6C191BC9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1A8F5D4-C5B8-43A7-9C80-CD6E66717537}" type="presOf" srcId="{286FF159-0C5D-4143-96E3-D93F50C46700}" destId="{F7A30153-0334-4AE2-B276-B7075EDC5676}" srcOrd="1" destOrd="0" presId="urn:microsoft.com/office/officeart/2005/8/layout/vProcess5"/>
    <dgm:cxn modelId="{C5CD6B1D-3D0A-435E-8A00-2ADFC86A9ADB}" type="presOf" srcId="{E6517E6F-B824-488C-BD6B-F6A6C191BC97}" destId="{7FAF9CF4-D0D6-4C50-8D3D-601B8910205F}" srcOrd="0" destOrd="0" presId="urn:microsoft.com/office/officeart/2005/8/layout/vProcess5"/>
    <dgm:cxn modelId="{1AAFD69F-5F81-496A-99EC-C7D685AF0729}" type="presOf" srcId="{E1D728BD-8F1A-4B2F-8509-D7C17788843D}" destId="{7D22789E-01DE-43B3-88B3-4641E81E482E}" srcOrd="0" destOrd="0" presId="urn:microsoft.com/office/officeart/2005/8/layout/vProcess5"/>
    <dgm:cxn modelId="{09C68444-24F6-44BF-8EBE-24594632643A}" srcId="{E6517E6F-B824-488C-BD6B-F6A6C191BC97}" destId="{286FF159-0C5D-4143-96E3-D93F50C46700}" srcOrd="0" destOrd="0" parTransId="{64B097DB-6115-43A1-B56F-8227456E685A}" sibTransId="{174625CD-3F8B-4BEF-AAA8-845B91FA8867}"/>
    <dgm:cxn modelId="{59A728DC-3BA4-4DD1-8A8D-61703F69D297}" srcId="{E6517E6F-B824-488C-BD6B-F6A6C191BC97}" destId="{E1D728BD-8F1A-4B2F-8509-D7C17788843D}" srcOrd="4" destOrd="0" parTransId="{924899A3-60A1-4E23-B9D7-150110A4FD8A}" sibTransId="{24B68BC2-AD24-430C-B98B-DFBCE481188E}"/>
    <dgm:cxn modelId="{CCFBE265-501F-4070-8125-4D04A650C3DF}" srcId="{E6517E6F-B824-488C-BD6B-F6A6C191BC97}" destId="{21CB8B0A-4822-4C7B-B370-D2F062CBF716}" srcOrd="3" destOrd="0" parTransId="{5B77E21D-D359-4D88-BBBA-C5B16936C840}" sibTransId="{75BC0C81-56EE-440E-B67B-4726B8C32BFD}"/>
    <dgm:cxn modelId="{E1C78D88-442D-45E2-AB49-595D97F37976}" srcId="{E6517E6F-B824-488C-BD6B-F6A6C191BC97}" destId="{584E403C-2DC4-4955-B1CB-90AB9CECC83A}" srcOrd="1" destOrd="0" parTransId="{0DEA7715-5839-4D8C-9DF3-9DDE8867E1F6}" sibTransId="{F9799F92-4D57-41EC-8572-35DE95585395}"/>
    <dgm:cxn modelId="{E77B9927-B0CB-434E-830B-B3462C2F5E29}" type="presOf" srcId="{584E403C-2DC4-4955-B1CB-90AB9CECC83A}" destId="{26DEA820-B666-4857-A3D0-1B61C5FF73AB}" srcOrd="0" destOrd="0" presId="urn:microsoft.com/office/officeart/2005/8/layout/vProcess5"/>
    <dgm:cxn modelId="{13C7CBF8-48F9-42AF-BD50-B03F7804EB21}" type="presOf" srcId="{286FF159-0C5D-4143-96E3-D93F50C46700}" destId="{C16D5932-E1FB-46B9-A5B4-CDE666D753B1}" srcOrd="0" destOrd="0" presId="urn:microsoft.com/office/officeart/2005/8/layout/vProcess5"/>
    <dgm:cxn modelId="{3F2AEE8B-4E28-4062-BC21-ED4401269593}" type="presOf" srcId="{21CB8B0A-4822-4C7B-B370-D2F062CBF716}" destId="{E856CFAA-F626-4D28-8D35-1A2C6BF18763}" srcOrd="1" destOrd="0" presId="urn:microsoft.com/office/officeart/2005/8/layout/vProcess5"/>
    <dgm:cxn modelId="{57DDEF36-8B93-49AD-9255-4E086C211785}" type="presOf" srcId="{584E403C-2DC4-4955-B1CB-90AB9CECC83A}" destId="{1DE5CEA1-6C77-4B58-9B85-CCF2CE7C563A}" srcOrd="1" destOrd="0" presId="urn:microsoft.com/office/officeart/2005/8/layout/vProcess5"/>
    <dgm:cxn modelId="{D56CC48D-4769-4BA9-A6FB-93FA111BD779}" type="presOf" srcId="{B9C4F26E-DFF7-45D5-8F26-06C13ED3B4DB}" destId="{FF22E99D-23C2-40A9-8617-B59BF2964931}" srcOrd="0" destOrd="0" presId="urn:microsoft.com/office/officeart/2005/8/layout/vProcess5"/>
    <dgm:cxn modelId="{744B5B12-24F4-407A-87CD-C90B4673C3DA}" type="presOf" srcId="{E1D728BD-8F1A-4B2F-8509-D7C17788843D}" destId="{437511B3-E5C4-41E8-99DF-822B43B39DC2}" srcOrd="1" destOrd="0" presId="urn:microsoft.com/office/officeart/2005/8/layout/vProcess5"/>
    <dgm:cxn modelId="{96F7F122-3974-4656-B27A-EAB03D84A97E}" type="presOf" srcId="{21CB8B0A-4822-4C7B-B370-D2F062CBF716}" destId="{3F8A1D2A-C3DE-470E-BC52-00AF97290D97}" srcOrd="0" destOrd="0" presId="urn:microsoft.com/office/officeart/2005/8/layout/vProcess5"/>
    <dgm:cxn modelId="{A7CCEBF6-458D-4751-A6A7-C7068BFC0E6C}" type="presOf" srcId="{1B13CCFA-9FA2-43C2-9506-8AF95119DAEA}" destId="{2F520EE5-30E7-4411-A89C-323ADD66971C}" srcOrd="0" destOrd="0" presId="urn:microsoft.com/office/officeart/2005/8/layout/vProcess5"/>
    <dgm:cxn modelId="{750696A9-66D5-4F1E-B01D-1A7E3B592430}" type="presOf" srcId="{1B13CCFA-9FA2-43C2-9506-8AF95119DAEA}" destId="{9D94A74F-BB58-45EA-B9FE-D95D4ED458D7}" srcOrd="1" destOrd="0" presId="urn:microsoft.com/office/officeart/2005/8/layout/vProcess5"/>
    <dgm:cxn modelId="{6BE8664E-E2CD-427C-8BC4-692B75F5C494}" type="presOf" srcId="{174625CD-3F8B-4BEF-AAA8-845B91FA8867}" destId="{B021DBF4-A027-491A-B0EA-B57727B66F83}" srcOrd="0" destOrd="0" presId="urn:microsoft.com/office/officeart/2005/8/layout/vProcess5"/>
    <dgm:cxn modelId="{69F7B347-C4D5-4774-BD62-0D543AD789E4}" srcId="{E6517E6F-B824-488C-BD6B-F6A6C191BC97}" destId="{1B13CCFA-9FA2-43C2-9506-8AF95119DAEA}" srcOrd="2" destOrd="0" parTransId="{281796ED-9203-4EE2-8F70-C62AB60D1E4D}" sibTransId="{B9C4F26E-DFF7-45D5-8F26-06C13ED3B4DB}"/>
    <dgm:cxn modelId="{5C78B32E-BB56-4250-87D5-255F95E3AA8A}" type="presOf" srcId="{75BC0C81-56EE-440E-B67B-4726B8C32BFD}" destId="{E84AAD9B-23F2-4E13-94EC-1954921181DA}" srcOrd="0" destOrd="0" presId="urn:microsoft.com/office/officeart/2005/8/layout/vProcess5"/>
    <dgm:cxn modelId="{24C0034D-0F97-4052-968C-DFD7376DAE0F}" type="presOf" srcId="{F9799F92-4D57-41EC-8572-35DE95585395}" destId="{4A673964-1565-46AC-A8CD-BC4D77B101D1}" srcOrd="0" destOrd="0" presId="urn:microsoft.com/office/officeart/2005/8/layout/vProcess5"/>
    <dgm:cxn modelId="{F77FA96E-0844-4A71-B80F-4BF6802FD508}" type="presParOf" srcId="{7FAF9CF4-D0D6-4C50-8D3D-601B8910205F}" destId="{7A7BB69B-7E3D-4CB5-A025-81A1CBCCA682}" srcOrd="0" destOrd="0" presId="urn:microsoft.com/office/officeart/2005/8/layout/vProcess5"/>
    <dgm:cxn modelId="{4D113931-7142-4666-A30D-F175A272B2DE}" type="presParOf" srcId="{7FAF9CF4-D0D6-4C50-8D3D-601B8910205F}" destId="{C16D5932-E1FB-46B9-A5B4-CDE666D753B1}" srcOrd="1" destOrd="0" presId="urn:microsoft.com/office/officeart/2005/8/layout/vProcess5"/>
    <dgm:cxn modelId="{F30E9DFE-ED75-419E-B749-E2853D566E8C}" type="presParOf" srcId="{7FAF9CF4-D0D6-4C50-8D3D-601B8910205F}" destId="{26DEA820-B666-4857-A3D0-1B61C5FF73AB}" srcOrd="2" destOrd="0" presId="urn:microsoft.com/office/officeart/2005/8/layout/vProcess5"/>
    <dgm:cxn modelId="{0B81F00E-F512-4DE8-A381-D33CAF80982C}" type="presParOf" srcId="{7FAF9CF4-D0D6-4C50-8D3D-601B8910205F}" destId="{2F520EE5-30E7-4411-A89C-323ADD66971C}" srcOrd="3" destOrd="0" presId="urn:microsoft.com/office/officeart/2005/8/layout/vProcess5"/>
    <dgm:cxn modelId="{0CA38466-77F8-47C7-B9E2-26A6623E85BB}" type="presParOf" srcId="{7FAF9CF4-D0D6-4C50-8D3D-601B8910205F}" destId="{3F8A1D2A-C3DE-470E-BC52-00AF97290D97}" srcOrd="4" destOrd="0" presId="urn:microsoft.com/office/officeart/2005/8/layout/vProcess5"/>
    <dgm:cxn modelId="{4C60F48B-CDE4-41AC-9D9E-FB66BB9347E7}" type="presParOf" srcId="{7FAF9CF4-D0D6-4C50-8D3D-601B8910205F}" destId="{7D22789E-01DE-43B3-88B3-4641E81E482E}" srcOrd="5" destOrd="0" presId="urn:microsoft.com/office/officeart/2005/8/layout/vProcess5"/>
    <dgm:cxn modelId="{FDAB1E58-2502-4D94-873D-8E55ABB2F242}" type="presParOf" srcId="{7FAF9CF4-D0D6-4C50-8D3D-601B8910205F}" destId="{B021DBF4-A027-491A-B0EA-B57727B66F83}" srcOrd="6" destOrd="0" presId="urn:microsoft.com/office/officeart/2005/8/layout/vProcess5"/>
    <dgm:cxn modelId="{E25CFC27-1A84-454E-9BCA-ABEA1F665FDD}" type="presParOf" srcId="{7FAF9CF4-D0D6-4C50-8D3D-601B8910205F}" destId="{4A673964-1565-46AC-A8CD-BC4D77B101D1}" srcOrd="7" destOrd="0" presId="urn:microsoft.com/office/officeart/2005/8/layout/vProcess5"/>
    <dgm:cxn modelId="{25AFA686-DB41-4200-8E50-E6A9C862609E}" type="presParOf" srcId="{7FAF9CF4-D0D6-4C50-8D3D-601B8910205F}" destId="{FF22E99D-23C2-40A9-8617-B59BF2964931}" srcOrd="8" destOrd="0" presId="urn:microsoft.com/office/officeart/2005/8/layout/vProcess5"/>
    <dgm:cxn modelId="{9E52CB12-F65F-4A28-8D30-3FF853BFE37C}" type="presParOf" srcId="{7FAF9CF4-D0D6-4C50-8D3D-601B8910205F}" destId="{E84AAD9B-23F2-4E13-94EC-1954921181DA}" srcOrd="9" destOrd="0" presId="urn:microsoft.com/office/officeart/2005/8/layout/vProcess5"/>
    <dgm:cxn modelId="{0608FD10-6E4C-43C8-BB81-FF5A5F5C10E3}" type="presParOf" srcId="{7FAF9CF4-D0D6-4C50-8D3D-601B8910205F}" destId="{F7A30153-0334-4AE2-B276-B7075EDC5676}" srcOrd="10" destOrd="0" presId="urn:microsoft.com/office/officeart/2005/8/layout/vProcess5"/>
    <dgm:cxn modelId="{24ABE12A-B9F7-4F06-A92E-E5095F4F3335}" type="presParOf" srcId="{7FAF9CF4-D0D6-4C50-8D3D-601B8910205F}" destId="{1DE5CEA1-6C77-4B58-9B85-CCF2CE7C563A}" srcOrd="11" destOrd="0" presId="urn:microsoft.com/office/officeart/2005/8/layout/vProcess5"/>
    <dgm:cxn modelId="{47BC330D-7E36-434C-973B-305452184A39}" type="presParOf" srcId="{7FAF9CF4-D0D6-4C50-8D3D-601B8910205F}" destId="{9D94A74F-BB58-45EA-B9FE-D95D4ED458D7}" srcOrd="12" destOrd="0" presId="urn:microsoft.com/office/officeart/2005/8/layout/vProcess5"/>
    <dgm:cxn modelId="{0EA936D3-47BE-4575-ADE9-2CFC24B964D9}" type="presParOf" srcId="{7FAF9CF4-D0D6-4C50-8D3D-601B8910205F}" destId="{E856CFAA-F626-4D28-8D35-1A2C6BF18763}" srcOrd="13" destOrd="0" presId="urn:microsoft.com/office/officeart/2005/8/layout/vProcess5"/>
    <dgm:cxn modelId="{A649A247-6B69-4F8A-8865-37238A696CFC}" type="presParOf" srcId="{7FAF9CF4-D0D6-4C50-8D3D-601B8910205F}" destId="{437511B3-E5C4-41E8-99DF-822B43B39DC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60EC3-7345-4D03-A1E5-7C6CD4029DE4}">
      <dsp:nvSpPr>
        <dsp:cNvPr id="0" name=""/>
        <dsp:cNvSpPr/>
      </dsp:nvSpPr>
      <dsp:spPr>
        <a:xfrm>
          <a:off x="3427339" y="2450"/>
          <a:ext cx="1714272" cy="899997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5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49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dist="50800" dir="8100000" sx="1000" sy="1000" algn="ctr" rotWithShape="0">
            <a:srgbClr val="000000"/>
          </a:outerShdw>
          <a:softEdge rad="0"/>
        </a:effectLst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0" rIns="0" bIns="108000" numCol="1" spcCol="1270" anchor="ctr" anchorCtr="0">
          <a:noAutofit/>
        </a:bodyPr>
        <a:lstStyle/>
        <a:p>
          <a:pPr marL="355600" lvl="0" indent="-355600" algn="ctr" defTabSz="1079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pt-BR" sz="1800" b="1" i="0" kern="1200" spc="-150" dirty="0">
              <a:solidFill>
                <a:schemeClr val="tx1"/>
              </a:solidFill>
              <a:latin typeface="+mj-lt"/>
            </a:rPr>
            <a:t> </a:t>
          </a:r>
        </a:p>
        <a:p>
          <a:pPr marL="355600" lvl="0" indent="-355600" algn="just" defTabSz="1079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pt-BR" sz="1800" b="1" i="0" kern="1200" spc="-150">
              <a:solidFill>
                <a:schemeClr val="tx1"/>
              </a:solidFill>
              <a:latin typeface="+mj-lt"/>
            </a:rPr>
            <a:t>    EMPRESA</a:t>
          </a:r>
          <a:endParaRPr lang="pt-BR" sz="1800" b="1" i="0" kern="1200" spc="-150" dirty="0">
            <a:solidFill>
              <a:schemeClr val="tx1"/>
            </a:solidFill>
            <a:latin typeface="+mj-lt"/>
          </a:endParaRPr>
        </a:p>
        <a:p>
          <a:pPr marL="355600" lvl="0" indent="-355600" algn="just" defTabSz="1079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pt-BR" sz="1800" b="1" i="0" kern="1200" spc="-150" dirty="0">
              <a:solidFill>
                <a:schemeClr val="tx1"/>
              </a:solidFill>
              <a:latin typeface="+mj-lt"/>
            </a:rPr>
            <a:t>    PRÓ-ÉTICA </a:t>
          </a:r>
        </a:p>
      </dsp:txBody>
      <dsp:txXfrm>
        <a:off x="3427339" y="2450"/>
        <a:ext cx="1714272" cy="899997"/>
      </dsp:txXfrm>
    </dsp:sp>
    <dsp:sp modelId="{3F8EBA2E-1BC5-4067-8079-7CD4B2BCD564}">
      <dsp:nvSpPr>
        <dsp:cNvPr id="0" name=""/>
        <dsp:cNvSpPr/>
      </dsp:nvSpPr>
      <dsp:spPr>
        <a:xfrm>
          <a:off x="2606522" y="899997"/>
          <a:ext cx="3355906" cy="1147292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97379"/>
                <a:satOff val="-8755"/>
                <a:lumOff val="61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7379"/>
                <a:satOff val="-8755"/>
                <a:lumOff val="61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7379"/>
                <a:satOff val="-8755"/>
                <a:lumOff val="61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kern="1200" spc="-150" dirty="0"/>
            <a:t>Assinar o Termo de Compromisso com a Ética e a Integridade </a:t>
          </a:r>
        </a:p>
      </dsp:txBody>
      <dsp:txXfrm>
        <a:off x="3193806" y="899997"/>
        <a:ext cx="2181338" cy="1147292"/>
      </dsp:txXfrm>
    </dsp:sp>
    <dsp:sp modelId="{A6919CBB-696B-4E01-8C78-9ADE727C5AA6}">
      <dsp:nvSpPr>
        <dsp:cNvPr id="0" name=""/>
        <dsp:cNvSpPr/>
      </dsp:nvSpPr>
      <dsp:spPr>
        <a:xfrm>
          <a:off x="1930340" y="2047290"/>
          <a:ext cx="4708271" cy="908283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194758"/>
                <a:satOff val="-17510"/>
                <a:lumOff val="12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94758"/>
                <a:satOff val="-17510"/>
                <a:lumOff val="12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94758"/>
                <a:satOff val="-17510"/>
                <a:lumOff val="12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spc="-150" dirty="0"/>
            <a:t>Confirmar os requisitos de admissibilidade e a idoneidade da empresa</a:t>
          </a:r>
        </a:p>
      </dsp:txBody>
      <dsp:txXfrm>
        <a:off x="2754287" y="2047290"/>
        <a:ext cx="3060376" cy="908283"/>
      </dsp:txXfrm>
    </dsp:sp>
    <dsp:sp modelId="{14879315-429C-42F2-872E-F8FA1BA2B725}">
      <dsp:nvSpPr>
        <dsp:cNvPr id="0" name=""/>
        <dsp:cNvSpPr/>
      </dsp:nvSpPr>
      <dsp:spPr>
        <a:xfrm>
          <a:off x="1447108" y="2955573"/>
          <a:ext cx="5674735" cy="633012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292137"/>
                <a:satOff val="-26265"/>
                <a:lumOff val="18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92137"/>
                <a:satOff val="-26265"/>
                <a:lumOff val="18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92137"/>
                <a:satOff val="-26265"/>
                <a:lumOff val="18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spc="-150" dirty="0"/>
            <a:t>Ter o programa de integridade aprovado </a:t>
          </a:r>
        </a:p>
      </dsp:txBody>
      <dsp:txXfrm>
        <a:off x="2440186" y="2955573"/>
        <a:ext cx="3688578" cy="633012"/>
      </dsp:txXfrm>
    </dsp:sp>
    <dsp:sp modelId="{708EC1FB-6311-48BA-93CD-BC8CF1A3DD5B}">
      <dsp:nvSpPr>
        <dsp:cNvPr id="0" name=""/>
        <dsp:cNvSpPr/>
      </dsp:nvSpPr>
      <dsp:spPr>
        <a:xfrm>
          <a:off x="985719" y="3588585"/>
          <a:ext cx="6597512" cy="626193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389515"/>
                <a:satOff val="-35020"/>
                <a:lumOff val="24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89515"/>
                <a:satOff val="-35020"/>
                <a:lumOff val="24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89515"/>
                <a:satOff val="-35020"/>
                <a:lumOff val="24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spc="-150" dirty="0"/>
            <a:t>Cumprir os requisitos de admissibilidade</a:t>
          </a:r>
        </a:p>
      </dsp:txBody>
      <dsp:txXfrm>
        <a:off x="2140284" y="3588585"/>
        <a:ext cx="4288383" cy="626193"/>
      </dsp:txXfrm>
    </dsp:sp>
    <dsp:sp modelId="{B717A9CE-5E9A-4A32-A9D2-D7148ADFAB40}">
      <dsp:nvSpPr>
        <dsp:cNvPr id="0" name=""/>
        <dsp:cNvSpPr/>
      </dsp:nvSpPr>
      <dsp:spPr>
        <a:xfrm>
          <a:off x="455105" y="4214778"/>
          <a:ext cx="7658741" cy="759370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486894"/>
                <a:satOff val="-43775"/>
                <a:lumOff val="30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86894"/>
                <a:satOff val="-43775"/>
                <a:lumOff val="30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86894"/>
                <a:satOff val="-43775"/>
                <a:lumOff val="30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spc="-150" dirty="0"/>
            <a:t>Preencher o questionário e enviar os documentos comprobatórios no prazo</a:t>
          </a:r>
        </a:p>
      </dsp:txBody>
      <dsp:txXfrm>
        <a:off x="1795385" y="4214778"/>
        <a:ext cx="4978181" cy="759370"/>
      </dsp:txXfrm>
    </dsp:sp>
    <dsp:sp modelId="{BACB40E0-D854-4B82-8C84-BEDC4DEA6313}">
      <dsp:nvSpPr>
        <dsp:cNvPr id="0" name=""/>
        <dsp:cNvSpPr/>
      </dsp:nvSpPr>
      <dsp:spPr>
        <a:xfrm>
          <a:off x="0" y="4974149"/>
          <a:ext cx="8568952" cy="664953"/>
        </a:xfrm>
        <a:prstGeom prst="trapezoid">
          <a:avLst>
            <a:gd name="adj" fmla="val 75978"/>
          </a:avLst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84273"/>
                <a:satOff val="-52530"/>
                <a:lumOff val="36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50" dirty="0"/>
            <a:t>Solicitar acesso ao sistema</a:t>
          </a:r>
        </a:p>
      </dsp:txBody>
      <dsp:txXfrm>
        <a:off x="1499566" y="4974149"/>
        <a:ext cx="5569818" cy="664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932-E1FB-46B9-A5B4-CDE666D753B1}">
      <dsp:nvSpPr>
        <dsp:cNvPr id="0" name=""/>
        <dsp:cNvSpPr/>
      </dsp:nvSpPr>
      <dsp:spPr>
        <a:xfrm>
          <a:off x="0" y="0"/>
          <a:ext cx="6487200" cy="933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empresa envia os documentos: Análise de Perfil e Questionário de Avaliação. </a:t>
          </a:r>
        </a:p>
      </dsp:txBody>
      <dsp:txXfrm>
        <a:off x="27333" y="27333"/>
        <a:ext cx="5370992" cy="878557"/>
      </dsp:txXfrm>
    </dsp:sp>
    <dsp:sp modelId="{26DEA820-B666-4857-A3D0-1B61C5FF73AB}">
      <dsp:nvSpPr>
        <dsp:cNvPr id="0" name=""/>
        <dsp:cNvSpPr/>
      </dsp:nvSpPr>
      <dsp:spPr>
        <a:xfrm>
          <a:off x="484433" y="1062838"/>
          <a:ext cx="6487200" cy="933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avaliação é feita por Auditores Federais de Finanças e Controle (STPC e Regionais). </a:t>
          </a:r>
        </a:p>
      </dsp:txBody>
      <dsp:txXfrm>
        <a:off x="511766" y="1090171"/>
        <a:ext cx="5341505" cy="878557"/>
      </dsp:txXfrm>
    </dsp:sp>
    <dsp:sp modelId="{2F520EE5-30E7-4411-A89C-323ADD66971C}">
      <dsp:nvSpPr>
        <dsp:cNvPr id="0" name=""/>
        <dsp:cNvSpPr/>
      </dsp:nvSpPr>
      <dsp:spPr>
        <a:xfrm>
          <a:off x="968867" y="2125676"/>
          <a:ext cx="6487200" cy="933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Os relatórios produzidos passam por revisões internas, feitas por equipe multidisciplinar. </a:t>
          </a:r>
        </a:p>
      </dsp:txBody>
      <dsp:txXfrm>
        <a:off x="996200" y="2153009"/>
        <a:ext cx="5341505" cy="878557"/>
      </dsp:txXfrm>
    </dsp:sp>
    <dsp:sp modelId="{3F8A1D2A-C3DE-470E-BC52-00AF97290D97}">
      <dsp:nvSpPr>
        <dsp:cNvPr id="0" name=""/>
        <dsp:cNvSpPr/>
      </dsp:nvSpPr>
      <dsp:spPr>
        <a:xfrm>
          <a:off x="1453301" y="3188514"/>
          <a:ext cx="6487200" cy="933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Após revisões, os relatórios são submetidos à aprovação do Comitê Gestor do </a:t>
          </a:r>
          <a:r>
            <a:rPr lang="pt-BR" sz="2000" b="1" kern="1200" dirty="0" err="1"/>
            <a:t>Pró-Ética</a:t>
          </a:r>
          <a:r>
            <a:rPr lang="pt-BR" sz="2000" b="1" kern="1200" dirty="0"/>
            <a:t>. </a:t>
          </a:r>
        </a:p>
      </dsp:txBody>
      <dsp:txXfrm>
        <a:off x="1480634" y="3215847"/>
        <a:ext cx="5341505" cy="878557"/>
      </dsp:txXfrm>
    </dsp:sp>
    <dsp:sp modelId="{7D22789E-01DE-43B3-88B3-4641E81E482E}">
      <dsp:nvSpPr>
        <dsp:cNvPr id="0" name=""/>
        <dsp:cNvSpPr/>
      </dsp:nvSpPr>
      <dsp:spPr>
        <a:xfrm>
          <a:off x="1937735" y="4251352"/>
          <a:ext cx="6487200" cy="93322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Mesmo após a aprovação do Comitê, as empresas não aprovadas ainda podem apresentar recurso. </a:t>
          </a:r>
        </a:p>
      </dsp:txBody>
      <dsp:txXfrm>
        <a:off x="1965068" y="4278685"/>
        <a:ext cx="5341505" cy="878557"/>
      </dsp:txXfrm>
    </dsp:sp>
    <dsp:sp modelId="{B021DBF4-A027-491A-B0EA-B57727B66F83}">
      <dsp:nvSpPr>
        <dsp:cNvPr id="0" name=""/>
        <dsp:cNvSpPr/>
      </dsp:nvSpPr>
      <dsp:spPr>
        <a:xfrm>
          <a:off x="5880605" y="681771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6017089" y="681771"/>
        <a:ext cx="333627" cy="456463"/>
      </dsp:txXfrm>
    </dsp:sp>
    <dsp:sp modelId="{4A673964-1565-46AC-A8CD-BC4D77B101D1}">
      <dsp:nvSpPr>
        <dsp:cNvPr id="0" name=""/>
        <dsp:cNvSpPr/>
      </dsp:nvSpPr>
      <dsp:spPr>
        <a:xfrm>
          <a:off x="6365039" y="1744609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6501523" y="1744609"/>
        <a:ext cx="333627" cy="456463"/>
      </dsp:txXfrm>
    </dsp:sp>
    <dsp:sp modelId="{FF22E99D-23C2-40A9-8617-B59BF2964931}">
      <dsp:nvSpPr>
        <dsp:cNvPr id="0" name=""/>
        <dsp:cNvSpPr/>
      </dsp:nvSpPr>
      <dsp:spPr>
        <a:xfrm>
          <a:off x="6849472" y="2791894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6985956" y="2791894"/>
        <a:ext cx="333627" cy="456463"/>
      </dsp:txXfrm>
    </dsp:sp>
    <dsp:sp modelId="{E84AAD9B-23F2-4E13-94EC-1954921181DA}">
      <dsp:nvSpPr>
        <dsp:cNvPr id="0" name=""/>
        <dsp:cNvSpPr/>
      </dsp:nvSpPr>
      <dsp:spPr>
        <a:xfrm>
          <a:off x="7333906" y="3865101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7470390" y="3865101"/>
        <a:ext cx="333627" cy="456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5A74-1768-4778-BA58-359BE1A37F69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B3CA-407D-4C06-A83F-2617BFE8D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4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4A898-D363-4B79-AA38-6DA1407A57A1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7650-71DB-4915-8C2E-89F5E5E6A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0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78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9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77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21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67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96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0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07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9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22578" y="316090"/>
            <a:ext cx="8343200" cy="359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646" y="140465"/>
            <a:ext cx="778308" cy="1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514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30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6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32440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8ECE-0E67-4A34-B842-98ABC5DB2B7C}" type="datetimeFigureOut">
              <a:rPr lang="pt-BR" smtClean="0"/>
              <a:t>09/02/2017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F284-77F3-4043-BC42-F2FD5A6DA96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88640"/>
            <a:ext cx="8532440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84989" y="31195"/>
            <a:ext cx="803621" cy="9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2" r:id="rId4"/>
    <p:sldLayoutId id="2147483661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OETICA@CGU.GOV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DF\Grupos\STPC\DIACI\DIACI_Acesso_Restrito\Pro_Etica\PROETICA_2016\MARCA\Marca_Proe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64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7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" y="996825"/>
            <a:ext cx="9036496" cy="5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8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9021812" cy="61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resas -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692696"/>
            <a:ext cx="919538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t-BR" dirty="0">
                <a:hlinkClick r:id="rId2"/>
              </a:rPr>
            </a:br>
            <a:br>
              <a:rPr lang="pt-BR" dirty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99592" y="1556792"/>
            <a:ext cx="6944816" cy="3456384"/>
          </a:xfrm>
        </p:spPr>
        <p:txBody>
          <a:bodyPr>
            <a:normAutofit lnSpcReduction="10000"/>
          </a:bodyPr>
          <a:lstStyle/>
          <a:p>
            <a:r>
              <a:rPr lang="pt-BR" sz="4400" b="1" dirty="0">
                <a:solidFill>
                  <a:schemeClr val="tx1"/>
                </a:solidFill>
              </a:rPr>
              <a:t>Informações: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proetica@cgu.gov.br</a:t>
            </a:r>
          </a:p>
          <a:p>
            <a:br>
              <a:rPr lang="pt-BR" sz="4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www.cgu.gov.br/proetica</a:t>
            </a:r>
          </a:p>
        </p:txBody>
      </p:sp>
    </p:spTree>
    <p:extLst>
      <p:ext uri="{BB962C8B-B14F-4D97-AF65-F5344CB8AC3E}">
        <p14:creationId xmlns:p14="http://schemas.microsoft.com/office/powerpoint/2010/main" val="40806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3320" y="979208"/>
            <a:ext cx="9088370" cy="504056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Gestão do </a:t>
            </a:r>
            <a:r>
              <a:rPr lang="pt-BR" sz="4000" b="1" dirty="0" err="1">
                <a:solidFill>
                  <a:schemeClr val="accent1"/>
                </a:solidFill>
              </a:rPr>
              <a:t>Pró-Ética</a:t>
            </a:r>
            <a:endParaRPr lang="pt-BR" sz="4000" b="1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24323"/>
            <a:ext cx="8229600" cy="107605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Presidência: CGU e Ethos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Secretaria-Executiva: CGU, representada pela STPC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ítulo 2"/>
          <p:cNvSpPr txBox="1">
            <a:spLocks/>
          </p:cNvSpPr>
          <p:nvPr/>
        </p:nvSpPr>
        <p:spPr>
          <a:xfrm>
            <a:off x="55630" y="3009482"/>
            <a:ext cx="9088370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u="sng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Comitê Gestor:</a:t>
            </a:r>
            <a:endParaRPr lang="pt-BR" sz="2800" u="sng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2" y="3682037"/>
            <a:ext cx="8223446" cy="29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effectLst/>
                <a:ea typeface="Calibri"/>
                <a:cs typeface="Times New Roman"/>
              </a:rPr>
              <a:t> reconhecer as boas práticas de promoção da integridade e de prevenção da corrupção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effectLst/>
                <a:ea typeface="Calibri"/>
                <a:cs typeface="Times New Roman"/>
              </a:rPr>
              <a:t>conscientizar empresas sobre seu relevante papel no enfrentamento da corrupção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effectLst/>
                <a:ea typeface="Calibri"/>
                <a:cs typeface="Times New Roman"/>
              </a:rPr>
              <a:t>fomentar, no âmbito do setor privado, a implementação de medidas de promoção da ética e da  integridade</a:t>
            </a:r>
            <a:endParaRPr lang="pt-BR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effectLst/>
                <a:ea typeface="Calibri"/>
                <a:cs typeface="Times New Roman"/>
              </a:rPr>
              <a:t>reduzir os riscos de ocorrência de fraude e corrupção nas relações entre o setor público e o setor privado.</a:t>
            </a:r>
            <a:endParaRPr lang="pt-BR" sz="2800" dirty="0"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5780" y="1052736"/>
            <a:ext cx="8532440" cy="504056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22990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888232"/>
            <a:ext cx="8568952" cy="4853136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t-BR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Periodicidade de avaliação: </a:t>
            </a: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anual</a:t>
            </a: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t-BR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Divulgação: </a:t>
            </a: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lista de empresas Pró- Ética daquele ano (</a:t>
            </a:r>
            <a:r>
              <a:rPr lang="pt-BR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ex</a:t>
            </a: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: Empresas Pró-Ética2015, Empresas Pró-Ética2016)</a:t>
            </a:r>
          </a:p>
          <a:p>
            <a:pPr lvl="0" algn="just" eaLnBrk="0" fontAlgn="base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t-BR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Ações de publicidade </a:t>
            </a: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para aumentar a visibilidade das empresas:</a:t>
            </a:r>
          </a:p>
          <a:p>
            <a:pPr marL="720725" lvl="0" indent="0" algn="just" eaLnBrk="0" fontAlgn="base" hangingPunct="0">
              <a:spcAft>
                <a:spcPct val="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evento anual de anúncio e entrega da marca para as empresas que compuserem a lista daquele ano</a:t>
            </a:r>
          </a:p>
          <a:p>
            <a:pPr marL="720725" lvl="0" indent="0" algn="just" eaLnBrk="0" fontAlgn="base" hangingPunct="0">
              <a:spcAft>
                <a:spcPct val="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pt-BR" sz="28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divulgação de publicação com as melhores práticas do ano</a:t>
            </a:r>
          </a:p>
          <a:p>
            <a:endParaRPr lang="pt-BR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41784" y="1052736"/>
            <a:ext cx="8532440" cy="504056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Como funciona</a:t>
            </a:r>
          </a:p>
        </p:txBody>
      </p:sp>
    </p:spTree>
    <p:extLst>
      <p:ext uri="{BB962C8B-B14F-4D97-AF65-F5344CB8AC3E}">
        <p14:creationId xmlns:p14="http://schemas.microsoft.com/office/powerpoint/2010/main" val="313126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553192"/>
            <a:ext cx="7917650" cy="497580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solidFill>
                  <a:schemeClr val="accent1"/>
                </a:solidFill>
              </a:rPr>
              <a:t>Fases  a percorrer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56511919"/>
              </p:ext>
            </p:extLst>
          </p:nvPr>
        </p:nvGraphicFramePr>
        <p:xfrm>
          <a:off x="323528" y="1124743"/>
          <a:ext cx="8568952" cy="56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8128" y="6138632"/>
            <a:ext cx="550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543" y="5385226"/>
            <a:ext cx="550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18343" y="4651688"/>
            <a:ext cx="550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66773" y="3921046"/>
            <a:ext cx="550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4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30748" y="3133036"/>
            <a:ext cx="55078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99792" y="2335287"/>
            <a:ext cx="55078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620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45" y="980728"/>
            <a:ext cx="8532440" cy="504056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Requisitos de Admissibilidade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" y="1700808"/>
            <a:ext cx="90447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40352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/>
                </a:solidFill>
              </a:rPr>
              <a:t>Como é feita a avaliação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971384"/>
              </p:ext>
            </p:extLst>
          </p:nvPr>
        </p:nvGraphicFramePr>
        <p:xfrm>
          <a:off x="359532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9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3888432"/>
          </a:xfrm>
        </p:spPr>
        <p:txBody>
          <a:bodyPr/>
          <a:lstStyle/>
          <a:p>
            <a:pPr marL="0" lvl="0" indent="0" algn="just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Avaliação das medidas de integridade com base </a:t>
            </a:r>
            <a:r>
              <a:rPr kumimoji="0" lang="pt-BR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no perfil</a:t>
            </a:r>
            <a:r>
              <a:rPr kumimoji="0" lang="pt-BR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:</a:t>
            </a:r>
          </a:p>
          <a:p>
            <a:pPr marL="1063625" lvl="0" eaLnBrk="0" fontAlgn="base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Nº de funcionários e estrutura</a:t>
            </a:r>
          </a:p>
          <a:p>
            <a:pPr marL="1063625" lvl="0" eaLnBrk="0" fontAlgn="base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Setor do mercado e locais em que atua</a:t>
            </a:r>
          </a:p>
          <a:p>
            <a:pPr marL="1063625" lvl="0" eaLnBrk="0" fontAlgn="base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Interação com o governo (regulação; licitação; obtenção de licenças, autorizações e permissões)</a:t>
            </a:r>
          </a:p>
          <a:p>
            <a:pPr marL="1063625" lvl="0" eaLnBrk="0" fontAlgn="base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Percentual do faturamento proveniente de contratos com a administração pública</a:t>
            </a:r>
          </a:p>
          <a:p>
            <a:pPr marL="1063625" eaLnBrk="0" fontAlgn="base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pt-B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Doações políticas 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16824" cy="36004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Análise de Perfil</a:t>
            </a:r>
            <a:endParaRPr lang="pt-BR" sz="3600" dirty="0">
              <a:solidFill>
                <a:schemeClr val="accent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373216"/>
            <a:ext cx="8712968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Vantagem: permite verificar a adequação das medidas aos riscos da empresa e comporta empresas de qualquer porte,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inclusive as micro e pequenas.</a:t>
            </a:r>
          </a:p>
        </p:txBody>
      </p:sp>
    </p:spTree>
    <p:extLst>
      <p:ext uri="{BB962C8B-B14F-4D97-AF65-F5344CB8AC3E}">
        <p14:creationId xmlns:p14="http://schemas.microsoft.com/office/powerpoint/2010/main" val="183242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480720" cy="504056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/>
                </a:solidFill>
              </a:rPr>
              <a:t>Questionário de Avaliação</a:t>
            </a:r>
            <a:br>
              <a:rPr lang="pt-BR" sz="3600" b="1" dirty="0">
                <a:solidFill>
                  <a:schemeClr val="accent1"/>
                </a:solidFill>
              </a:rPr>
            </a:br>
            <a:r>
              <a:rPr lang="pt-BR" sz="3200" dirty="0">
                <a:solidFill>
                  <a:schemeClr val="accent1"/>
                </a:solidFill>
              </a:rPr>
              <a:t>Pontuação máxima por área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" y="1468960"/>
            <a:ext cx="9113912" cy="54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3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373</Words>
  <Application>Microsoft Office PowerPoint</Application>
  <PresentationFormat>Apresentação na tela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Gestão do Pró-Ética</vt:lpstr>
      <vt:lpstr>Objetivos</vt:lpstr>
      <vt:lpstr>Como funciona</vt:lpstr>
      <vt:lpstr>Fases  a percorrer</vt:lpstr>
      <vt:lpstr>Requisitos de Admissibilidade</vt:lpstr>
      <vt:lpstr>Como é feita a avaliação</vt:lpstr>
      <vt:lpstr>Análise de Perfil</vt:lpstr>
      <vt:lpstr>Questionário de Avaliação Pontuação máxima por área</vt:lpstr>
      <vt:lpstr>Apresentação do PowerPoint</vt:lpstr>
      <vt:lpstr>Apresentação do PowerPoint</vt:lpstr>
      <vt:lpstr>Apresentação do PowerPoint</vt:lpstr>
      <vt:lpstr>Apresentação do PowerPoint</vt:lpstr>
      <vt:lpstr>  </vt:lpstr>
    </vt:vector>
  </TitlesOfParts>
  <Company>Controladoria-Geral da União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Braga Smarzaro</dc:creator>
  <cp:lastModifiedBy>Renata Alves de Figueiredo</cp:lastModifiedBy>
  <cp:revision>69</cp:revision>
  <cp:lastPrinted>2016-11-07T19:52:21Z</cp:lastPrinted>
  <dcterms:created xsi:type="dcterms:W3CDTF">2015-04-17T19:34:46Z</dcterms:created>
  <dcterms:modified xsi:type="dcterms:W3CDTF">2017-02-09T18:39:47Z</dcterms:modified>
</cp:coreProperties>
</file>