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8" r:id="rId5"/>
    <p:sldId id="286" r:id="rId6"/>
    <p:sldId id="290" r:id="rId7"/>
    <p:sldId id="289" r:id="rId8"/>
    <p:sldId id="287" r:id="rId9"/>
    <p:sldId id="256" r:id="rId10"/>
    <p:sldId id="277" r:id="rId11"/>
    <p:sldId id="279" r:id="rId12"/>
    <p:sldId id="280" r:id="rId13"/>
    <p:sldId id="258" r:id="rId14"/>
    <p:sldId id="259" r:id="rId15"/>
    <p:sldId id="261" r:id="rId16"/>
    <p:sldId id="262" r:id="rId17"/>
    <p:sldId id="275" r:id="rId18"/>
    <p:sldId id="263" r:id="rId19"/>
    <p:sldId id="264" r:id="rId20"/>
    <p:sldId id="291" r:id="rId21"/>
    <p:sldId id="265" r:id="rId22"/>
    <p:sldId id="273" r:id="rId23"/>
    <p:sldId id="271" r:id="rId24"/>
    <p:sldId id="292" r:id="rId25"/>
    <p:sldId id="282" r:id="rId26"/>
    <p:sldId id="274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FCEBD-AB37-4D71-B53B-0A5ECDEBD9E2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C90911A3-0B1E-42FC-A595-58B9B8B444E5}">
      <dgm:prSet phldrT="[Texto]"/>
      <dgm:spPr/>
      <dgm:t>
        <a:bodyPr/>
        <a:lstStyle/>
        <a:p>
          <a:r>
            <a:rPr lang="pt-BR" dirty="0"/>
            <a:t>Pessoa física</a:t>
          </a:r>
        </a:p>
      </dgm:t>
    </dgm:pt>
    <dgm:pt modelId="{0E697CEA-F18F-4598-9996-D1D3A25AFB42}" type="parTrans" cxnId="{A3F73B2F-A28B-4F3D-97B6-1CFEFD4E6465}">
      <dgm:prSet/>
      <dgm:spPr/>
      <dgm:t>
        <a:bodyPr/>
        <a:lstStyle/>
        <a:p>
          <a:endParaRPr lang="pt-BR"/>
        </a:p>
      </dgm:t>
    </dgm:pt>
    <dgm:pt modelId="{8D9A319B-7056-4829-8EA4-388A46F98EB7}" type="sibTrans" cxnId="{A3F73B2F-A28B-4F3D-97B6-1CFEFD4E6465}">
      <dgm:prSet/>
      <dgm:spPr/>
      <dgm:t>
        <a:bodyPr/>
        <a:lstStyle/>
        <a:p>
          <a:endParaRPr lang="pt-BR"/>
        </a:p>
      </dgm:t>
    </dgm:pt>
    <dgm:pt modelId="{F1F01AC6-600E-4C07-9B6B-519F41F3D7A6}">
      <dgm:prSet phldrT="[Texto]"/>
      <dgm:spPr/>
      <dgm:t>
        <a:bodyPr/>
        <a:lstStyle/>
        <a:p>
          <a:r>
            <a:rPr lang="pt-BR" dirty="0"/>
            <a:t>Pessoa Jurídica</a:t>
          </a:r>
        </a:p>
      </dgm:t>
    </dgm:pt>
    <dgm:pt modelId="{B7516F52-FB30-4421-AEA0-3E5CACB6EDE9}" type="parTrans" cxnId="{C2957D7F-94E1-49D9-A508-43BEB989FC5D}">
      <dgm:prSet/>
      <dgm:spPr/>
      <dgm:t>
        <a:bodyPr/>
        <a:lstStyle/>
        <a:p>
          <a:endParaRPr lang="pt-BR"/>
        </a:p>
      </dgm:t>
    </dgm:pt>
    <dgm:pt modelId="{9A4A34C8-ECC0-4F02-8A28-55B94AB5DFF5}" type="sibTrans" cxnId="{C2957D7F-94E1-49D9-A508-43BEB989FC5D}">
      <dgm:prSet/>
      <dgm:spPr/>
      <dgm:t>
        <a:bodyPr/>
        <a:lstStyle/>
        <a:p>
          <a:endParaRPr lang="pt-BR"/>
        </a:p>
      </dgm:t>
    </dgm:pt>
    <dgm:pt modelId="{85E66FD5-1C51-45BC-A2F3-A48415E130E3}">
      <dgm:prSet phldrT="[Texto]"/>
      <dgm:spPr/>
      <dgm:t>
        <a:bodyPr/>
        <a:lstStyle/>
        <a:p>
          <a:r>
            <a:rPr lang="pt-BR" dirty="0"/>
            <a:t>Beneficia ou utiliza (efetiva ou potencialmente o serviço público)</a:t>
          </a:r>
        </a:p>
      </dgm:t>
    </dgm:pt>
    <dgm:pt modelId="{FBDD018D-1FB9-4081-BDA4-276AAC2B92A9}" type="parTrans" cxnId="{DA2FA09A-E169-4EF4-B9C1-37BA85C4F594}">
      <dgm:prSet/>
      <dgm:spPr/>
      <dgm:t>
        <a:bodyPr/>
        <a:lstStyle/>
        <a:p>
          <a:endParaRPr lang="pt-BR"/>
        </a:p>
      </dgm:t>
    </dgm:pt>
    <dgm:pt modelId="{12D76F80-B9BD-422C-926C-86421F7E2A79}" type="sibTrans" cxnId="{DA2FA09A-E169-4EF4-B9C1-37BA85C4F594}">
      <dgm:prSet/>
      <dgm:spPr/>
      <dgm:t>
        <a:bodyPr/>
        <a:lstStyle/>
        <a:p>
          <a:endParaRPr lang="pt-BR"/>
        </a:p>
      </dgm:t>
    </dgm:pt>
    <dgm:pt modelId="{FB29912E-E033-4542-AD07-CF9EEA81466F}" type="pres">
      <dgm:prSet presAssocID="{F1CFCEBD-AB37-4D71-B53B-0A5ECDEBD9E2}" presName="Name0" presStyleCnt="0">
        <dgm:presLayoutVars>
          <dgm:dir/>
          <dgm:resizeHandles val="exact"/>
        </dgm:presLayoutVars>
      </dgm:prSet>
      <dgm:spPr/>
    </dgm:pt>
    <dgm:pt modelId="{73A7AB00-8B30-4F28-A211-CB4515B2C9E8}" type="pres">
      <dgm:prSet presAssocID="{F1CFCEBD-AB37-4D71-B53B-0A5ECDEBD9E2}" presName="vNodes" presStyleCnt="0"/>
      <dgm:spPr/>
    </dgm:pt>
    <dgm:pt modelId="{F49FB250-EB51-42FC-B9A4-D4633C67B616}" type="pres">
      <dgm:prSet presAssocID="{C90911A3-0B1E-42FC-A595-58B9B8B444E5}" presName="node" presStyleLbl="node1" presStyleIdx="0" presStyleCnt="3">
        <dgm:presLayoutVars>
          <dgm:bulletEnabled val="1"/>
        </dgm:presLayoutVars>
      </dgm:prSet>
      <dgm:spPr/>
    </dgm:pt>
    <dgm:pt modelId="{8AFD3128-3936-4D4D-A374-8780BE801716}" type="pres">
      <dgm:prSet presAssocID="{8D9A319B-7056-4829-8EA4-388A46F98EB7}" presName="spacerT" presStyleCnt="0"/>
      <dgm:spPr/>
    </dgm:pt>
    <dgm:pt modelId="{7AA9FC2B-49FA-4A30-8A64-830BB2740000}" type="pres">
      <dgm:prSet presAssocID="{8D9A319B-7056-4829-8EA4-388A46F98EB7}" presName="sibTrans" presStyleLbl="sibTrans2D1" presStyleIdx="0" presStyleCnt="2"/>
      <dgm:spPr/>
    </dgm:pt>
    <dgm:pt modelId="{DFD46348-D0AD-4C01-A439-9D61BA0FDAA8}" type="pres">
      <dgm:prSet presAssocID="{8D9A319B-7056-4829-8EA4-388A46F98EB7}" presName="spacerB" presStyleCnt="0"/>
      <dgm:spPr/>
    </dgm:pt>
    <dgm:pt modelId="{8B206DC9-E6F4-484A-9F92-2F4F98EC2E21}" type="pres">
      <dgm:prSet presAssocID="{F1F01AC6-600E-4C07-9B6B-519F41F3D7A6}" presName="node" presStyleLbl="node1" presStyleIdx="1" presStyleCnt="3">
        <dgm:presLayoutVars>
          <dgm:bulletEnabled val="1"/>
        </dgm:presLayoutVars>
      </dgm:prSet>
      <dgm:spPr/>
    </dgm:pt>
    <dgm:pt modelId="{6356173E-E4B7-4D4F-86AF-2908C3907861}" type="pres">
      <dgm:prSet presAssocID="{F1CFCEBD-AB37-4D71-B53B-0A5ECDEBD9E2}" presName="sibTransLast" presStyleLbl="sibTrans2D1" presStyleIdx="1" presStyleCnt="2"/>
      <dgm:spPr/>
    </dgm:pt>
    <dgm:pt modelId="{A4BAA365-D4D3-4B08-8000-64EBD032A513}" type="pres">
      <dgm:prSet presAssocID="{F1CFCEBD-AB37-4D71-B53B-0A5ECDEBD9E2}" presName="connectorText" presStyleLbl="sibTrans2D1" presStyleIdx="1" presStyleCnt="2"/>
      <dgm:spPr/>
    </dgm:pt>
    <dgm:pt modelId="{CC5E39B2-F51A-4CF5-9512-05D8F7CD3C1A}" type="pres">
      <dgm:prSet presAssocID="{F1CFCEBD-AB37-4D71-B53B-0A5ECDEBD9E2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84248605-9F77-47CC-8C0A-4B4E2A43B24F}" type="presOf" srcId="{F1CFCEBD-AB37-4D71-B53B-0A5ECDEBD9E2}" destId="{FB29912E-E033-4542-AD07-CF9EEA81466F}" srcOrd="0" destOrd="0" presId="urn:microsoft.com/office/officeart/2005/8/layout/equation2"/>
    <dgm:cxn modelId="{A3F73B2F-A28B-4F3D-97B6-1CFEFD4E6465}" srcId="{F1CFCEBD-AB37-4D71-B53B-0A5ECDEBD9E2}" destId="{C90911A3-0B1E-42FC-A595-58B9B8B444E5}" srcOrd="0" destOrd="0" parTransId="{0E697CEA-F18F-4598-9996-D1D3A25AFB42}" sibTransId="{8D9A319B-7056-4829-8EA4-388A46F98EB7}"/>
    <dgm:cxn modelId="{ED02CB37-7E55-4E9F-8A5F-92B1E16F2570}" type="presOf" srcId="{F1F01AC6-600E-4C07-9B6B-519F41F3D7A6}" destId="{8B206DC9-E6F4-484A-9F92-2F4F98EC2E21}" srcOrd="0" destOrd="0" presId="urn:microsoft.com/office/officeart/2005/8/layout/equation2"/>
    <dgm:cxn modelId="{1C435A38-17A6-4DA2-9DF8-D45789933810}" type="presOf" srcId="{9A4A34C8-ECC0-4F02-8A28-55B94AB5DFF5}" destId="{A4BAA365-D4D3-4B08-8000-64EBD032A513}" srcOrd="1" destOrd="0" presId="urn:microsoft.com/office/officeart/2005/8/layout/equation2"/>
    <dgm:cxn modelId="{9F185D3B-9087-4F41-9022-DDA33BEAE645}" type="presOf" srcId="{9A4A34C8-ECC0-4F02-8A28-55B94AB5DFF5}" destId="{6356173E-E4B7-4D4F-86AF-2908C3907861}" srcOrd="0" destOrd="0" presId="urn:microsoft.com/office/officeart/2005/8/layout/equation2"/>
    <dgm:cxn modelId="{8A0CB66B-5EF9-4554-84EB-D992AE3DE8B6}" type="presOf" srcId="{85E66FD5-1C51-45BC-A2F3-A48415E130E3}" destId="{CC5E39B2-F51A-4CF5-9512-05D8F7CD3C1A}" srcOrd="0" destOrd="0" presId="urn:microsoft.com/office/officeart/2005/8/layout/equation2"/>
    <dgm:cxn modelId="{C2957D7F-94E1-49D9-A508-43BEB989FC5D}" srcId="{F1CFCEBD-AB37-4D71-B53B-0A5ECDEBD9E2}" destId="{F1F01AC6-600E-4C07-9B6B-519F41F3D7A6}" srcOrd="1" destOrd="0" parTransId="{B7516F52-FB30-4421-AEA0-3E5CACB6EDE9}" sibTransId="{9A4A34C8-ECC0-4F02-8A28-55B94AB5DFF5}"/>
    <dgm:cxn modelId="{562A949A-14CB-4F24-A2A7-A6E367CCAD6D}" type="presOf" srcId="{8D9A319B-7056-4829-8EA4-388A46F98EB7}" destId="{7AA9FC2B-49FA-4A30-8A64-830BB2740000}" srcOrd="0" destOrd="0" presId="urn:microsoft.com/office/officeart/2005/8/layout/equation2"/>
    <dgm:cxn modelId="{DA2FA09A-E169-4EF4-B9C1-37BA85C4F594}" srcId="{F1CFCEBD-AB37-4D71-B53B-0A5ECDEBD9E2}" destId="{85E66FD5-1C51-45BC-A2F3-A48415E130E3}" srcOrd="2" destOrd="0" parTransId="{FBDD018D-1FB9-4081-BDA4-276AAC2B92A9}" sibTransId="{12D76F80-B9BD-422C-926C-86421F7E2A79}"/>
    <dgm:cxn modelId="{8D5D60EB-9BAB-4063-8D84-C6E52197F446}" type="presOf" srcId="{C90911A3-0B1E-42FC-A595-58B9B8B444E5}" destId="{F49FB250-EB51-42FC-B9A4-D4633C67B616}" srcOrd="0" destOrd="0" presId="urn:microsoft.com/office/officeart/2005/8/layout/equation2"/>
    <dgm:cxn modelId="{207E916D-F6D4-4C70-BAF4-FB0B216D44F3}" type="presParOf" srcId="{FB29912E-E033-4542-AD07-CF9EEA81466F}" destId="{73A7AB00-8B30-4F28-A211-CB4515B2C9E8}" srcOrd="0" destOrd="0" presId="urn:microsoft.com/office/officeart/2005/8/layout/equation2"/>
    <dgm:cxn modelId="{E531AA53-D3A8-4D60-90F8-AAAC1540C72B}" type="presParOf" srcId="{73A7AB00-8B30-4F28-A211-CB4515B2C9E8}" destId="{F49FB250-EB51-42FC-B9A4-D4633C67B616}" srcOrd="0" destOrd="0" presId="urn:microsoft.com/office/officeart/2005/8/layout/equation2"/>
    <dgm:cxn modelId="{6289779A-E2BD-41C7-9049-02E5AD86A8C0}" type="presParOf" srcId="{73A7AB00-8B30-4F28-A211-CB4515B2C9E8}" destId="{8AFD3128-3936-4D4D-A374-8780BE801716}" srcOrd="1" destOrd="0" presId="urn:microsoft.com/office/officeart/2005/8/layout/equation2"/>
    <dgm:cxn modelId="{1DE81D93-FB0C-4277-BE06-AD1620F367A9}" type="presParOf" srcId="{73A7AB00-8B30-4F28-A211-CB4515B2C9E8}" destId="{7AA9FC2B-49FA-4A30-8A64-830BB2740000}" srcOrd="2" destOrd="0" presId="urn:microsoft.com/office/officeart/2005/8/layout/equation2"/>
    <dgm:cxn modelId="{23ED7724-5BDD-4D6A-B66D-9D6A8F61245A}" type="presParOf" srcId="{73A7AB00-8B30-4F28-A211-CB4515B2C9E8}" destId="{DFD46348-D0AD-4C01-A439-9D61BA0FDAA8}" srcOrd="3" destOrd="0" presId="urn:microsoft.com/office/officeart/2005/8/layout/equation2"/>
    <dgm:cxn modelId="{13883F58-A736-4709-99C0-183BAF1F2A2C}" type="presParOf" srcId="{73A7AB00-8B30-4F28-A211-CB4515B2C9E8}" destId="{8B206DC9-E6F4-484A-9F92-2F4F98EC2E21}" srcOrd="4" destOrd="0" presId="urn:microsoft.com/office/officeart/2005/8/layout/equation2"/>
    <dgm:cxn modelId="{ECAB862B-A8BF-4C63-8C87-1A9849BBFC89}" type="presParOf" srcId="{FB29912E-E033-4542-AD07-CF9EEA81466F}" destId="{6356173E-E4B7-4D4F-86AF-2908C3907861}" srcOrd="1" destOrd="0" presId="urn:microsoft.com/office/officeart/2005/8/layout/equation2"/>
    <dgm:cxn modelId="{FC981422-5B22-4DAC-811D-92467336E15C}" type="presParOf" srcId="{6356173E-E4B7-4D4F-86AF-2908C3907861}" destId="{A4BAA365-D4D3-4B08-8000-64EBD032A513}" srcOrd="0" destOrd="0" presId="urn:microsoft.com/office/officeart/2005/8/layout/equation2"/>
    <dgm:cxn modelId="{767770CF-487C-467B-AED8-DDC6CB43F725}" type="presParOf" srcId="{FB29912E-E033-4542-AD07-CF9EEA81466F}" destId="{CC5E39B2-F51A-4CF5-9512-05D8F7CD3C1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FFF44-922D-4D36-A022-D54BF98DDA8F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264250C-3018-4856-9355-534F5A8F6A5E}">
      <dgm:prSet phldrT="[Texto]" custT="1"/>
      <dgm:spPr/>
      <dgm:t>
        <a:bodyPr/>
        <a:lstStyle/>
        <a:p>
          <a:r>
            <a:rPr lang="pt-BR" sz="3200" dirty="0"/>
            <a:t>regularidade</a:t>
          </a:r>
        </a:p>
      </dgm:t>
    </dgm:pt>
    <dgm:pt modelId="{50D710B8-D745-4BCA-B6E9-7DBF5D64228F}" type="parTrans" cxnId="{0AA95ED7-BE87-4505-8329-4010CFCE8E76}">
      <dgm:prSet/>
      <dgm:spPr/>
      <dgm:t>
        <a:bodyPr/>
        <a:lstStyle/>
        <a:p>
          <a:endParaRPr lang="pt-BR" sz="1600"/>
        </a:p>
      </dgm:t>
    </dgm:pt>
    <dgm:pt modelId="{111B7D72-3D30-404B-B7A6-B8086BC6D8EA}" type="sibTrans" cxnId="{0AA95ED7-BE87-4505-8329-4010CFCE8E76}">
      <dgm:prSet/>
      <dgm:spPr/>
      <dgm:t>
        <a:bodyPr/>
        <a:lstStyle/>
        <a:p>
          <a:endParaRPr lang="pt-BR" sz="1600"/>
        </a:p>
      </dgm:t>
    </dgm:pt>
    <dgm:pt modelId="{857CAFE7-3853-4687-A827-E3C5D67D43D0}">
      <dgm:prSet phldrT="[Texto]" custT="1"/>
      <dgm:spPr/>
      <dgm:t>
        <a:bodyPr/>
        <a:lstStyle/>
        <a:p>
          <a:r>
            <a:rPr lang="pt-BR" sz="3200" dirty="0"/>
            <a:t>continuidade</a:t>
          </a:r>
        </a:p>
      </dgm:t>
    </dgm:pt>
    <dgm:pt modelId="{D4FFF2A9-4A7B-410A-ADD3-F8B6F9D45F7E}" type="parTrans" cxnId="{17F5CCB4-367C-4931-88F4-6C2169F7343C}">
      <dgm:prSet/>
      <dgm:spPr/>
      <dgm:t>
        <a:bodyPr/>
        <a:lstStyle/>
        <a:p>
          <a:endParaRPr lang="pt-BR" sz="1600"/>
        </a:p>
      </dgm:t>
    </dgm:pt>
    <dgm:pt modelId="{E99031E1-761C-4098-BE37-99FC5997B9DE}" type="sibTrans" cxnId="{17F5CCB4-367C-4931-88F4-6C2169F7343C}">
      <dgm:prSet/>
      <dgm:spPr/>
      <dgm:t>
        <a:bodyPr/>
        <a:lstStyle/>
        <a:p>
          <a:endParaRPr lang="pt-BR" sz="1600"/>
        </a:p>
      </dgm:t>
    </dgm:pt>
    <dgm:pt modelId="{3813DEC8-C947-41C4-B9EB-AFEA841F8AE0}">
      <dgm:prSet phldrT="[Texto]" custT="1"/>
      <dgm:spPr/>
      <dgm:t>
        <a:bodyPr/>
        <a:lstStyle/>
        <a:p>
          <a:r>
            <a:rPr lang="pt-BR" sz="3200" dirty="0">
              <a:solidFill>
                <a:srgbClr val="C00000"/>
              </a:solidFill>
            </a:rPr>
            <a:t>efetividade</a:t>
          </a:r>
        </a:p>
      </dgm:t>
    </dgm:pt>
    <dgm:pt modelId="{E71516BE-7FA3-4D49-8D4C-5292DCF75957}" type="parTrans" cxnId="{BB2D586A-E703-4D51-9FE3-CFD5300C469A}">
      <dgm:prSet/>
      <dgm:spPr/>
      <dgm:t>
        <a:bodyPr/>
        <a:lstStyle/>
        <a:p>
          <a:endParaRPr lang="pt-BR" sz="1600"/>
        </a:p>
      </dgm:t>
    </dgm:pt>
    <dgm:pt modelId="{9A402C21-C6CF-4D06-9BC9-1D0687A55D51}" type="sibTrans" cxnId="{BB2D586A-E703-4D51-9FE3-CFD5300C469A}">
      <dgm:prSet/>
      <dgm:spPr/>
      <dgm:t>
        <a:bodyPr/>
        <a:lstStyle/>
        <a:p>
          <a:endParaRPr lang="pt-BR" sz="1600"/>
        </a:p>
      </dgm:t>
    </dgm:pt>
    <dgm:pt modelId="{64BB61F5-CA0E-4618-82B7-B4CB06A33FAD}">
      <dgm:prSet phldrT="[Texto]" custT="1"/>
      <dgm:spPr/>
      <dgm:t>
        <a:bodyPr/>
        <a:lstStyle/>
        <a:p>
          <a:r>
            <a:rPr lang="pt-BR" sz="3200" dirty="0"/>
            <a:t>segurança</a:t>
          </a:r>
        </a:p>
      </dgm:t>
    </dgm:pt>
    <dgm:pt modelId="{823A4BAF-AE99-4EC9-BA69-039DFED4AB24}" type="parTrans" cxnId="{5171CDFB-57EA-46C2-B4C1-C4ED47F572DE}">
      <dgm:prSet/>
      <dgm:spPr/>
      <dgm:t>
        <a:bodyPr/>
        <a:lstStyle/>
        <a:p>
          <a:endParaRPr lang="pt-BR" sz="1600"/>
        </a:p>
      </dgm:t>
    </dgm:pt>
    <dgm:pt modelId="{2A6D9902-DEF2-4A27-9F2B-3D7CD49DD6C6}" type="sibTrans" cxnId="{5171CDFB-57EA-46C2-B4C1-C4ED47F572DE}">
      <dgm:prSet/>
      <dgm:spPr/>
      <dgm:t>
        <a:bodyPr/>
        <a:lstStyle/>
        <a:p>
          <a:endParaRPr lang="pt-BR" sz="1600"/>
        </a:p>
      </dgm:t>
    </dgm:pt>
    <dgm:pt modelId="{04EAFB86-28A9-4DD0-8731-A0369911480F}">
      <dgm:prSet phldrT="[Texto]" custT="1"/>
      <dgm:spPr/>
      <dgm:t>
        <a:bodyPr/>
        <a:lstStyle/>
        <a:p>
          <a:r>
            <a:rPr lang="pt-BR" sz="3200" dirty="0"/>
            <a:t>atualidade</a:t>
          </a:r>
        </a:p>
      </dgm:t>
    </dgm:pt>
    <dgm:pt modelId="{716172B2-A926-417E-B619-2E4916CEB97E}" type="parTrans" cxnId="{75BD6AFE-29F9-4F70-B35C-4B3E1C7625ED}">
      <dgm:prSet/>
      <dgm:spPr/>
      <dgm:t>
        <a:bodyPr/>
        <a:lstStyle/>
        <a:p>
          <a:endParaRPr lang="pt-BR" sz="1600"/>
        </a:p>
      </dgm:t>
    </dgm:pt>
    <dgm:pt modelId="{D94C30AC-8F83-471D-BAEE-EE9B2DACEBD8}" type="sibTrans" cxnId="{75BD6AFE-29F9-4F70-B35C-4B3E1C7625ED}">
      <dgm:prSet/>
      <dgm:spPr/>
      <dgm:t>
        <a:bodyPr/>
        <a:lstStyle/>
        <a:p>
          <a:endParaRPr lang="pt-BR" sz="1600"/>
        </a:p>
      </dgm:t>
    </dgm:pt>
    <dgm:pt modelId="{C552E485-193E-4E19-9989-CB514A2CCE8D}">
      <dgm:prSet custT="1"/>
      <dgm:spPr/>
      <dgm:t>
        <a:bodyPr/>
        <a:lstStyle/>
        <a:p>
          <a:r>
            <a:rPr lang="pt-BR" sz="3200" dirty="0"/>
            <a:t>generalidade</a:t>
          </a:r>
        </a:p>
      </dgm:t>
    </dgm:pt>
    <dgm:pt modelId="{9D2E0544-450A-4EE9-812B-3D0C23E744C8}" type="parTrans" cxnId="{57C7C0F5-7B99-4918-B58F-AA40C49A923D}">
      <dgm:prSet/>
      <dgm:spPr/>
      <dgm:t>
        <a:bodyPr/>
        <a:lstStyle/>
        <a:p>
          <a:endParaRPr lang="pt-BR" sz="1600"/>
        </a:p>
      </dgm:t>
    </dgm:pt>
    <dgm:pt modelId="{7002F951-17FA-4648-AE4A-8DAABE504091}" type="sibTrans" cxnId="{57C7C0F5-7B99-4918-B58F-AA40C49A923D}">
      <dgm:prSet/>
      <dgm:spPr/>
      <dgm:t>
        <a:bodyPr/>
        <a:lstStyle/>
        <a:p>
          <a:endParaRPr lang="pt-BR" sz="1600"/>
        </a:p>
      </dgm:t>
    </dgm:pt>
    <dgm:pt modelId="{80135957-EDBE-4811-B1A5-7176A7EC51D2}">
      <dgm:prSet custT="1"/>
      <dgm:spPr/>
      <dgm:t>
        <a:bodyPr/>
        <a:lstStyle/>
        <a:p>
          <a:r>
            <a:rPr lang="pt-BR" sz="3200" dirty="0">
              <a:solidFill>
                <a:srgbClr val="FFC000"/>
              </a:solidFill>
            </a:rPr>
            <a:t>transparência</a:t>
          </a:r>
        </a:p>
      </dgm:t>
    </dgm:pt>
    <dgm:pt modelId="{18C767A1-FEDD-4848-80F0-9CB17BE3F4D0}" type="parTrans" cxnId="{407A9887-F995-4A2D-95C1-70460127D088}">
      <dgm:prSet/>
      <dgm:spPr/>
      <dgm:t>
        <a:bodyPr/>
        <a:lstStyle/>
        <a:p>
          <a:endParaRPr lang="pt-BR" sz="1600"/>
        </a:p>
      </dgm:t>
    </dgm:pt>
    <dgm:pt modelId="{09F96D35-38BA-44A6-A071-8ADCC44FE67D}" type="sibTrans" cxnId="{407A9887-F995-4A2D-95C1-70460127D088}">
      <dgm:prSet/>
      <dgm:spPr/>
      <dgm:t>
        <a:bodyPr/>
        <a:lstStyle/>
        <a:p>
          <a:endParaRPr lang="pt-BR" sz="1600"/>
        </a:p>
      </dgm:t>
    </dgm:pt>
    <dgm:pt modelId="{A3F39DBF-6453-4C2B-9222-47D6A7520F69}">
      <dgm:prSet custT="1"/>
      <dgm:spPr/>
      <dgm:t>
        <a:bodyPr/>
        <a:lstStyle/>
        <a:p>
          <a:r>
            <a:rPr lang="pt-BR" sz="3200" dirty="0"/>
            <a:t>cortesia</a:t>
          </a:r>
        </a:p>
      </dgm:t>
    </dgm:pt>
    <dgm:pt modelId="{6D030135-CB0F-4438-B582-EFD8DA2D7EB9}" type="parTrans" cxnId="{56796D85-70FE-4623-912E-EF2528B1033A}">
      <dgm:prSet/>
      <dgm:spPr/>
      <dgm:t>
        <a:bodyPr/>
        <a:lstStyle/>
        <a:p>
          <a:endParaRPr lang="pt-BR" sz="1600"/>
        </a:p>
      </dgm:t>
    </dgm:pt>
    <dgm:pt modelId="{02B2B1D6-980E-4122-B25E-CD5A4D6684C5}" type="sibTrans" cxnId="{56796D85-70FE-4623-912E-EF2528B1033A}">
      <dgm:prSet/>
      <dgm:spPr/>
      <dgm:t>
        <a:bodyPr/>
        <a:lstStyle/>
        <a:p>
          <a:endParaRPr lang="pt-BR" sz="1600"/>
        </a:p>
      </dgm:t>
    </dgm:pt>
    <dgm:pt modelId="{96B6A474-32BE-48D6-ABA5-1D8031769B5A}" type="pres">
      <dgm:prSet presAssocID="{7F6FFF44-922D-4D36-A022-D54BF98DDA8F}" presName="diagram" presStyleCnt="0">
        <dgm:presLayoutVars>
          <dgm:dir/>
          <dgm:resizeHandles val="exact"/>
        </dgm:presLayoutVars>
      </dgm:prSet>
      <dgm:spPr/>
    </dgm:pt>
    <dgm:pt modelId="{1D1505EE-501B-4505-AC87-1D7676AEB409}" type="pres">
      <dgm:prSet presAssocID="{7264250C-3018-4856-9355-534F5A8F6A5E}" presName="node" presStyleLbl="node1" presStyleIdx="0" presStyleCnt="8">
        <dgm:presLayoutVars>
          <dgm:bulletEnabled val="1"/>
        </dgm:presLayoutVars>
      </dgm:prSet>
      <dgm:spPr/>
    </dgm:pt>
    <dgm:pt modelId="{6540DA58-3816-48DF-833F-9130A89E1AD0}" type="pres">
      <dgm:prSet presAssocID="{111B7D72-3D30-404B-B7A6-B8086BC6D8EA}" presName="sibTrans" presStyleCnt="0"/>
      <dgm:spPr/>
    </dgm:pt>
    <dgm:pt modelId="{113BCB24-0CA9-46F1-A453-EE8F69FE686A}" type="pres">
      <dgm:prSet presAssocID="{857CAFE7-3853-4687-A827-E3C5D67D43D0}" presName="node" presStyleLbl="node1" presStyleIdx="1" presStyleCnt="8">
        <dgm:presLayoutVars>
          <dgm:bulletEnabled val="1"/>
        </dgm:presLayoutVars>
      </dgm:prSet>
      <dgm:spPr/>
    </dgm:pt>
    <dgm:pt modelId="{C0F448B4-C57C-493B-99BE-4C6F00D7D829}" type="pres">
      <dgm:prSet presAssocID="{E99031E1-761C-4098-BE37-99FC5997B9DE}" presName="sibTrans" presStyleCnt="0"/>
      <dgm:spPr/>
    </dgm:pt>
    <dgm:pt modelId="{BD92FD6B-15DB-46B5-81D6-F745767387A9}" type="pres">
      <dgm:prSet presAssocID="{3813DEC8-C947-41C4-B9EB-AFEA841F8AE0}" presName="node" presStyleLbl="node1" presStyleIdx="2" presStyleCnt="8">
        <dgm:presLayoutVars>
          <dgm:bulletEnabled val="1"/>
        </dgm:presLayoutVars>
      </dgm:prSet>
      <dgm:spPr/>
    </dgm:pt>
    <dgm:pt modelId="{3F46C759-7A9F-4BD8-8803-58FD4AA25A2A}" type="pres">
      <dgm:prSet presAssocID="{9A402C21-C6CF-4D06-9BC9-1D0687A55D51}" presName="sibTrans" presStyleCnt="0"/>
      <dgm:spPr/>
    </dgm:pt>
    <dgm:pt modelId="{C4EEDF77-F976-46E6-B72C-7B3BAF2FA3F5}" type="pres">
      <dgm:prSet presAssocID="{64BB61F5-CA0E-4618-82B7-B4CB06A33FAD}" presName="node" presStyleLbl="node1" presStyleIdx="3" presStyleCnt="8">
        <dgm:presLayoutVars>
          <dgm:bulletEnabled val="1"/>
        </dgm:presLayoutVars>
      </dgm:prSet>
      <dgm:spPr/>
    </dgm:pt>
    <dgm:pt modelId="{8194EB56-846E-4120-BEB8-3C597AD7D0DD}" type="pres">
      <dgm:prSet presAssocID="{2A6D9902-DEF2-4A27-9F2B-3D7CD49DD6C6}" presName="sibTrans" presStyleCnt="0"/>
      <dgm:spPr/>
    </dgm:pt>
    <dgm:pt modelId="{383C4C54-AA28-4C84-B1D5-AF66A545B4F5}" type="pres">
      <dgm:prSet presAssocID="{04EAFB86-28A9-4DD0-8731-A0369911480F}" presName="node" presStyleLbl="node1" presStyleIdx="4" presStyleCnt="8">
        <dgm:presLayoutVars>
          <dgm:bulletEnabled val="1"/>
        </dgm:presLayoutVars>
      </dgm:prSet>
      <dgm:spPr/>
    </dgm:pt>
    <dgm:pt modelId="{560171BF-6CE0-4FBF-8E44-341D917AC286}" type="pres">
      <dgm:prSet presAssocID="{D94C30AC-8F83-471D-BAEE-EE9B2DACEBD8}" presName="sibTrans" presStyleCnt="0"/>
      <dgm:spPr/>
    </dgm:pt>
    <dgm:pt modelId="{AC0B2A09-497C-4FE7-9206-7F1045A9E013}" type="pres">
      <dgm:prSet presAssocID="{C552E485-193E-4E19-9989-CB514A2CCE8D}" presName="node" presStyleLbl="node1" presStyleIdx="5" presStyleCnt="8">
        <dgm:presLayoutVars>
          <dgm:bulletEnabled val="1"/>
        </dgm:presLayoutVars>
      </dgm:prSet>
      <dgm:spPr/>
    </dgm:pt>
    <dgm:pt modelId="{8A835F6A-4726-4608-8C52-9C9C51E4B61A}" type="pres">
      <dgm:prSet presAssocID="{7002F951-17FA-4648-AE4A-8DAABE504091}" presName="sibTrans" presStyleCnt="0"/>
      <dgm:spPr/>
    </dgm:pt>
    <dgm:pt modelId="{114E9547-E377-4B39-9835-450B81E42C10}" type="pres">
      <dgm:prSet presAssocID="{80135957-EDBE-4811-B1A5-7176A7EC51D2}" presName="node" presStyleLbl="node1" presStyleIdx="6" presStyleCnt="8">
        <dgm:presLayoutVars>
          <dgm:bulletEnabled val="1"/>
        </dgm:presLayoutVars>
      </dgm:prSet>
      <dgm:spPr/>
    </dgm:pt>
    <dgm:pt modelId="{922E4988-0A13-40EE-9FB9-1BAC5D606155}" type="pres">
      <dgm:prSet presAssocID="{09F96D35-38BA-44A6-A071-8ADCC44FE67D}" presName="sibTrans" presStyleCnt="0"/>
      <dgm:spPr/>
    </dgm:pt>
    <dgm:pt modelId="{5F6D2DFE-2B13-4763-8E50-C0832C7F07A8}" type="pres">
      <dgm:prSet presAssocID="{A3F39DBF-6453-4C2B-9222-47D6A7520F69}" presName="node" presStyleLbl="node1" presStyleIdx="7" presStyleCnt="8">
        <dgm:presLayoutVars>
          <dgm:bulletEnabled val="1"/>
        </dgm:presLayoutVars>
      </dgm:prSet>
      <dgm:spPr/>
    </dgm:pt>
  </dgm:ptLst>
  <dgm:cxnLst>
    <dgm:cxn modelId="{EF37FE22-B69B-4AC8-9DF2-90E4C827F592}" type="presOf" srcId="{7F6FFF44-922D-4D36-A022-D54BF98DDA8F}" destId="{96B6A474-32BE-48D6-ABA5-1D8031769B5A}" srcOrd="0" destOrd="0" presId="urn:microsoft.com/office/officeart/2005/8/layout/default"/>
    <dgm:cxn modelId="{25C3C338-7CF3-4EA1-87F6-3DCBB1C1E36F}" type="presOf" srcId="{7264250C-3018-4856-9355-534F5A8F6A5E}" destId="{1D1505EE-501B-4505-AC87-1D7676AEB409}" srcOrd="0" destOrd="0" presId="urn:microsoft.com/office/officeart/2005/8/layout/default"/>
    <dgm:cxn modelId="{A928C062-A413-4E04-96ED-8E9AFE071117}" type="presOf" srcId="{C552E485-193E-4E19-9989-CB514A2CCE8D}" destId="{AC0B2A09-497C-4FE7-9206-7F1045A9E013}" srcOrd="0" destOrd="0" presId="urn:microsoft.com/office/officeart/2005/8/layout/default"/>
    <dgm:cxn modelId="{BB2D586A-E703-4D51-9FE3-CFD5300C469A}" srcId="{7F6FFF44-922D-4D36-A022-D54BF98DDA8F}" destId="{3813DEC8-C947-41C4-B9EB-AFEA841F8AE0}" srcOrd="2" destOrd="0" parTransId="{E71516BE-7FA3-4D49-8D4C-5292DCF75957}" sibTransId="{9A402C21-C6CF-4D06-9BC9-1D0687A55D51}"/>
    <dgm:cxn modelId="{56796D85-70FE-4623-912E-EF2528B1033A}" srcId="{7F6FFF44-922D-4D36-A022-D54BF98DDA8F}" destId="{A3F39DBF-6453-4C2B-9222-47D6A7520F69}" srcOrd="7" destOrd="0" parTransId="{6D030135-CB0F-4438-B582-EFD8DA2D7EB9}" sibTransId="{02B2B1D6-980E-4122-B25E-CD5A4D6684C5}"/>
    <dgm:cxn modelId="{407A9887-F995-4A2D-95C1-70460127D088}" srcId="{7F6FFF44-922D-4D36-A022-D54BF98DDA8F}" destId="{80135957-EDBE-4811-B1A5-7176A7EC51D2}" srcOrd="6" destOrd="0" parTransId="{18C767A1-FEDD-4848-80F0-9CB17BE3F4D0}" sibTransId="{09F96D35-38BA-44A6-A071-8ADCC44FE67D}"/>
    <dgm:cxn modelId="{5B72C695-8D79-40FE-AF22-EE5A4EF4F73A}" type="presOf" srcId="{857CAFE7-3853-4687-A827-E3C5D67D43D0}" destId="{113BCB24-0CA9-46F1-A453-EE8F69FE686A}" srcOrd="0" destOrd="0" presId="urn:microsoft.com/office/officeart/2005/8/layout/default"/>
    <dgm:cxn modelId="{9BFBF6AD-186D-4EF1-8C75-14850457600D}" type="presOf" srcId="{A3F39DBF-6453-4C2B-9222-47D6A7520F69}" destId="{5F6D2DFE-2B13-4763-8E50-C0832C7F07A8}" srcOrd="0" destOrd="0" presId="urn:microsoft.com/office/officeart/2005/8/layout/default"/>
    <dgm:cxn modelId="{17F5CCB4-367C-4931-88F4-6C2169F7343C}" srcId="{7F6FFF44-922D-4D36-A022-D54BF98DDA8F}" destId="{857CAFE7-3853-4687-A827-E3C5D67D43D0}" srcOrd="1" destOrd="0" parTransId="{D4FFF2A9-4A7B-410A-ADD3-F8B6F9D45F7E}" sibTransId="{E99031E1-761C-4098-BE37-99FC5997B9DE}"/>
    <dgm:cxn modelId="{9A846CC5-E128-4978-A282-E523A5647E1F}" type="presOf" srcId="{64BB61F5-CA0E-4618-82B7-B4CB06A33FAD}" destId="{C4EEDF77-F976-46E6-B72C-7B3BAF2FA3F5}" srcOrd="0" destOrd="0" presId="urn:microsoft.com/office/officeart/2005/8/layout/default"/>
    <dgm:cxn modelId="{0AA95ED7-BE87-4505-8329-4010CFCE8E76}" srcId="{7F6FFF44-922D-4D36-A022-D54BF98DDA8F}" destId="{7264250C-3018-4856-9355-534F5A8F6A5E}" srcOrd="0" destOrd="0" parTransId="{50D710B8-D745-4BCA-B6E9-7DBF5D64228F}" sibTransId="{111B7D72-3D30-404B-B7A6-B8086BC6D8EA}"/>
    <dgm:cxn modelId="{2B5618DE-1C0C-47EA-B131-C62EC37CC903}" type="presOf" srcId="{04EAFB86-28A9-4DD0-8731-A0369911480F}" destId="{383C4C54-AA28-4C84-B1D5-AF66A545B4F5}" srcOrd="0" destOrd="0" presId="urn:microsoft.com/office/officeart/2005/8/layout/default"/>
    <dgm:cxn modelId="{4BFB42F3-7939-4571-9024-69000B0234C8}" type="presOf" srcId="{3813DEC8-C947-41C4-B9EB-AFEA841F8AE0}" destId="{BD92FD6B-15DB-46B5-81D6-F745767387A9}" srcOrd="0" destOrd="0" presId="urn:microsoft.com/office/officeart/2005/8/layout/default"/>
    <dgm:cxn modelId="{57C7C0F5-7B99-4918-B58F-AA40C49A923D}" srcId="{7F6FFF44-922D-4D36-A022-D54BF98DDA8F}" destId="{C552E485-193E-4E19-9989-CB514A2CCE8D}" srcOrd="5" destOrd="0" parTransId="{9D2E0544-450A-4EE9-812B-3D0C23E744C8}" sibTransId="{7002F951-17FA-4648-AE4A-8DAABE504091}"/>
    <dgm:cxn modelId="{E4D228FA-EDC4-43FD-9162-D1AA71C167B2}" type="presOf" srcId="{80135957-EDBE-4811-B1A5-7176A7EC51D2}" destId="{114E9547-E377-4B39-9835-450B81E42C10}" srcOrd="0" destOrd="0" presId="urn:microsoft.com/office/officeart/2005/8/layout/default"/>
    <dgm:cxn modelId="{5171CDFB-57EA-46C2-B4C1-C4ED47F572DE}" srcId="{7F6FFF44-922D-4D36-A022-D54BF98DDA8F}" destId="{64BB61F5-CA0E-4618-82B7-B4CB06A33FAD}" srcOrd="3" destOrd="0" parTransId="{823A4BAF-AE99-4EC9-BA69-039DFED4AB24}" sibTransId="{2A6D9902-DEF2-4A27-9F2B-3D7CD49DD6C6}"/>
    <dgm:cxn modelId="{75BD6AFE-29F9-4F70-B35C-4B3E1C7625ED}" srcId="{7F6FFF44-922D-4D36-A022-D54BF98DDA8F}" destId="{04EAFB86-28A9-4DD0-8731-A0369911480F}" srcOrd="4" destOrd="0" parTransId="{716172B2-A926-417E-B619-2E4916CEB97E}" sibTransId="{D94C30AC-8F83-471D-BAEE-EE9B2DACEBD8}"/>
    <dgm:cxn modelId="{45553995-DE70-4754-9113-7AA1D0F0D121}" type="presParOf" srcId="{96B6A474-32BE-48D6-ABA5-1D8031769B5A}" destId="{1D1505EE-501B-4505-AC87-1D7676AEB409}" srcOrd="0" destOrd="0" presId="urn:microsoft.com/office/officeart/2005/8/layout/default"/>
    <dgm:cxn modelId="{A910019D-624D-4C69-97B5-7885A874BB76}" type="presParOf" srcId="{96B6A474-32BE-48D6-ABA5-1D8031769B5A}" destId="{6540DA58-3816-48DF-833F-9130A89E1AD0}" srcOrd="1" destOrd="0" presId="urn:microsoft.com/office/officeart/2005/8/layout/default"/>
    <dgm:cxn modelId="{79844D0F-124B-4E01-9C98-F54D595F67F9}" type="presParOf" srcId="{96B6A474-32BE-48D6-ABA5-1D8031769B5A}" destId="{113BCB24-0CA9-46F1-A453-EE8F69FE686A}" srcOrd="2" destOrd="0" presId="urn:microsoft.com/office/officeart/2005/8/layout/default"/>
    <dgm:cxn modelId="{60869850-9CE2-4BC8-8FF0-A0238FB42C7C}" type="presParOf" srcId="{96B6A474-32BE-48D6-ABA5-1D8031769B5A}" destId="{C0F448B4-C57C-493B-99BE-4C6F00D7D829}" srcOrd="3" destOrd="0" presId="urn:microsoft.com/office/officeart/2005/8/layout/default"/>
    <dgm:cxn modelId="{DFD829B5-1337-40BD-8517-C1291804DECB}" type="presParOf" srcId="{96B6A474-32BE-48D6-ABA5-1D8031769B5A}" destId="{BD92FD6B-15DB-46B5-81D6-F745767387A9}" srcOrd="4" destOrd="0" presId="urn:microsoft.com/office/officeart/2005/8/layout/default"/>
    <dgm:cxn modelId="{BEDFF16C-876A-450F-89CF-B41240408F47}" type="presParOf" srcId="{96B6A474-32BE-48D6-ABA5-1D8031769B5A}" destId="{3F46C759-7A9F-4BD8-8803-58FD4AA25A2A}" srcOrd="5" destOrd="0" presId="urn:microsoft.com/office/officeart/2005/8/layout/default"/>
    <dgm:cxn modelId="{A875723F-9D5B-4F87-BC6B-0EEC78D66770}" type="presParOf" srcId="{96B6A474-32BE-48D6-ABA5-1D8031769B5A}" destId="{C4EEDF77-F976-46E6-B72C-7B3BAF2FA3F5}" srcOrd="6" destOrd="0" presId="urn:microsoft.com/office/officeart/2005/8/layout/default"/>
    <dgm:cxn modelId="{E90C38EB-DEC2-41E6-99F2-2BC95B67D24F}" type="presParOf" srcId="{96B6A474-32BE-48D6-ABA5-1D8031769B5A}" destId="{8194EB56-846E-4120-BEB8-3C597AD7D0DD}" srcOrd="7" destOrd="0" presId="urn:microsoft.com/office/officeart/2005/8/layout/default"/>
    <dgm:cxn modelId="{1BA43F45-89D3-49DB-9E2F-DA3FA7801721}" type="presParOf" srcId="{96B6A474-32BE-48D6-ABA5-1D8031769B5A}" destId="{383C4C54-AA28-4C84-B1D5-AF66A545B4F5}" srcOrd="8" destOrd="0" presId="urn:microsoft.com/office/officeart/2005/8/layout/default"/>
    <dgm:cxn modelId="{B28DA099-52A2-441C-8953-A7CD5B2C83D0}" type="presParOf" srcId="{96B6A474-32BE-48D6-ABA5-1D8031769B5A}" destId="{560171BF-6CE0-4FBF-8E44-341D917AC286}" srcOrd="9" destOrd="0" presId="urn:microsoft.com/office/officeart/2005/8/layout/default"/>
    <dgm:cxn modelId="{D60FC364-1887-42D8-A1BE-D08BAED72EE8}" type="presParOf" srcId="{96B6A474-32BE-48D6-ABA5-1D8031769B5A}" destId="{AC0B2A09-497C-4FE7-9206-7F1045A9E013}" srcOrd="10" destOrd="0" presId="urn:microsoft.com/office/officeart/2005/8/layout/default"/>
    <dgm:cxn modelId="{90590982-F770-4B2E-88F3-623115E72EC2}" type="presParOf" srcId="{96B6A474-32BE-48D6-ABA5-1D8031769B5A}" destId="{8A835F6A-4726-4608-8C52-9C9C51E4B61A}" srcOrd="11" destOrd="0" presId="urn:microsoft.com/office/officeart/2005/8/layout/default"/>
    <dgm:cxn modelId="{B110DB1D-4B9B-4257-A78C-65418951D0B9}" type="presParOf" srcId="{96B6A474-32BE-48D6-ABA5-1D8031769B5A}" destId="{114E9547-E377-4B39-9835-450B81E42C10}" srcOrd="12" destOrd="0" presId="urn:microsoft.com/office/officeart/2005/8/layout/default"/>
    <dgm:cxn modelId="{95428EEE-32BE-4337-A5AA-F48ADAF5693B}" type="presParOf" srcId="{96B6A474-32BE-48D6-ABA5-1D8031769B5A}" destId="{922E4988-0A13-40EE-9FB9-1BAC5D606155}" srcOrd="13" destOrd="0" presId="urn:microsoft.com/office/officeart/2005/8/layout/default"/>
    <dgm:cxn modelId="{6272150F-BF76-4C6B-8ECB-0A5E40AF0F46}" type="presParOf" srcId="{96B6A474-32BE-48D6-ABA5-1D8031769B5A}" destId="{5F6D2DFE-2B13-4763-8E50-C0832C7F07A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0B3215-B87D-457C-BF74-957B33601B4A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D1FAA62-9214-41BA-9A56-F4A6F0ACD993}">
      <dgm:prSet phldrT="[Texto]" custT="1"/>
      <dgm:spPr/>
      <dgm:t>
        <a:bodyPr/>
        <a:lstStyle/>
        <a:p>
          <a:endParaRPr lang="pt-BR" sz="3500" dirty="0"/>
        </a:p>
        <a:p>
          <a:r>
            <a:rPr lang="pt-BR" sz="2800" dirty="0"/>
            <a:t>RECLAMAÇÕES</a:t>
          </a:r>
        </a:p>
      </dgm:t>
    </dgm:pt>
    <dgm:pt modelId="{02E85D45-1EDE-4285-AEFA-CA289230B5AF}" type="parTrans" cxnId="{2A6D1139-EB8B-4217-B9F2-8473EC54E21C}">
      <dgm:prSet/>
      <dgm:spPr/>
      <dgm:t>
        <a:bodyPr/>
        <a:lstStyle/>
        <a:p>
          <a:endParaRPr lang="pt-BR"/>
        </a:p>
      </dgm:t>
    </dgm:pt>
    <dgm:pt modelId="{8182726E-3FB9-435B-952A-52446518A0E9}" type="sibTrans" cxnId="{2A6D1139-EB8B-4217-B9F2-8473EC54E21C}">
      <dgm:prSet/>
      <dgm:spPr/>
      <dgm:t>
        <a:bodyPr/>
        <a:lstStyle/>
        <a:p>
          <a:endParaRPr lang="pt-BR"/>
        </a:p>
      </dgm:t>
    </dgm:pt>
    <dgm:pt modelId="{94524678-2DE6-4257-A479-5F24CB1CD1FB}">
      <dgm:prSet phldrT="[Texto]" custT="1"/>
      <dgm:spPr/>
      <dgm:t>
        <a:bodyPr/>
        <a:lstStyle/>
        <a:p>
          <a:endParaRPr lang="pt-BR" sz="3500" dirty="0"/>
        </a:p>
        <a:p>
          <a:r>
            <a:rPr lang="pt-BR" sz="2800" dirty="0"/>
            <a:t>DENÚNCIAS</a:t>
          </a:r>
        </a:p>
      </dgm:t>
    </dgm:pt>
    <dgm:pt modelId="{E7DF271E-DB33-4C91-B7AC-F3187570CCFC}" type="parTrans" cxnId="{A3A48982-3E11-4ED3-A91A-1C1C089D0A44}">
      <dgm:prSet/>
      <dgm:spPr/>
      <dgm:t>
        <a:bodyPr/>
        <a:lstStyle/>
        <a:p>
          <a:endParaRPr lang="pt-BR"/>
        </a:p>
      </dgm:t>
    </dgm:pt>
    <dgm:pt modelId="{38E83AF6-4654-4F9C-B2F9-930726076C6B}" type="sibTrans" cxnId="{A3A48982-3E11-4ED3-A91A-1C1C089D0A44}">
      <dgm:prSet/>
      <dgm:spPr/>
      <dgm:t>
        <a:bodyPr/>
        <a:lstStyle/>
        <a:p>
          <a:endParaRPr lang="pt-BR"/>
        </a:p>
      </dgm:t>
    </dgm:pt>
    <dgm:pt modelId="{125716ED-6CCC-4220-8350-DA05FD75FF1D}">
      <dgm:prSet phldrT="[Texto]" custT="1"/>
      <dgm:spPr/>
      <dgm:t>
        <a:bodyPr/>
        <a:lstStyle/>
        <a:p>
          <a:endParaRPr lang="pt-BR" sz="3500" dirty="0"/>
        </a:p>
        <a:p>
          <a:r>
            <a:rPr lang="pt-BR" sz="2800" dirty="0"/>
            <a:t>SUGESTÕES</a:t>
          </a:r>
        </a:p>
      </dgm:t>
    </dgm:pt>
    <dgm:pt modelId="{E35D180E-DCF0-4A7E-BE07-DFE13DD3D01F}" type="parTrans" cxnId="{8B2C507A-3777-4C4C-B42F-DC16A8BD5D28}">
      <dgm:prSet/>
      <dgm:spPr/>
      <dgm:t>
        <a:bodyPr/>
        <a:lstStyle/>
        <a:p>
          <a:endParaRPr lang="pt-BR"/>
        </a:p>
      </dgm:t>
    </dgm:pt>
    <dgm:pt modelId="{0EAFD9E7-254D-44B9-B2AB-352FE4508381}" type="sibTrans" cxnId="{8B2C507A-3777-4C4C-B42F-DC16A8BD5D28}">
      <dgm:prSet/>
      <dgm:spPr/>
      <dgm:t>
        <a:bodyPr/>
        <a:lstStyle/>
        <a:p>
          <a:endParaRPr lang="pt-BR"/>
        </a:p>
      </dgm:t>
    </dgm:pt>
    <dgm:pt modelId="{6E35DCFF-4701-45C9-A2FE-7EFC4E94704B}">
      <dgm:prSet phldrT="[Texto]" custT="1"/>
      <dgm:spPr/>
      <dgm:t>
        <a:bodyPr/>
        <a:lstStyle/>
        <a:p>
          <a:endParaRPr lang="pt-BR" sz="3500" dirty="0"/>
        </a:p>
        <a:p>
          <a:r>
            <a:rPr lang="pt-BR" sz="2800" dirty="0"/>
            <a:t>ELOGIOS</a:t>
          </a:r>
          <a:endParaRPr lang="pt-BR" sz="3500" dirty="0"/>
        </a:p>
      </dgm:t>
    </dgm:pt>
    <dgm:pt modelId="{4C759588-C32E-47A7-BA08-09D138679B6B}" type="parTrans" cxnId="{F5FA4C5C-1B91-40E7-9EB0-EAF7B54AE1A0}">
      <dgm:prSet/>
      <dgm:spPr/>
      <dgm:t>
        <a:bodyPr/>
        <a:lstStyle/>
        <a:p>
          <a:endParaRPr lang="pt-BR"/>
        </a:p>
      </dgm:t>
    </dgm:pt>
    <dgm:pt modelId="{892CDBBC-C556-4FE3-8DF6-8428DD0FE55C}" type="sibTrans" cxnId="{F5FA4C5C-1B91-40E7-9EB0-EAF7B54AE1A0}">
      <dgm:prSet/>
      <dgm:spPr/>
      <dgm:t>
        <a:bodyPr/>
        <a:lstStyle/>
        <a:p>
          <a:endParaRPr lang="pt-BR"/>
        </a:p>
      </dgm:t>
    </dgm:pt>
    <dgm:pt modelId="{486289A8-5D6A-4C32-80A2-918C38F31552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pt-BR" sz="2800" dirty="0"/>
        </a:p>
        <a:p>
          <a:pPr>
            <a:lnSpc>
              <a:spcPct val="90000"/>
            </a:lnSpc>
            <a:spcAft>
              <a:spcPct val="35000"/>
            </a:spcAft>
          </a:pPr>
          <a:endParaRPr lang="pt-BR" sz="2800" dirty="0"/>
        </a:p>
        <a:p>
          <a:pPr>
            <a:lnSpc>
              <a:spcPct val="0"/>
            </a:lnSpc>
            <a:spcAft>
              <a:spcPts val="2000"/>
            </a:spcAft>
          </a:pPr>
          <a:r>
            <a:rPr lang="pt-BR" sz="2800" dirty="0"/>
            <a:t>DEMAIS PRONUNCIAMENTOS</a:t>
          </a:r>
        </a:p>
        <a:p>
          <a:pPr>
            <a:lnSpc>
              <a:spcPct val="0"/>
            </a:lnSpc>
            <a:spcAft>
              <a:spcPts val="2000"/>
            </a:spcAft>
          </a:pPr>
          <a:r>
            <a:rPr lang="pt-BR" sz="2800" dirty="0"/>
            <a:t>(SOLICITAÇÕES E SIMPLIFIQUE!)</a:t>
          </a:r>
        </a:p>
      </dgm:t>
    </dgm:pt>
    <dgm:pt modelId="{7FC30699-362D-4A51-BCFC-E84E85660E9F}" type="parTrans" cxnId="{DCF0E766-7DCF-4CA6-821F-B5D70EF8BF08}">
      <dgm:prSet/>
      <dgm:spPr/>
      <dgm:t>
        <a:bodyPr/>
        <a:lstStyle/>
        <a:p>
          <a:endParaRPr lang="pt-BR"/>
        </a:p>
      </dgm:t>
    </dgm:pt>
    <dgm:pt modelId="{3A146C17-1DC8-4EB3-9DEA-0A455A365CCA}" type="sibTrans" cxnId="{DCF0E766-7DCF-4CA6-821F-B5D70EF8BF08}">
      <dgm:prSet/>
      <dgm:spPr/>
      <dgm:t>
        <a:bodyPr/>
        <a:lstStyle/>
        <a:p>
          <a:endParaRPr lang="pt-BR"/>
        </a:p>
      </dgm:t>
    </dgm:pt>
    <dgm:pt modelId="{FD625E0C-06A3-4DAB-9849-ABA3D76471CF}" type="pres">
      <dgm:prSet presAssocID="{4F0B3215-B87D-457C-BF74-957B33601B4A}" presName="diagram" presStyleCnt="0">
        <dgm:presLayoutVars>
          <dgm:dir/>
          <dgm:resizeHandles val="exact"/>
        </dgm:presLayoutVars>
      </dgm:prSet>
      <dgm:spPr/>
    </dgm:pt>
    <dgm:pt modelId="{2CA642A9-9712-40C6-A48E-FCFE936135B6}" type="pres">
      <dgm:prSet presAssocID="{AD1FAA62-9214-41BA-9A56-F4A6F0ACD993}" presName="node" presStyleLbl="node1" presStyleIdx="0" presStyleCnt="5" custLinFactNeighborY="-703">
        <dgm:presLayoutVars>
          <dgm:bulletEnabled val="1"/>
        </dgm:presLayoutVars>
      </dgm:prSet>
      <dgm:spPr/>
    </dgm:pt>
    <dgm:pt modelId="{B60B9EB0-C62A-47EA-9040-BBA14A69FA29}" type="pres">
      <dgm:prSet presAssocID="{8182726E-3FB9-435B-952A-52446518A0E9}" presName="sibTrans" presStyleCnt="0"/>
      <dgm:spPr/>
    </dgm:pt>
    <dgm:pt modelId="{99A5DC40-A660-41C5-A8E2-F92B9378E052}" type="pres">
      <dgm:prSet presAssocID="{94524678-2DE6-4257-A479-5F24CB1CD1FB}" presName="node" presStyleLbl="node1" presStyleIdx="1" presStyleCnt="5">
        <dgm:presLayoutVars>
          <dgm:bulletEnabled val="1"/>
        </dgm:presLayoutVars>
      </dgm:prSet>
      <dgm:spPr/>
    </dgm:pt>
    <dgm:pt modelId="{D8C13591-4650-45C6-AF14-1FC66B45679E}" type="pres">
      <dgm:prSet presAssocID="{38E83AF6-4654-4F9C-B2F9-930726076C6B}" presName="sibTrans" presStyleCnt="0"/>
      <dgm:spPr/>
    </dgm:pt>
    <dgm:pt modelId="{8C671889-E990-4E85-BAFF-9A05A0F329A9}" type="pres">
      <dgm:prSet presAssocID="{125716ED-6CCC-4220-8350-DA05FD75FF1D}" presName="node" presStyleLbl="node1" presStyleIdx="2" presStyleCnt="5">
        <dgm:presLayoutVars>
          <dgm:bulletEnabled val="1"/>
        </dgm:presLayoutVars>
      </dgm:prSet>
      <dgm:spPr/>
    </dgm:pt>
    <dgm:pt modelId="{CF16947B-6C9C-465C-B0E4-E0E2484F15F0}" type="pres">
      <dgm:prSet presAssocID="{0EAFD9E7-254D-44B9-B2AB-352FE4508381}" presName="sibTrans" presStyleCnt="0"/>
      <dgm:spPr/>
    </dgm:pt>
    <dgm:pt modelId="{71F0EA65-07F2-4422-8211-67C237B9690C}" type="pres">
      <dgm:prSet presAssocID="{6E35DCFF-4701-45C9-A2FE-7EFC4E94704B}" presName="node" presStyleLbl="node1" presStyleIdx="3" presStyleCnt="5">
        <dgm:presLayoutVars>
          <dgm:bulletEnabled val="1"/>
        </dgm:presLayoutVars>
      </dgm:prSet>
      <dgm:spPr/>
    </dgm:pt>
    <dgm:pt modelId="{12DB7DA9-B2F4-4DE6-A3E4-5CCDF6331D00}" type="pres">
      <dgm:prSet presAssocID="{892CDBBC-C556-4FE3-8DF6-8428DD0FE55C}" presName="sibTrans" presStyleCnt="0"/>
      <dgm:spPr/>
    </dgm:pt>
    <dgm:pt modelId="{9D1A3022-D014-427D-9BFC-D722ADBB6798}" type="pres">
      <dgm:prSet presAssocID="{486289A8-5D6A-4C32-80A2-918C38F31552}" presName="node" presStyleLbl="node1" presStyleIdx="4" presStyleCnt="5" custScaleX="168343">
        <dgm:presLayoutVars>
          <dgm:bulletEnabled val="1"/>
        </dgm:presLayoutVars>
      </dgm:prSet>
      <dgm:spPr/>
    </dgm:pt>
  </dgm:ptLst>
  <dgm:cxnLst>
    <dgm:cxn modelId="{09ECCD27-F725-46C1-BE44-C55FAFD914C4}" type="presOf" srcId="{6E35DCFF-4701-45C9-A2FE-7EFC4E94704B}" destId="{71F0EA65-07F2-4422-8211-67C237B9690C}" srcOrd="0" destOrd="0" presId="urn:microsoft.com/office/officeart/2005/8/layout/default"/>
    <dgm:cxn modelId="{ABC35728-CDEE-4E65-9134-46B9EDD34ECC}" type="presOf" srcId="{94524678-2DE6-4257-A479-5F24CB1CD1FB}" destId="{99A5DC40-A660-41C5-A8E2-F92B9378E052}" srcOrd="0" destOrd="0" presId="urn:microsoft.com/office/officeart/2005/8/layout/default"/>
    <dgm:cxn modelId="{2A6D1139-EB8B-4217-B9F2-8473EC54E21C}" srcId="{4F0B3215-B87D-457C-BF74-957B33601B4A}" destId="{AD1FAA62-9214-41BA-9A56-F4A6F0ACD993}" srcOrd="0" destOrd="0" parTransId="{02E85D45-1EDE-4285-AEFA-CA289230B5AF}" sibTransId="{8182726E-3FB9-435B-952A-52446518A0E9}"/>
    <dgm:cxn modelId="{F5FA4C5C-1B91-40E7-9EB0-EAF7B54AE1A0}" srcId="{4F0B3215-B87D-457C-BF74-957B33601B4A}" destId="{6E35DCFF-4701-45C9-A2FE-7EFC4E94704B}" srcOrd="3" destOrd="0" parTransId="{4C759588-C32E-47A7-BA08-09D138679B6B}" sibTransId="{892CDBBC-C556-4FE3-8DF6-8428DD0FE55C}"/>
    <dgm:cxn modelId="{05EB3A65-3BBE-457D-B8E8-955762792D77}" type="presOf" srcId="{125716ED-6CCC-4220-8350-DA05FD75FF1D}" destId="{8C671889-E990-4E85-BAFF-9A05A0F329A9}" srcOrd="0" destOrd="0" presId="urn:microsoft.com/office/officeart/2005/8/layout/default"/>
    <dgm:cxn modelId="{DCF0E766-7DCF-4CA6-821F-B5D70EF8BF08}" srcId="{4F0B3215-B87D-457C-BF74-957B33601B4A}" destId="{486289A8-5D6A-4C32-80A2-918C38F31552}" srcOrd="4" destOrd="0" parTransId="{7FC30699-362D-4A51-BCFC-E84E85660E9F}" sibTransId="{3A146C17-1DC8-4EB3-9DEA-0A455A365CCA}"/>
    <dgm:cxn modelId="{8C602473-E494-4D76-8E66-5FCC6657B70B}" type="presOf" srcId="{AD1FAA62-9214-41BA-9A56-F4A6F0ACD993}" destId="{2CA642A9-9712-40C6-A48E-FCFE936135B6}" srcOrd="0" destOrd="0" presId="urn:microsoft.com/office/officeart/2005/8/layout/default"/>
    <dgm:cxn modelId="{8B2C507A-3777-4C4C-B42F-DC16A8BD5D28}" srcId="{4F0B3215-B87D-457C-BF74-957B33601B4A}" destId="{125716ED-6CCC-4220-8350-DA05FD75FF1D}" srcOrd="2" destOrd="0" parTransId="{E35D180E-DCF0-4A7E-BE07-DFE13DD3D01F}" sibTransId="{0EAFD9E7-254D-44B9-B2AB-352FE4508381}"/>
    <dgm:cxn modelId="{A3A48982-3E11-4ED3-A91A-1C1C089D0A44}" srcId="{4F0B3215-B87D-457C-BF74-957B33601B4A}" destId="{94524678-2DE6-4257-A479-5F24CB1CD1FB}" srcOrd="1" destOrd="0" parTransId="{E7DF271E-DB33-4C91-B7AC-F3187570CCFC}" sibTransId="{38E83AF6-4654-4F9C-B2F9-930726076C6B}"/>
    <dgm:cxn modelId="{6C02BE97-F26D-4CD2-BA82-179BCD61D209}" type="presOf" srcId="{4F0B3215-B87D-457C-BF74-957B33601B4A}" destId="{FD625E0C-06A3-4DAB-9849-ABA3D76471CF}" srcOrd="0" destOrd="0" presId="urn:microsoft.com/office/officeart/2005/8/layout/default"/>
    <dgm:cxn modelId="{D11D7CDD-F77F-4DE1-9355-9DCEA632198A}" type="presOf" srcId="{486289A8-5D6A-4C32-80A2-918C38F31552}" destId="{9D1A3022-D014-427D-9BFC-D722ADBB6798}" srcOrd="0" destOrd="0" presId="urn:microsoft.com/office/officeart/2005/8/layout/default"/>
    <dgm:cxn modelId="{FD6E5520-E7A8-4714-9D78-BFF264DDC03D}" type="presParOf" srcId="{FD625E0C-06A3-4DAB-9849-ABA3D76471CF}" destId="{2CA642A9-9712-40C6-A48E-FCFE936135B6}" srcOrd="0" destOrd="0" presId="urn:microsoft.com/office/officeart/2005/8/layout/default"/>
    <dgm:cxn modelId="{CB436446-D5A6-46CE-882F-CEF4B2F86076}" type="presParOf" srcId="{FD625E0C-06A3-4DAB-9849-ABA3D76471CF}" destId="{B60B9EB0-C62A-47EA-9040-BBA14A69FA29}" srcOrd="1" destOrd="0" presId="urn:microsoft.com/office/officeart/2005/8/layout/default"/>
    <dgm:cxn modelId="{D59134A3-D52A-4CC2-BD73-33F35838E885}" type="presParOf" srcId="{FD625E0C-06A3-4DAB-9849-ABA3D76471CF}" destId="{99A5DC40-A660-41C5-A8E2-F92B9378E052}" srcOrd="2" destOrd="0" presId="urn:microsoft.com/office/officeart/2005/8/layout/default"/>
    <dgm:cxn modelId="{BEA50480-7CD7-4708-94DC-8871892BF668}" type="presParOf" srcId="{FD625E0C-06A3-4DAB-9849-ABA3D76471CF}" destId="{D8C13591-4650-45C6-AF14-1FC66B45679E}" srcOrd="3" destOrd="0" presId="urn:microsoft.com/office/officeart/2005/8/layout/default"/>
    <dgm:cxn modelId="{701573A4-CB08-41A4-AA92-0FE3C8E1E18A}" type="presParOf" srcId="{FD625E0C-06A3-4DAB-9849-ABA3D76471CF}" destId="{8C671889-E990-4E85-BAFF-9A05A0F329A9}" srcOrd="4" destOrd="0" presId="urn:microsoft.com/office/officeart/2005/8/layout/default"/>
    <dgm:cxn modelId="{89BF3B53-F67A-4E12-A3AA-28F0C95A78E4}" type="presParOf" srcId="{FD625E0C-06A3-4DAB-9849-ABA3D76471CF}" destId="{CF16947B-6C9C-465C-B0E4-E0E2484F15F0}" srcOrd="5" destOrd="0" presId="urn:microsoft.com/office/officeart/2005/8/layout/default"/>
    <dgm:cxn modelId="{89F8E22B-0119-4665-8C0A-999337ABEE95}" type="presParOf" srcId="{FD625E0C-06A3-4DAB-9849-ABA3D76471CF}" destId="{71F0EA65-07F2-4422-8211-67C237B9690C}" srcOrd="6" destOrd="0" presId="urn:microsoft.com/office/officeart/2005/8/layout/default"/>
    <dgm:cxn modelId="{3E7258DD-8578-48D9-8A91-D5475F027193}" type="presParOf" srcId="{FD625E0C-06A3-4DAB-9849-ABA3D76471CF}" destId="{12DB7DA9-B2F4-4DE6-A3E4-5CCDF6331D00}" srcOrd="7" destOrd="0" presId="urn:microsoft.com/office/officeart/2005/8/layout/default"/>
    <dgm:cxn modelId="{86C2F5E4-DD87-4656-A971-2CEAA587D5F7}" type="presParOf" srcId="{FD625E0C-06A3-4DAB-9849-ABA3D76471CF}" destId="{9D1A3022-D014-427D-9BFC-D722ADBB67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6663B9-53B2-4368-B98C-3C3415CA4A5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63EBB87D-6126-479B-893A-ED1C7104EC54}">
      <dgm:prSet phldrT="[Texto]"/>
      <dgm:spPr/>
      <dgm:t>
        <a:bodyPr/>
        <a:lstStyle/>
        <a:p>
          <a:r>
            <a:rPr lang="pt-BR" dirty="0"/>
            <a:t>Promover a participação</a:t>
          </a:r>
        </a:p>
      </dgm:t>
    </dgm:pt>
    <dgm:pt modelId="{EE83E02C-3A03-4E11-9664-C69C1A5A332A}" type="parTrans" cxnId="{4A0B7F22-9D8B-4E51-AE7D-625D016DC5D7}">
      <dgm:prSet/>
      <dgm:spPr/>
      <dgm:t>
        <a:bodyPr/>
        <a:lstStyle/>
        <a:p>
          <a:endParaRPr lang="pt-BR"/>
        </a:p>
      </dgm:t>
    </dgm:pt>
    <dgm:pt modelId="{DFE7A793-4E9A-4359-97C2-E2C12B6FCE14}" type="sibTrans" cxnId="{4A0B7F22-9D8B-4E51-AE7D-625D016DC5D7}">
      <dgm:prSet/>
      <dgm:spPr/>
      <dgm:t>
        <a:bodyPr/>
        <a:lstStyle/>
        <a:p>
          <a:endParaRPr lang="pt-BR"/>
        </a:p>
      </dgm:t>
    </dgm:pt>
    <dgm:pt modelId="{E88459CC-AED7-4937-A908-72C058B4B248}">
      <dgm:prSet phldrT="[Texto]"/>
      <dgm:spPr/>
      <dgm:t>
        <a:bodyPr/>
        <a:lstStyle/>
        <a:p>
          <a:r>
            <a:rPr lang="pt-BR" dirty="0"/>
            <a:t>Acompanhar visando garantir a efetividade</a:t>
          </a:r>
        </a:p>
      </dgm:t>
    </dgm:pt>
    <dgm:pt modelId="{16E2EFBB-153F-4241-A9EA-9BA0393B065D}" type="parTrans" cxnId="{A7CA7962-0530-4E23-838E-DBBDE9C898E6}">
      <dgm:prSet/>
      <dgm:spPr/>
      <dgm:t>
        <a:bodyPr/>
        <a:lstStyle/>
        <a:p>
          <a:endParaRPr lang="pt-BR"/>
        </a:p>
      </dgm:t>
    </dgm:pt>
    <dgm:pt modelId="{99A3CF4A-1D08-4295-AD79-6934375246AE}" type="sibTrans" cxnId="{A7CA7962-0530-4E23-838E-DBBDE9C898E6}">
      <dgm:prSet/>
      <dgm:spPr/>
      <dgm:t>
        <a:bodyPr/>
        <a:lstStyle/>
        <a:p>
          <a:endParaRPr lang="pt-BR"/>
        </a:p>
      </dgm:t>
    </dgm:pt>
    <dgm:pt modelId="{0A03086F-311C-4EBC-9923-3798EABF8BDE}">
      <dgm:prSet phldrT="[Texto]"/>
      <dgm:spPr/>
      <dgm:t>
        <a:bodyPr/>
        <a:lstStyle/>
        <a:p>
          <a:r>
            <a:rPr lang="pt-BR" dirty="0"/>
            <a:t>Propor aperfeiçoamento</a:t>
          </a:r>
        </a:p>
      </dgm:t>
    </dgm:pt>
    <dgm:pt modelId="{79472EC6-5EE6-4C32-AAAE-C52F56BC7F46}" type="parTrans" cxnId="{9F4DCD86-BD0A-40D8-9FAB-B11110479A07}">
      <dgm:prSet/>
      <dgm:spPr/>
      <dgm:t>
        <a:bodyPr/>
        <a:lstStyle/>
        <a:p>
          <a:endParaRPr lang="pt-BR"/>
        </a:p>
      </dgm:t>
    </dgm:pt>
    <dgm:pt modelId="{BD417C88-75D8-485D-A103-CC23939900C6}" type="sibTrans" cxnId="{9F4DCD86-BD0A-40D8-9FAB-B11110479A07}">
      <dgm:prSet/>
      <dgm:spPr/>
      <dgm:t>
        <a:bodyPr/>
        <a:lstStyle/>
        <a:p>
          <a:endParaRPr lang="pt-BR"/>
        </a:p>
      </dgm:t>
    </dgm:pt>
    <dgm:pt modelId="{4C1E4355-B564-4EF1-87C5-28D87A53F819}">
      <dgm:prSet phldrT="[Texto]"/>
      <dgm:spPr/>
      <dgm:t>
        <a:bodyPr/>
        <a:lstStyle/>
        <a:p>
          <a:r>
            <a:rPr lang="pt-BR" dirty="0"/>
            <a:t>Auxiliar na prevenção e correção dos atos</a:t>
          </a:r>
        </a:p>
      </dgm:t>
    </dgm:pt>
    <dgm:pt modelId="{20BDB276-33A3-4BB2-BE10-85311299B331}" type="parTrans" cxnId="{319CD094-7FEC-496B-B6B8-C7721C684950}">
      <dgm:prSet/>
      <dgm:spPr/>
      <dgm:t>
        <a:bodyPr/>
        <a:lstStyle/>
        <a:p>
          <a:endParaRPr lang="pt-BR"/>
        </a:p>
      </dgm:t>
    </dgm:pt>
    <dgm:pt modelId="{7B1B152C-9E12-4082-A1D5-EAC91A3841D5}" type="sibTrans" cxnId="{319CD094-7FEC-496B-B6B8-C7721C684950}">
      <dgm:prSet/>
      <dgm:spPr/>
      <dgm:t>
        <a:bodyPr/>
        <a:lstStyle/>
        <a:p>
          <a:endParaRPr lang="pt-BR"/>
        </a:p>
      </dgm:t>
    </dgm:pt>
    <dgm:pt modelId="{CC7F73BE-EE2C-4E21-B81D-3F6E830A7E6F}">
      <dgm:prSet phldrT="[Texto]"/>
      <dgm:spPr/>
      <dgm:t>
        <a:bodyPr/>
        <a:lstStyle/>
        <a:p>
          <a:r>
            <a:rPr lang="pt-BR" dirty="0"/>
            <a:t>Propor adoção de medidas para a defesa dos direitos dos usuários</a:t>
          </a:r>
        </a:p>
      </dgm:t>
    </dgm:pt>
    <dgm:pt modelId="{7222D0D6-A428-44CB-AEF4-AF7FFAF0788D}" type="parTrans" cxnId="{A40EB02F-DA5E-4D56-8664-946FF7BB327B}">
      <dgm:prSet/>
      <dgm:spPr/>
      <dgm:t>
        <a:bodyPr/>
        <a:lstStyle/>
        <a:p>
          <a:endParaRPr lang="pt-BR"/>
        </a:p>
      </dgm:t>
    </dgm:pt>
    <dgm:pt modelId="{0AC49582-F298-46EC-B986-950B4DA2E6EA}" type="sibTrans" cxnId="{A40EB02F-DA5E-4D56-8664-946FF7BB327B}">
      <dgm:prSet/>
      <dgm:spPr/>
      <dgm:t>
        <a:bodyPr/>
        <a:lstStyle/>
        <a:p>
          <a:endParaRPr lang="pt-BR"/>
        </a:p>
      </dgm:t>
    </dgm:pt>
    <dgm:pt modelId="{3A98554C-C0A5-4042-BBA3-9C0072805666}">
      <dgm:prSet/>
      <dgm:spPr/>
      <dgm:t>
        <a:bodyPr/>
        <a:lstStyle/>
        <a:p>
          <a:r>
            <a:rPr lang="pt-BR" dirty="0"/>
            <a:t>Receber, analisar e encaminhar manifestações</a:t>
          </a:r>
        </a:p>
      </dgm:t>
    </dgm:pt>
    <dgm:pt modelId="{23100FF5-4284-4587-B129-910D82E31022}" type="parTrans" cxnId="{8421325D-5265-45BA-AB5B-6BCBF6294DF9}">
      <dgm:prSet/>
      <dgm:spPr/>
      <dgm:t>
        <a:bodyPr/>
        <a:lstStyle/>
        <a:p>
          <a:endParaRPr lang="pt-BR"/>
        </a:p>
      </dgm:t>
    </dgm:pt>
    <dgm:pt modelId="{1A2FCABB-69B6-404D-A942-F62D301AEAED}" type="sibTrans" cxnId="{8421325D-5265-45BA-AB5B-6BCBF6294DF9}">
      <dgm:prSet/>
      <dgm:spPr/>
      <dgm:t>
        <a:bodyPr/>
        <a:lstStyle/>
        <a:p>
          <a:endParaRPr lang="pt-BR"/>
        </a:p>
      </dgm:t>
    </dgm:pt>
    <dgm:pt modelId="{85521989-970D-4A20-AF51-636783497920}">
      <dgm:prSet/>
      <dgm:spPr/>
      <dgm:t>
        <a:bodyPr/>
        <a:lstStyle/>
        <a:p>
          <a:r>
            <a:rPr lang="pt-BR" dirty="0"/>
            <a:t>Mediação e conciliação</a:t>
          </a:r>
        </a:p>
      </dgm:t>
    </dgm:pt>
    <dgm:pt modelId="{582AFB76-C355-4E83-B87C-A37DCE207A81}" type="parTrans" cxnId="{F5FF1414-7608-4BEB-AA54-6DEC4A16FF7B}">
      <dgm:prSet/>
      <dgm:spPr/>
      <dgm:t>
        <a:bodyPr/>
        <a:lstStyle/>
        <a:p>
          <a:endParaRPr lang="pt-BR"/>
        </a:p>
      </dgm:t>
    </dgm:pt>
    <dgm:pt modelId="{8E6C0740-3B71-4350-84DD-00FB23254936}" type="sibTrans" cxnId="{F5FF1414-7608-4BEB-AA54-6DEC4A16FF7B}">
      <dgm:prSet/>
      <dgm:spPr/>
      <dgm:t>
        <a:bodyPr/>
        <a:lstStyle/>
        <a:p>
          <a:endParaRPr lang="pt-BR"/>
        </a:p>
      </dgm:t>
    </dgm:pt>
    <dgm:pt modelId="{0C419880-1458-49FD-AD75-AAF378EB8DDF}" type="pres">
      <dgm:prSet presAssocID="{C96663B9-53B2-4368-B98C-3C3415CA4A55}" presName="diagram" presStyleCnt="0">
        <dgm:presLayoutVars>
          <dgm:dir/>
          <dgm:resizeHandles val="exact"/>
        </dgm:presLayoutVars>
      </dgm:prSet>
      <dgm:spPr/>
    </dgm:pt>
    <dgm:pt modelId="{9142065D-8372-40F0-8A71-0E249A11D891}" type="pres">
      <dgm:prSet presAssocID="{63EBB87D-6126-479B-893A-ED1C7104EC54}" presName="node" presStyleLbl="node1" presStyleIdx="0" presStyleCnt="7">
        <dgm:presLayoutVars>
          <dgm:bulletEnabled val="1"/>
        </dgm:presLayoutVars>
      </dgm:prSet>
      <dgm:spPr/>
    </dgm:pt>
    <dgm:pt modelId="{C6DC2F78-25A1-457E-9B76-081BA722F50D}" type="pres">
      <dgm:prSet presAssocID="{DFE7A793-4E9A-4359-97C2-E2C12B6FCE14}" presName="sibTrans" presStyleCnt="0"/>
      <dgm:spPr/>
    </dgm:pt>
    <dgm:pt modelId="{05D9A791-3DB5-4BDA-9E8D-E07855C913A1}" type="pres">
      <dgm:prSet presAssocID="{E88459CC-AED7-4937-A908-72C058B4B248}" presName="node" presStyleLbl="node1" presStyleIdx="1" presStyleCnt="7">
        <dgm:presLayoutVars>
          <dgm:bulletEnabled val="1"/>
        </dgm:presLayoutVars>
      </dgm:prSet>
      <dgm:spPr/>
    </dgm:pt>
    <dgm:pt modelId="{D68160CC-68FD-499B-8DDC-7A5DBAA0117B}" type="pres">
      <dgm:prSet presAssocID="{99A3CF4A-1D08-4295-AD79-6934375246AE}" presName="sibTrans" presStyleCnt="0"/>
      <dgm:spPr/>
    </dgm:pt>
    <dgm:pt modelId="{42244A48-0076-489D-A598-E6C0E3BB7F14}" type="pres">
      <dgm:prSet presAssocID="{0A03086F-311C-4EBC-9923-3798EABF8BDE}" presName="node" presStyleLbl="node1" presStyleIdx="2" presStyleCnt="7">
        <dgm:presLayoutVars>
          <dgm:bulletEnabled val="1"/>
        </dgm:presLayoutVars>
      </dgm:prSet>
      <dgm:spPr/>
    </dgm:pt>
    <dgm:pt modelId="{D4410555-56AD-418A-B4F8-C0D2EC46E9BD}" type="pres">
      <dgm:prSet presAssocID="{BD417C88-75D8-485D-A103-CC23939900C6}" presName="sibTrans" presStyleCnt="0"/>
      <dgm:spPr/>
    </dgm:pt>
    <dgm:pt modelId="{02CC2A4F-1CA4-4BF6-8A7C-DD3022D7796B}" type="pres">
      <dgm:prSet presAssocID="{4C1E4355-B564-4EF1-87C5-28D87A53F819}" presName="node" presStyleLbl="node1" presStyleIdx="3" presStyleCnt="7">
        <dgm:presLayoutVars>
          <dgm:bulletEnabled val="1"/>
        </dgm:presLayoutVars>
      </dgm:prSet>
      <dgm:spPr/>
    </dgm:pt>
    <dgm:pt modelId="{060A39BC-2900-4BC5-B059-861B6596841C}" type="pres">
      <dgm:prSet presAssocID="{7B1B152C-9E12-4082-A1D5-EAC91A3841D5}" presName="sibTrans" presStyleCnt="0"/>
      <dgm:spPr/>
    </dgm:pt>
    <dgm:pt modelId="{035E387C-CB56-4ACF-A800-8298957ACA4C}" type="pres">
      <dgm:prSet presAssocID="{CC7F73BE-EE2C-4E21-B81D-3F6E830A7E6F}" presName="node" presStyleLbl="node1" presStyleIdx="4" presStyleCnt="7">
        <dgm:presLayoutVars>
          <dgm:bulletEnabled val="1"/>
        </dgm:presLayoutVars>
      </dgm:prSet>
      <dgm:spPr/>
    </dgm:pt>
    <dgm:pt modelId="{324BBDB5-CB6F-44AE-BC21-9B5345D937F5}" type="pres">
      <dgm:prSet presAssocID="{0AC49582-F298-46EC-B986-950B4DA2E6EA}" presName="sibTrans" presStyleCnt="0"/>
      <dgm:spPr/>
    </dgm:pt>
    <dgm:pt modelId="{0BA0B3F3-5B83-45DA-8EC3-AC61AB1EB095}" type="pres">
      <dgm:prSet presAssocID="{3A98554C-C0A5-4042-BBA3-9C0072805666}" presName="node" presStyleLbl="node1" presStyleIdx="5" presStyleCnt="7">
        <dgm:presLayoutVars>
          <dgm:bulletEnabled val="1"/>
        </dgm:presLayoutVars>
      </dgm:prSet>
      <dgm:spPr/>
    </dgm:pt>
    <dgm:pt modelId="{DDB20FDF-52D6-407E-91D8-26E7A84CA935}" type="pres">
      <dgm:prSet presAssocID="{1A2FCABB-69B6-404D-A942-F62D301AEAED}" presName="sibTrans" presStyleCnt="0"/>
      <dgm:spPr/>
    </dgm:pt>
    <dgm:pt modelId="{C33079F3-0F5E-454A-B1A1-8DA766F83544}" type="pres">
      <dgm:prSet presAssocID="{85521989-970D-4A20-AF51-636783497920}" presName="node" presStyleLbl="node1" presStyleIdx="6" presStyleCnt="7">
        <dgm:presLayoutVars>
          <dgm:bulletEnabled val="1"/>
        </dgm:presLayoutVars>
      </dgm:prSet>
      <dgm:spPr/>
    </dgm:pt>
  </dgm:ptLst>
  <dgm:cxnLst>
    <dgm:cxn modelId="{F5FF1414-7608-4BEB-AA54-6DEC4A16FF7B}" srcId="{C96663B9-53B2-4368-B98C-3C3415CA4A55}" destId="{85521989-970D-4A20-AF51-636783497920}" srcOrd="6" destOrd="0" parTransId="{582AFB76-C355-4E83-B87C-A37DCE207A81}" sibTransId="{8E6C0740-3B71-4350-84DD-00FB23254936}"/>
    <dgm:cxn modelId="{4A0B7F22-9D8B-4E51-AE7D-625D016DC5D7}" srcId="{C96663B9-53B2-4368-B98C-3C3415CA4A55}" destId="{63EBB87D-6126-479B-893A-ED1C7104EC54}" srcOrd="0" destOrd="0" parTransId="{EE83E02C-3A03-4E11-9664-C69C1A5A332A}" sibTransId="{DFE7A793-4E9A-4359-97C2-E2C12B6FCE14}"/>
    <dgm:cxn modelId="{A40EB02F-DA5E-4D56-8664-946FF7BB327B}" srcId="{C96663B9-53B2-4368-B98C-3C3415CA4A55}" destId="{CC7F73BE-EE2C-4E21-B81D-3F6E830A7E6F}" srcOrd="4" destOrd="0" parTransId="{7222D0D6-A428-44CB-AEF4-AF7FFAF0788D}" sibTransId="{0AC49582-F298-46EC-B986-950B4DA2E6EA}"/>
    <dgm:cxn modelId="{8421325D-5265-45BA-AB5B-6BCBF6294DF9}" srcId="{C96663B9-53B2-4368-B98C-3C3415CA4A55}" destId="{3A98554C-C0A5-4042-BBA3-9C0072805666}" srcOrd="5" destOrd="0" parTransId="{23100FF5-4284-4587-B129-910D82E31022}" sibTransId="{1A2FCABB-69B6-404D-A942-F62D301AEAED}"/>
    <dgm:cxn modelId="{A7CA7962-0530-4E23-838E-DBBDE9C898E6}" srcId="{C96663B9-53B2-4368-B98C-3C3415CA4A55}" destId="{E88459CC-AED7-4937-A908-72C058B4B248}" srcOrd="1" destOrd="0" parTransId="{16E2EFBB-153F-4241-A9EA-9BA0393B065D}" sibTransId="{99A3CF4A-1D08-4295-AD79-6934375246AE}"/>
    <dgm:cxn modelId="{513E366A-CCA1-4720-9B75-9913DEE7E69A}" type="presOf" srcId="{3A98554C-C0A5-4042-BBA3-9C0072805666}" destId="{0BA0B3F3-5B83-45DA-8EC3-AC61AB1EB095}" srcOrd="0" destOrd="0" presId="urn:microsoft.com/office/officeart/2005/8/layout/default"/>
    <dgm:cxn modelId="{9F4DCD86-BD0A-40D8-9FAB-B11110479A07}" srcId="{C96663B9-53B2-4368-B98C-3C3415CA4A55}" destId="{0A03086F-311C-4EBC-9923-3798EABF8BDE}" srcOrd="2" destOrd="0" parTransId="{79472EC6-5EE6-4C32-AAAE-C52F56BC7F46}" sibTransId="{BD417C88-75D8-485D-A103-CC23939900C6}"/>
    <dgm:cxn modelId="{319CD094-7FEC-496B-B6B8-C7721C684950}" srcId="{C96663B9-53B2-4368-B98C-3C3415CA4A55}" destId="{4C1E4355-B564-4EF1-87C5-28D87A53F819}" srcOrd="3" destOrd="0" parTransId="{20BDB276-33A3-4BB2-BE10-85311299B331}" sibTransId="{7B1B152C-9E12-4082-A1D5-EAC91A3841D5}"/>
    <dgm:cxn modelId="{6E82A89E-BD72-4D1A-ACE9-96727B8EF7C5}" type="presOf" srcId="{CC7F73BE-EE2C-4E21-B81D-3F6E830A7E6F}" destId="{035E387C-CB56-4ACF-A800-8298957ACA4C}" srcOrd="0" destOrd="0" presId="urn:microsoft.com/office/officeart/2005/8/layout/default"/>
    <dgm:cxn modelId="{CD1A02A3-75B5-45FE-BF76-277ACF3D1D8C}" type="presOf" srcId="{85521989-970D-4A20-AF51-636783497920}" destId="{C33079F3-0F5E-454A-B1A1-8DA766F83544}" srcOrd="0" destOrd="0" presId="urn:microsoft.com/office/officeart/2005/8/layout/default"/>
    <dgm:cxn modelId="{B0B33EAD-98FE-41EB-B682-A765ED13FE09}" type="presOf" srcId="{0A03086F-311C-4EBC-9923-3798EABF8BDE}" destId="{42244A48-0076-489D-A598-E6C0E3BB7F14}" srcOrd="0" destOrd="0" presId="urn:microsoft.com/office/officeart/2005/8/layout/default"/>
    <dgm:cxn modelId="{04B451C2-2979-47A9-91DF-643664920D62}" type="presOf" srcId="{4C1E4355-B564-4EF1-87C5-28D87A53F819}" destId="{02CC2A4F-1CA4-4BF6-8A7C-DD3022D7796B}" srcOrd="0" destOrd="0" presId="urn:microsoft.com/office/officeart/2005/8/layout/default"/>
    <dgm:cxn modelId="{3EB185C2-1874-4AE0-8871-9F50BA9CBEC3}" type="presOf" srcId="{C96663B9-53B2-4368-B98C-3C3415CA4A55}" destId="{0C419880-1458-49FD-AD75-AAF378EB8DDF}" srcOrd="0" destOrd="0" presId="urn:microsoft.com/office/officeart/2005/8/layout/default"/>
    <dgm:cxn modelId="{918956C4-712C-4CAE-854A-4BE1194131F9}" type="presOf" srcId="{63EBB87D-6126-479B-893A-ED1C7104EC54}" destId="{9142065D-8372-40F0-8A71-0E249A11D891}" srcOrd="0" destOrd="0" presId="urn:microsoft.com/office/officeart/2005/8/layout/default"/>
    <dgm:cxn modelId="{A87169D4-FF64-4B08-A4C0-2EEC869B822A}" type="presOf" srcId="{E88459CC-AED7-4937-A908-72C058B4B248}" destId="{05D9A791-3DB5-4BDA-9E8D-E07855C913A1}" srcOrd="0" destOrd="0" presId="urn:microsoft.com/office/officeart/2005/8/layout/default"/>
    <dgm:cxn modelId="{ED4DD00E-2824-4026-A211-970D18BBDDA0}" type="presParOf" srcId="{0C419880-1458-49FD-AD75-AAF378EB8DDF}" destId="{9142065D-8372-40F0-8A71-0E249A11D891}" srcOrd="0" destOrd="0" presId="urn:microsoft.com/office/officeart/2005/8/layout/default"/>
    <dgm:cxn modelId="{0B93053F-998F-4A02-AF26-2584B9D0784C}" type="presParOf" srcId="{0C419880-1458-49FD-AD75-AAF378EB8DDF}" destId="{C6DC2F78-25A1-457E-9B76-081BA722F50D}" srcOrd="1" destOrd="0" presId="urn:microsoft.com/office/officeart/2005/8/layout/default"/>
    <dgm:cxn modelId="{EBB39E5A-D95C-4594-9AD9-E39E5FEDCB45}" type="presParOf" srcId="{0C419880-1458-49FD-AD75-AAF378EB8DDF}" destId="{05D9A791-3DB5-4BDA-9E8D-E07855C913A1}" srcOrd="2" destOrd="0" presId="urn:microsoft.com/office/officeart/2005/8/layout/default"/>
    <dgm:cxn modelId="{35C9D36A-3A84-473A-9759-4E6CA2EF0801}" type="presParOf" srcId="{0C419880-1458-49FD-AD75-AAF378EB8DDF}" destId="{D68160CC-68FD-499B-8DDC-7A5DBAA0117B}" srcOrd="3" destOrd="0" presId="urn:microsoft.com/office/officeart/2005/8/layout/default"/>
    <dgm:cxn modelId="{567CB3E4-8B27-4426-889A-3CD4ABA8C853}" type="presParOf" srcId="{0C419880-1458-49FD-AD75-AAF378EB8DDF}" destId="{42244A48-0076-489D-A598-E6C0E3BB7F14}" srcOrd="4" destOrd="0" presId="urn:microsoft.com/office/officeart/2005/8/layout/default"/>
    <dgm:cxn modelId="{71E9059D-1520-44FD-864A-5D7FC5D7E4C8}" type="presParOf" srcId="{0C419880-1458-49FD-AD75-AAF378EB8DDF}" destId="{D4410555-56AD-418A-B4F8-C0D2EC46E9BD}" srcOrd="5" destOrd="0" presId="urn:microsoft.com/office/officeart/2005/8/layout/default"/>
    <dgm:cxn modelId="{B0B5729A-7784-45C5-9377-374BC382505D}" type="presParOf" srcId="{0C419880-1458-49FD-AD75-AAF378EB8DDF}" destId="{02CC2A4F-1CA4-4BF6-8A7C-DD3022D7796B}" srcOrd="6" destOrd="0" presId="urn:microsoft.com/office/officeart/2005/8/layout/default"/>
    <dgm:cxn modelId="{DCE7EBDC-F2C9-4674-8F6F-2E83D89F431F}" type="presParOf" srcId="{0C419880-1458-49FD-AD75-AAF378EB8DDF}" destId="{060A39BC-2900-4BC5-B059-861B6596841C}" srcOrd="7" destOrd="0" presId="urn:microsoft.com/office/officeart/2005/8/layout/default"/>
    <dgm:cxn modelId="{A81F4FAC-BAE3-4D3E-9A76-F43055CF4B44}" type="presParOf" srcId="{0C419880-1458-49FD-AD75-AAF378EB8DDF}" destId="{035E387C-CB56-4ACF-A800-8298957ACA4C}" srcOrd="8" destOrd="0" presId="urn:microsoft.com/office/officeart/2005/8/layout/default"/>
    <dgm:cxn modelId="{B4A75D1F-1F48-4203-B08D-FBDCC60B3A34}" type="presParOf" srcId="{0C419880-1458-49FD-AD75-AAF378EB8DDF}" destId="{324BBDB5-CB6F-44AE-BC21-9B5345D937F5}" srcOrd="9" destOrd="0" presId="urn:microsoft.com/office/officeart/2005/8/layout/default"/>
    <dgm:cxn modelId="{692DDC74-4651-438D-8D4B-05B6B0977D68}" type="presParOf" srcId="{0C419880-1458-49FD-AD75-AAF378EB8DDF}" destId="{0BA0B3F3-5B83-45DA-8EC3-AC61AB1EB095}" srcOrd="10" destOrd="0" presId="urn:microsoft.com/office/officeart/2005/8/layout/default"/>
    <dgm:cxn modelId="{8B7CBDF8-3833-459E-AEF3-5FBC9A0EF054}" type="presParOf" srcId="{0C419880-1458-49FD-AD75-AAF378EB8DDF}" destId="{DDB20FDF-52D6-407E-91D8-26E7A84CA935}" srcOrd="11" destOrd="0" presId="urn:microsoft.com/office/officeart/2005/8/layout/default"/>
    <dgm:cxn modelId="{DD8A996C-182E-450B-BB40-9428FE8BF0A2}" type="presParOf" srcId="{0C419880-1458-49FD-AD75-AAF378EB8DDF}" destId="{C33079F3-0F5E-454A-B1A1-8DA766F8354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6663B9-53B2-4368-B98C-3C3415CA4A5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63EBB87D-6126-479B-893A-ED1C7104EC54}">
      <dgm:prSet phldrT="[Texto]"/>
      <dgm:spPr/>
      <dgm:t>
        <a:bodyPr/>
        <a:lstStyle/>
        <a:p>
          <a:r>
            <a:rPr lang="pt-BR" dirty="0"/>
            <a:t>PROFOCO</a:t>
          </a:r>
        </a:p>
      </dgm:t>
    </dgm:pt>
    <dgm:pt modelId="{EE83E02C-3A03-4E11-9664-C69C1A5A332A}" type="parTrans" cxnId="{4A0B7F22-9D8B-4E51-AE7D-625D016DC5D7}">
      <dgm:prSet/>
      <dgm:spPr/>
      <dgm:t>
        <a:bodyPr/>
        <a:lstStyle/>
        <a:p>
          <a:endParaRPr lang="pt-BR"/>
        </a:p>
      </dgm:t>
    </dgm:pt>
    <dgm:pt modelId="{DFE7A793-4E9A-4359-97C2-E2C12B6FCE14}" type="sibTrans" cxnId="{4A0B7F22-9D8B-4E51-AE7D-625D016DC5D7}">
      <dgm:prSet/>
      <dgm:spPr/>
      <dgm:t>
        <a:bodyPr/>
        <a:lstStyle/>
        <a:p>
          <a:endParaRPr lang="pt-BR"/>
        </a:p>
      </dgm:t>
    </dgm:pt>
    <dgm:pt modelId="{E88459CC-AED7-4937-A908-72C058B4B248}">
      <dgm:prSet phldrT="[Texto]"/>
      <dgm:spPr/>
      <dgm:t>
        <a:bodyPr/>
        <a:lstStyle/>
        <a:p>
          <a:r>
            <a:rPr lang="pt-BR" dirty="0"/>
            <a:t>e-OUV Municípios</a:t>
          </a:r>
        </a:p>
      </dgm:t>
    </dgm:pt>
    <dgm:pt modelId="{16E2EFBB-153F-4241-A9EA-9BA0393B065D}" type="parTrans" cxnId="{A7CA7962-0530-4E23-838E-DBBDE9C898E6}">
      <dgm:prSet/>
      <dgm:spPr/>
      <dgm:t>
        <a:bodyPr/>
        <a:lstStyle/>
        <a:p>
          <a:endParaRPr lang="pt-BR"/>
        </a:p>
      </dgm:t>
    </dgm:pt>
    <dgm:pt modelId="{99A3CF4A-1D08-4295-AD79-6934375246AE}" type="sibTrans" cxnId="{A7CA7962-0530-4E23-838E-DBBDE9C898E6}">
      <dgm:prSet/>
      <dgm:spPr/>
      <dgm:t>
        <a:bodyPr/>
        <a:lstStyle/>
        <a:p>
          <a:endParaRPr lang="pt-BR"/>
        </a:p>
      </dgm:t>
    </dgm:pt>
    <dgm:pt modelId="{0A03086F-311C-4EBC-9923-3798EABF8BDE}">
      <dgm:prSet phldrT="[Texto]"/>
      <dgm:spPr/>
      <dgm:t>
        <a:bodyPr/>
        <a:lstStyle/>
        <a:p>
          <a:r>
            <a:rPr lang="pt-BR" dirty="0"/>
            <a:t>Cursos em </a:t>
          </a:r>
          <a:r>
            <a:rPr lang="pt-BR" dirty="0" err="1"/>
            <a:t>EaD</a:t>
          </a:r>
          <a:endParaRPr lang="pt-BR" dirty="0"/>
        </a:p>
      </dgm:t>
    </dgm:pt>
    <dgm:pt modelId="{79472EC6-5EE6-4C32-AAAE-C52F56BC7F46}" type="parTrans" cxnId="{9F4DCD86-BD0A-40D8-9FAB-B11110479A07}">
      <dgm:prSet/>
      <dgm:spPr/>
      <dgm:t>
        <a:bodyPr/>
        <a:lstStyle/>
        <a:p>
          <a:endParaRPr lang="pt-BR"/>
        </a:p>
      </dgm:t>
    </dgm:pt>
    <dgm:pt modelId="{BD417C88-75D8-485D-A103-CC23939900C6}" type="sibTrans" cxnId="{9F4DCD86-BD0A-40D8-9FAB-B11110479A07}">
      <dgm:prSet/>
      <dgm:spPr/>
      <dgm:t>
        <a:bodyPr/>
        <a:lstStyle/>
        <a:p>
          <a:endParaRPr lang="pt-BR"/>
        </a:p>
      </dgm:t>
    </dgm:pt>
    <dgm:pt modelId="{4C1E4355-B564-4EF1-87C5-28D87A53F819}">
      <dgm:prSet phldrT="[Texto]"/>
      <dgm:spPr/>
      <dgm:t>
        <a:bodyPr/>
        <a:lstStyle/>
        <a:p>
          <a:r>
            <a:rPr lang="pt-BR" dirty="0"/>
            <a:t>Eventos nacionais e internacionais de discussão</a:t>
          </a:r>
        </a:p>
      </dgm:t>
    </dgm:pt>
    <dgm:pt modelId="{20BDB276-33A3-4BB2-BE10-85311299B331}" type="parTrans" cxnId="{319CD094-7FEC-496B-B6B8-C7721C684950}">
      <dgm:prSet/>
      <dgm:spPr/>
      <dgm:t>
        <a:bodyPr/>
        <a:lstStyle/>
        <a:p>
          <a:endParaRPr lang="pt-BR"/>
        </a:p>
      </dgm:t>
    </dgm:pt>
    <dgm:pt modelId="{7B1B152C-9E12-4082-A1D5-EAC91A3841D5}" type="sibTrans" cxnId="{319CD094-7FEC-496B-B6B8-C7721C684950}">
      <dgm:prSet/>
      <dgm:spPr/>
      <dgm:t>
        <a:bodyPr/>
        <a:lstStyle/>
        <a:p>
          <a:endParaRPr lang="pt-BR"/>
        </a:p>
      </dgm:t>
    </dgm:pt>
    <dgm:pt modelId="{CC7F73BE-EE2C-4E21-B81D-3F6E830A7E6F}">
      <dgm:prSet phldrT="[Texto]"/>
      <dgm:spPr/>
      <dgm:t>
        <a:bodyPr/>
        <a:lstStyle/>
        <a:p>
          <a:r>
            <a:rPr lang="pt-BR" dirty="0"/>
            <a:t>CGU Regionais apoiando ações locais</a:t>
          </a:r>
        </a:p>
      </dgm:t>
    </dgm:pt>
    <dgm:pt modelId="{7222D0D6-A428-44CB-AEF4-AF7FFAF0788D}" type="parTrans" cxnId="{A40EB02F-DA5E-4D56-8664-946FF7BB327B}">
      <dgm:prSet/>
      <dgm:spPr/>
      <dgm:t>
        <a:bodyPr/>
        <a:lstStyle/>
        <a:p>
          <a:endParaRPr lang="pt-BR"/>
        </a:p>
      </dgm:t>
    </dgm:pt>
    <dgm:pt modelId="{0AC49582-F298-46EC-B986-950B4DA2E6EA}" type="sibTrans" cxnId="{A40EB02F-DA5E-4D56-8664-946FF7BB327B}">
      <dgm:prSet/>
      <dgm:spPr/>
      <dgm:t>
        <a:bodyPr/>
        <a:lstStyle/>
        <a:p>
          <a:endParaRPr lang="pt-BR"/>
        </a:p>
      </dgm:t>
    </dgm:pt>
    <dgm:pt modelId="{3A98554C-C0A5-4042-BBA3-9C0072805666}">
      <dgm:prSet/>
      <dgm:spPr/>
      <dgm:t>
        <a:bodyPr/>
        <a:lstStyle/>
        <a:p>
          <a:r>
            <a:rPr lang="pt-BR" dirty="0"/>
            <a:t>Certificação em Ouvidoria</a:t>
          </a:r>
        </a:p>
      </dgm:t>
    </dgm:pt>
    <dgm:pt modelId="{23100FF5-4284-4587-B129-910D82E31022}" type="parTrans" cxnId="{8421325D-5265-45BA-AB5B-6BCBF6294DF9}">
      <dgm:prSet/>
      <dgm:spPr/>
      <dgm:t>
        <a:bodyPr/>
        <a:lstStyle/>
        <a:p>
          <a:endParaRPr lang="pt-BR"/>
        </a:p>
      </dgm:t>
    </dgm:pt>
    <dgm:pt modelId="{1A2FCABB-69B6-404D-A942-F62D301AEAED}" type="sibTrans" cxnId="{8421325D-5265-45BA-AB5B-6BCBF6294DF9}">
      <dgm:prSet/>
      <dgm:spPr/>
      <dgm:t>
        <a:bodyPr/>
        <a:lstStyle/>
        <a:p>
          <a:endParaRPr lang="pt-BR"/>
        </a:p>
      </dgm:t>
    </dgm:pt>
    <dgm:pt modelId="{85521989-970D-4A20-AF51-636783497920}">
      <dgm:prSet/>
      <dgm:spPr/>
      <dgm:t>
        <a:bodyPr/>
        <a:lstStyle/>
        <a:p>
          <a:r>
            <a:rPr lang="pt-BR" dirty="0" err="1"/>
            <a:t>e-SIC</a:t>
          </a:r>
          <a:r>
            <a:rPr lang="pt-BR" dirty="0"/>
            <a:t> Municípios (em breve!)</a:t>
          </a:r>
        </a:p>
      </dgm:t>
    </dgm:pt>
    <dgm:pt modelId="{582AFB76-C355-4E83-B87C-A37DCE207A81}" type="parTrans" cxnId="{F5FF1414-7608-4BEB-AA54-6DEC4A16FF7B}">
      <dgm:prSet/>
      <dgm:spPr/>
      <dgm:t>
        <a:bodyPr/>
        <a:lstStyle/>
        <a:p>
          <a:endParaRPr lang="pt-BR"/>
        </a:p>
      </dgm:t>
    </dgm:pt>
    <dgm:pt modelId="{8E6C0740-3B71-4350-84DD-00FB23254936}" type="sibTrans" cxnId="{F5FF1414-7608-4BEB-AA54-6DEC4A16FF7B}">
      <dgm:prSet/>
      <dgm:spPr/>
      <dgm:t>
        <a:bodyPr/>
        <a:lstStyle/>
        <a:p>
          <a:endParaRPr lang="pt-BR"/>
        </a:p>
      </dgm:t>
    </dgm:pt>
    <dgm:pt modelId="{0C419880-1458-49FD-AD75-AAF378EB8DDF}" type="pres">
      <dgm:prSet presAssocID="{C96663B9-53B2-4368-B98C-3C3415CA4A55}" presName="diagram" presStyleCnt="0">
        <dgm:presLayoutVars>
          <dgm:dir/>
          <dgm:resizeHandles val="exact"/>
        </dgm:presLayoutVars>
      </dgm:prSet>
      <dgm:spPr/>
    </dgm:pt>
    <dgm:pt modelId="{9142065D-8372-40F0-8A71-0E249A11D891}" type="pres">
      <dgm:prSet presAssocID="{63EBB87D-6126-479B-893A-ED1C7104EC54}" presName="node" presStyleLbl="node1" presStyleIdx="0" presStyleCnt="7">
        <dgm:presLayoutVars>
          <dgm:bulletEnabled val="1"/>
        </dgm:presLayoutVars>
      </dgm:prSet>
      <dgm:spPr/>
    </dgm:pt>
    <dgm:pt modelId="{C6DC2F78-25A1-457E-9B76-081BA722F50D}" type="pres">
      <dgm:prSet presAssocID="{DFE7A793-4E9A-4359-97C2-E2C12B6FCE14}" presName="sibTrans" presStyleCnt="0"/>
      <dgm:spPr/>
    </dgm:pt>
    <dgm:pt modelId="{05D9A791-3DB5-4BDA-9E8D-E07855C913A1}" type="pres">
      <dgm:prSet presAssocID="{E88459CC-AED7-4937-A908-72C058B4B248}" presName="node" presStyleLbl="node1" presStyleIdx="1" presStyleCnt="7">
        <dgm:presLayoutVars>
          <dgm:bulletEnabled val="1"/>
        </dgm:presLayoutVars>
      </dgm:prSet>
      <dgm:spPr/>
    </dgm:pt>
    <dgm:pt modelId="{D68160CC-68FD-499B-8DDC-7A5DBAA0117B}" type="pres">
      <dgm:prSet presAssocID="{99A3CF4A-1D08-4295-AD79-6934375246AE}" presName="sibTrans" presStyleCnt="0"/>
      <dgm:spPr/>
    </dgm:pt>
    <dgm:pt modelId="{42244A48-0076-489D-A598-E6C0E3BB7F14}" type="pres">
      <dgm:prSet presAssocID="{0A03086F-311C-4EBC-9923-3798EABF8BDE}" presName="node" presStyleLbl="node1" presStyleIdx="2" presStyleCnt="7">
        <dgm:presLayoutVars>
          <dgm:bulletEnabled val="1"/>
        </dgm:presLayoutVars>
      </dgm:prSet>
      <dgm:spPr/>
    </dgm:pt>
    <dgm:pt modelId="{D4410555-56AD-418A-B4F8-C0D2EC46E9BD}" type="pres">
      <dgm:prSet presAssocID="{BD417C88-75D8-485D-A103-CC23939900C6}" presName="sibTrans" presStyleCnt="0"/>
      <dgm:spPr/>
    </dgm:pt>
    <dgm:pt modelId="{02CC2A4F-1CA4-4BF6-8A7C-DD3022D7796B}" type="pres">
      <dgm:prSet presAssocID="{4C1E4355-B564-4EF1-87C5-28D87A53F819}" presName="node" presStyleLbl="node1" presStyleIdx="3" presStyleCnt="7">
        <dgm:presLayoutVars>
          <dgm:bulletEnabled val="1"/>
        </dgm:presLayoutVars>
      </dgm:prSet>
      <dgm:spPr/>
    </dgm:pt>
    <dgm:pt modelId="{060A39BC-2900-4BC5-B059-861B6596841C}" type="pres">
      <dgm:prSet presAssocID="{7B1B152C-9E12-4082-A1D5-EAC91A3841D5}" presName="sibTrans" presStyleCnt="0"/>
      <dgm:spPr/>
    </dgm:pt>
    <dgm:pt modelId="{035E387C-CB56-4ACF-A800-8298957ACA4C}" type="pres">
      <dgm:prSet presAssocID="{CC7F73BE-EE2C-4E21-B81D-3F6E830A7E6F}" presName="node" presStyleLbl="node1" presStyleIdx="4" presStyleCnt="7">
        <dgm:presLayoutVars>
          <dgm:bulletEnabled val="1"/>
        </dgm:presLayoutVars>
      </dgm:prSet>
      <dgm:spPr/>
    </dgm:pt>
    <dgm:pt modelId="{324BBDB5-CB6F-44AE-BC21-9B5345D937F5}" type="pres">
      <dgm:prSet presAssocID="{0AC49582-F298-46EC-B986-950B4DA2E6EA}" presName="sibTrans" presStyleCnt="0"/>
      <dgm:spPr/>
    </dgm:pt>
    <dgm:pt modelId="{0BA0B3F3-5B83-45DA-8EC3-AC61AB1EB095}" type="pres">
      <dgm:prSet presAssocID="{3A98554C-C0A5-4042-BBA3-9C0072805666}" presName="node" presStyleLbl="node1" presStyleIdx="5" presStyleCnt="7">
        <dgm:presLayoutVars>
          <dgm:bulletEnabled val="1"/>
        </dgm:presLayoutVars>
      </dgm:prSet>
      <dgm:spPr/>
    </dgm:pt>
    <dgm:pt modelId="{DDB20FDF-52D6-407E-91D8-26E7A84CA935}" type="pres">
      <dgm:prSet presAssocID="{1A2FCABB-69B6-404D-A942-F62D301AEAED}" presName="sibTrans" presStyleCnt="0"/>
      <dgm:spPr/>
    </dgm:pt>
    <dgm:pt modelId="{C33079F3-0F5E-454A-B1A1-8DA766F83544}" type="pres">
      <dgm:prSet presAssocID="{85521989-970D-4A20-AF51-636783497920}" presName="node" presStyleLbl="node1" presStyleIdx="6" presStyleCnt="7">
        <dgm:presLayoutVars>
          <dgm:bulletEnabled val="1"/>
        </dgm:presLayoutVars>
      </dgm:prSet>
      <dgm:spPr/>
    </dgm:pt>
  </dgm:ptLst>
  <dgm:cxnLst>
    <dgm:cxn modelId="{F5FF1414-7608-4BEB-AA54-6DEC4A16FF7B}" srcId="{C96663B9-53B2-4368-B98C-3C3415CA4A55}" destId="{85521989-970D-4A20-AF51-636783497920}" srcOrd="6" destOrd="0" parTransId="{582AFB76-C355-4E83-B87C-A37DCE207A81}" sibTransId="{8E6C0740-3B71-4350-84DD-00FB23254936}"/>
    <dgm:cxn modelId="{4A0B7F22-9D8B-4E51-AE7D-625D016DC5D7}" srcId="{C96663B9-53B2-4368-B98C-3C3415CA4A55}" destId="{63EBB87D-6126-479B-893A-ED1C7104EC54}" srcOrd="0" destOrd="0" parTransId="{EE83E02C-3A03-4E11-9664-C69C1A5A332A}" sibTransId="{DFE7A793-4E9A-4359-97C2-E2C12B6FCE14}"/>
    <dgm:cxn modelId="{A40EB02F-DA5E-4D56-8664-946FF7BB327B}" srcId="{C96663B9-53B2-4368-B98C-3C3415CA4A55}" destId="{CC7F73BE-EE2C-4E21-B81D-3F6E830A7E6F}" srcOrd="4" destOrd="0" parTransId="{7222D0D6-A428-44CB-AEF4-AF7FFAF0788D}" sibTransId="{0AC49582-F298-46EC-B986-950B4DA2E6EA}"/>
    <dgm:cxn modelId="{8421325D-5265-45BA-AB5B-6BCBF6294DF9}" srcId="{C96663B9-53B2-4368-B98C-3C3415CA4A55}" destId="{3A98554C-C0A5-4042-BBA3-9C0072805666}" srcOrd="5" destOrd="0" parTransId="{23100FF5-4284-4587-B129-910D82E31022}" sibTransId="{1A2FCABB-69B6-404D-A942-F62D301AEAED}"/>
    <dgm:cxn modelId="{A7CA7962-0530-4E23-838E-DBBDE9C898E6}" srcId="{C96663B9-53B2-4368-B98C-3C3415CA4A55}" destId="{E88459CC-AED7-4937-A908-72C058B4B248}" srcOrd="1" destOrd="0" parTransId="{16E2EFBB-153F-4241-A9EA-9BA0393B065D}" sibTransId="{99A3CF4A-1D08-4295-AD79-6934375246AE}"/>
    <dgm:cxn modelId="{513E366A-CCA1-4720-9B75-9913DEE7E69A}" type="presOf" srcId="{3A98554C-C0A5-4042-BBA3-9C0072805666}" destId="{0BA0B3F3-5B83-45DA-8EC3-AC61AB1EB095}" srcOrd="0" destOrd="0" presId="urn:microsoft.com/office/officeart/2005/8/layout/default"/>
    <dgm:cxn modelId="{9F4DCD86-BD0A-40D8-9FAB-B11110479A07}" srcId="{C96663B9-53B2-4368-B98C-3C3415CA4A55}" destId="{0A03086F-311C-4EBC-9923-3798EABF8BDE}" srcOrd="2" destOrd="0" parTransId="{79472EC6-5EE6-4C32-AAAE-C52F56BC7F46}" sibTransId="{BD417C88-75D8-485D-A103-CC23939900C6}"/>
    <dgm:cxn modelId="{319CD094-7FEC-496B-B6B8-C7721C684950}" srcId="{C96663B9-53B2-4368-B98C-3C3415CA4A55}" destId="{4C1E4355-B564-4EF1-87C5-28D87A53F819}" srcOrd="3" destOrd="0" parTransId="{20BDB276-33A3-4BB2-BE10-85311299B331}" sibTransId="{7B1B152C-9E12-4082-A1D5-EAC91A3841D5}"/>
    <dgm:cxn modelId="{6E82A89E-BD72-4D1A-ACE9-96727B8EF7C5}" type="presOf" srcId="{CC7F73BE-EE2C-4E21-B81D-3F6E830A7E6F}" destId="{035E387C-CB56-4ACF-A800-8298957ACA4C}" srcOrd="0" destOrd="0" presId="urn:microsoft.com/office/officeart/2005/8/layout/default"/>
    <dgm:cxn modelId="{CD1A02A3-75B5-45FE-BF76-277ACF3D1D8C}" type="presOf" srcId="{85521989-970D-4A20-AF51-636783497920}" destId="{C33079F3-0F5E-454A-B1A1-8DA766F83544}" srcOrd="0" destOrd="0" presId="urn:microsoft.com/office/officeart/2005/8/layout/default"/>
    <dgm:cxn modelId="{B0B33EAD-98FE-41EB-B682-A765ED13FE09}" type="presOf" srcId="{0A03086F-311C-4EBC-9923-3798EABF8BDE}" destId="{42244A48-0076-489D-A598-E6C0E3BB7F14}" srcOrd="0" destOrd="0" presId="urn:microsoft.com/office/officeart/2005/8/layout/default"/>
    <dgm:cxn modelId="{04B451C2-2979-47A9-91DF-643664920D62}" type="presOf" srcId="{4C1E4355-B564-4EF1-87C5-28D87A53F819}" destId="{02CC2A4F-1CA4-4BF6-8A7C-DD3022D7796B}" srcOrd="0" destOrd="0" presId="urn:microsoft.com/office/officeart/2005/8/layout/default"/>
    <dgm:cxn modelId="{3EB185C2-1874-4AE0-8871-9F50BA9CBEC3}" type="presOf" srcId="{C96663B9-53B2-4368-B98C-3C3415CA4A55}" destId="{0C419880-1458-49FD-AD75-AAF378EB8DDF}" srcOrd="0" destOrd="0" presId="urn:microsoft.com/office/officeart/2005/8/layout/default"/>
    <dgm:cxn modelId="{918956C4-712C-4CAE-854A-4BE1194131F9}" type="presOf" srcId="{63EBB87D-6126-479B-893A-ED1C7104EC54}" destId="{9142065D-8372-40F0-8A71-0E249A11D891}" srcOrd="0" destOrd="0" presId="urn:microsoft.com/office/officeart/2005/8/layout/default"/>
    <dgm:cxn modelId="{A87169D4-FF64-4B08-A4C0-2EEC869B822A}" type="presOf" srcId="{E88459CC-AED7-4937-A908-72C058B4B248}" destId="{05D9A791-3DB5-4BDA-9E8D-E07855C913A1}" srcOrd="0" destOrd="0" presId="urn:microsoft.com/office/officeart/2005/8/layout/default"/>
    <dgm:cxn modelId="{ED4DD00E-2824-4026-A211-970D18BBDDA0}" type="presParOf" srcId="{0C419880-1458-49FD-AD75-AAF378EB8DDF}" destId="{9142065D-8372-40F0-8A71-0E249A11D891}" srcOrd="0" destOrd="0" presId="urn:microsoft.com/office/officeart/2005/8/layout/default"/>
    <dgm:cxn modelId="{0B93053F-998F-4A02-AF26-2584B9D0784C}" type="presParOf" srcId="{0C419880-1458-49FD-AD75-AAF378EB8DDF}" destId="{C6DC2F78-25A1-457E-9B76-081BA722F50D}" srcOrd="1" destOrd="0" presId="urn:microsoft.com/office/officeart/2005/8/layout/default"/>
    <dgm:cxn modelId="{EBB39E5A-D95C-4594-9AD9-E39E5FEDCB45}" type="presParOf" srcId="{0C419880-1458-49FD-AD75-AAF378EB8DDF}" destId="{05D9A791-3DB5-4BDA-9E8D-E07855C913A1}" srcOrd="2" destOrd="0" presId="urn:microsoft.com/office/officeart/2005/8/layout/default"/>
    <dgm:cxn modelId="{35C9D36A-3A84-473A-9759-4E6CA2EF0801}" type="presParOf" srcId="{0C419880-1458-49FD-AD75-AAF378EB8DDF}" destId="{D68160CC-68FD-499B-8DDC-7A5DBAA0117B}" srcOrd="3" destOrd="0" presId="urn:microsoft.com/office/officeart/2005/8/layout/default"/>
    <dgm:cxn modelId="{567CB3E4-8B27-4426-889A-3CD4ABA8C853}" type="presParOf" srcId="{0C419880-1458-49FD-AD75-AAF378EB8DDF}" destId="{42244A48-0076-489D-A598-E6C0E3BB7F14}" srcOrd="4" destOrd="0" presId="urn:microsoft.com/office/officeart/2005/8/layout/default"/>
    <dgm:cxn modelId="{71E9059D-1520-44FD-864A-5D7FC5D7E4C8}" type="presParOf" srcId="{0C419880-1458-49FD-AD75-AAF378EB8DDF}" destId="{D4410555-56AD-418A-B4F8-C0D2EC46E9BD}" srcOrd="5" destOrd="0" presId="urn:microsoft.com/office/officeart/2005/8/layout/default"/>
    <dgm:cxn modelId="{B0B5729A-7784-45C5-9377-374BC382505D}" type="presParOf" srcId="{0C419880-1458-49FD-AD75-AAF378EB8DDF}" destId="{02CC2A4F-1CA4-4BF6-8A7C-DD3022D7796B}" srcOrd="6" destOrd="0" presId="urn:microsoft.com/office/officeart/2005/8/layout/default"/>
    <dgm:cxn modelId="{DCE7EBDC-F2C9-4674-8F6F-2E83D89F431F}" type="presParOf" srcId="{0C419880-1458-49FD-AD75-AAF378EB8DDF}" destId="{060A39BC-2900-4BC5-B059-861B6596841C}" srcOrd="7" destOrd="0" presId="urn:microsoft.com/office/officeart/2005/8/layout/default"/>
    <dgm:cxn modelId="{A81F4FAC-BAE3-4D3E-9A76-F43055CF4B44}" type="presParOf" srcId="{0C419880-1458-49FD-AD75-AAF378EB8DDF}" destId="{035E387C-CB56-4ACF-A800-8298957ACA4C}" srcOrd="8" destOrd="0" presId="urn:microsoft.com/office/officeart/2005/8/layout/default"/>
    <dgm:cxn modelId="{B4A75D1F-1F48-4203-B08D-FBDCC60B3A34}" type="presParOf" srcId="{0C419880-1458-49FD-AD75-AAF378EB8DDF}" destId="{324BBDB5-CB6F-44AE-BC21-9B5345D937F5}" srcOrd="9" destOrd="0" presId="urn:microsoft.com/office/officeart/2005/8/layout/default"/>
    <dgm:cxn modelId="{692DDC74-4651-438D-8D4B-05B6B0977D68}" type="presParOf" srcId="{0C419880-1458-49FD-AD75-AAF378EB8DDF}" destId="{0BA0B3F3-5B83-45DA-8EC3-AC61AB1EB095}" srcOrd="10" destOrd="0" presId="urn:microsoft.com/office/officeart/2005/8/layout/default"/>
    <dgm:cxn modelId="{8B7CBDF8-3833-459E-AEF3-5FBC9A0EF054}" type="presParOf" srcId="{0C419880-1458-49FD-AD75-AAF378EB8DDF}" destId="{DDB20FDF-52D6-407E-91D8-26E7A84CA935}" srcOrd="11" destOrd="0" presId="urn:microsoft.com/office/officeart/2005/8/layout/default"/>
    <dgm:cxn modelId="{DD8A996C-182E-450B-BB40-9428FE8BF0A2}" type="presParOf" srcId="{0C419880-1458-49FD-AD75-AAF378EB8DDF}" destId="{C33079F3-0F5E-454A-B1A1-8DA766F8354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FB250-EB51-42FC-B9A4-D4633C67B616}">
      <dsp:nvSpPr>
        <dsp:cNvPr id="0" name=""/>
        <dsp:cNvSpPr/>
      </dsp:nvSpPr>
      <dsp:spPr>
        <a:xfrm>
          <a:off x="1968428" y="129"/>
          <a:ext cx="1666638" cy="16666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Pessoa física</a:t>
          </a:r>
        </a:p>
      </dsp:txBody>
      <dsp:txXfrm>
        <a:off x="2212501" y="244202"/>
        <a:ext cx="1178492" cy="1178492"/>
      </dsp:txXfrm>
    </dsp:sp>
    <dsp:sp modelId="{7AA9FC2B-49FA-4A30-8A64-830BB2740000}">
      <dsp:nvSpPr>
        <dsp:cNvPr id="0" name=""/>
        <dsp:cNvSpPr/>
      </dsp:nvSpPr>
      <dsp:spPr>
        <a:xfrm>
          <a:off x="2318422" y="1802098"/>
          <a:ext cx="966650" cy="966650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2446551" y="2171745"/>
        <a:ext cx="710392" cy="227356"/>
      </dsp:txXfrm>
    </dsp:sp>
    <dsp:sp modelId="{8B206DC9-E6F4-484A-9F92-2F4F98EC2E21}">
      <dsp:nvSpPr>
        <dsp:cNvPr id="0" name=""/>
        <dsp:cNvSpPr/>
      </dsp:nvSpPr>
      <dsp:spPr>
        <a:xfrm>
          <a:off x="1968428" y="2904079"/>
          <a:ext cx="1666638" cy="1666638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Pessoa Jurídica</a:t>
          </a:r>
        </a:p>
      </dsp:txBody>
      <dsp:txXfrm>
        <a:off x="2212501" y="3148152"/>
        <a:ext cx="1178492" cy="1178492"/>
      </dsp:txXfrm>
    </dsp:sp>
    <dsp:sp modelId="{6356173E-E4B7-4D4F-86AF-2908C3907861}">
      <dsp:nvSpPr>
        <dsp:cNvPr id="0" name=""/>
        <dsp:cNvSpPr/>
      </dsp:nvSpPr>
      <dsp:spPr>
        <a:xfrm>
          <a:off x="3885061" y="1975428"/>
          <a:ext cx="529990" cy="619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/>
        </a:p>
      </dsp:txBody>
      <dsp:txXfrm>
        <a:off x="3885061" y="2099426"/>
        <a:ext cx="370993" cy="371993"/>
      </dsp:txXfrm>
    </dsp:sp>
    <dsp:sp modelId="{CC5E39B2-F51A-4CF5-9512-05D8F7CD3C1A}">
      <dsp:nvSpPr>
        <dsp:cNvPr id="0" name=""/>
        <dsp:cNvSpPr/>
      </dsp:nvSpPr>
      <dsp:spPr>
        <a:xfrm>
          <a:off x="4635048" y="618785"/>
          <a:ext cx="3333276" cy="3333276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Beneficia ou utiliza (efetiva ou potencialmente o serviço público)</a:t>
          </a:r>
        </a:p>
      </dsp:txBody>
      <dsp:txXfrm>
        <a:off x="5123195" y="1106932"/>
        <a:ext cx="2356982" cy="2356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505EE-501B-4505-AC87-1D7676AEB409}">
      <dsp:nvSpPr>
        <dsp:cNvPr id="0" name=""/>
        <dsp:cNvSpPr/>
      </dsp:nvSpPr>
      <dsp:spPr>
        <a:xfrm>
          <a:off x="3174" y="719001"/>
          <a:ext cx="2518117" cy="15108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regularidade</a:t>
          </a:r>
        </a:p>
      </dsp:txBody>
      <dsp:txXfrm>
        <a:off x="3174" y="719001"/>
        <a:ext cx="2518117" cy="1510870"/>
      </dsp:txXfrm>
    </dsp:sp>
    <dsp:sp modelId="{113BCB24-0CA9-46F1-A453-EE8F69FE686A}">
      <dsp:nvSpPr>
        <dsp:cNvPr id="0" name=""/>
        <dsp:cNvSpPr/>
      </dsp:nvSpPr>
      <dsp:spPr>
        <a:xfrm>
          <a:off x="2773103" y="719001"/>
          <a:ext cx="2518117" cy="1510870"/>
        </a:xfrm>
        <a:prstGeom prst="rect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continuidade</a:t>
          </a:r>
        </a:p>
      </dsp:txBody>
      <dsp:txXfrm>
        <a:off x="2773103" y="719001"/>
        <a:ext cx="2518117" cy="1510870"/>
      </dsp:txXfrm>
    </dsp:sp>
    <dsp:sp modelId="{BD92FD6B-15DB-46B5-81D6-F745767387A9}">
      <dsp:nvSpPr>
        <dsp:cNvPr id="0" name=""/>
        <dsp:cNvSpPr/>
      </dsp:nvSpPr>
      <dsp:spPr>
        <a:xfrm>
          <a:off x="5543032" y="719001"/>
          <a:ext cx="2518117" cy="1510870"/>
        </a:xfrm>
        <a:prstGeom prst="rect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rgbClr val="C00000"/>
              </a:solidFill>
            </a:rPr>
            <a:t>efetividade</a:t>
          </a:r>
        </a:p>
      </dsp:txBody>
      <dsp:txXfrm>
        <a:off x="5543032" y="719001"/>
        <a:ext cx="2518117" cy="1510870"/>
      </dsp:txXfrm>
    </dsp:sp>
    <dsp:sp modelId="{C4EEDF77-F976-46E6-B72C-7B3BAF2FA3F5}">
      <dsp:nvSpPr>
        <dsp:cNvPr id="0" name=""/>
        <dsp:cNvSpPr/>
      </dsp:nvSpPr>
      <dsp:spPr>
        <a:xfrm>
          <a:off x="8312962" y="719001"/>
          <a:ext cx="2518117" cy="1510870"/>
        </a:xfrm>
        <a:prstGeom prst="rect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segurança</a:t>
          </a:r>
        </a:p>
      </dsp:txBody>
      <dsp:txXfrm>
        <a:off x="8312962" y="719001"/>
        <a:ext cx="2518117" cy="1510870"/>
      </dsp:txXfrm>
    </dsp:sp>
    <dsp:sp modelId="{383C4C54-AA28-4C84-B1D5-AF66A545B4F5}">
      <dsp:nvSpPr>
        <dsp:cNvPr id="0" name=""/>
        <dsp:cNvSpPr/>
      </dsp:nvSpPr>
      <dsp:spPr>
        <a:xfrm>
          <a:off x="3174" y="2481683"/>
          <a:ext cx="2518117" cy="1510870"/>
        </a:xfrm>
        <a:prstGeom prst="rect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atualidade</a:t>
          </a:r>
        </a:p>
      </dsp:txBody>
      <dsp:txXfrm>
        <a:off x="3174" y="2481683"/>
        <a:ext cx="2518117" cy="1510870"/>
      </dsp:txXfrm>
    </dsp:sp>
    <dsp:sp modelId="{AC0B2A09-497C-4FE7-9206-7F1045A9E013}">
      <dsp:nvSpPr>
        <dsp:cNvPr id="0" name=""/>
        <dsp:cNvSpPr/>
      </dsp:nvSpPr>
      <dsp:spPr>
        <a:xfrm>
          <a:off x="2773103" y="2481683"/>
          <a:ext cx="2518117" cy="1510870"/>
        </a:xfrm>
        <a:prstGeom prst="rect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generalidade</a:t>
          </a:r>
        </a:p>
      </dsp:txBody>
      <dsp:txXfrm>
        <a:off x="2773103" y="2481683"/>
        <a:ext cx="2518117" cy="1510870"/>
      </dsp:txXfrm>
    </dsp:sp>
    <dsp:sp modelId="{114E9547-E377-4B39-9835-450B81E42C10}">
      <dsp:nvSpPr>
        <dsp:cNvPr id="0" name=""/>
        <dsp:cNvSpPr/>
      </dsp:nvSpPr>
      <dsp:spPr>
        <a:xfrm>
          <a:off x="5543032" y="2481683"/>
          <a:ext cx="2518117" cy="1510870"/>
        </a:xfrm>
        <a:prstGeom prst="rect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rgbClr val="FFC000"/>
              </a:solidFill>
            </a:rPr>
            <a:t>transparência</a:t>
          </a:r>
        </a:p>
      </dsp:txBody>
      <dsp:txXfrm>
        <a:off x="5543032" y="2481683"/>
        <a:ext cx="2518117" cy="1510870"/>
      </dsp:txXfrm>
    </dsp:sp>
    <dsp:sp modelId="{5F6D2DFE-2B13-4763-8E50-C0832C7F07A8}">
      <dsp:nvSpPr>
        <dsp:cNvPr id="0" name=""/>
        <dsp:cNvSpPr/>
      </dsp:nvSpPr>
      <dsp:spPr>
        <a:xfrm>
          <a:off x="8312962" y="2481683"/>
          <a:ext cx="2518117" cy="151087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cortesia</a:t>
          </a:r>
        </a:p>
      </dsp:txBody>
      <dsp:txXfrm>
        <a:off x="8312962" y="2481683"/>
        <a:ext cx="2518117" cy="1510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642A9-9712-40C6-A48E-FCFE936135B6}">
      <dsp:nvSpPr>
        <dsp:cNvPr id="0" name=""/>
        <dsp:cNvSpPr/>
      </dsp:nvSpPr>
      <dsp:spPr>
        <a:xfrm>
          <a:off x="0" y="25826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 dirty="0"/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RECLAMAÇÕES</a:t>
          </a:r>
        </a:p>
      </dsp:txBody>
      <dsp:txXfrm>
        <a:off x="0" y="25826"/>
        <a:ext cx="3286125" cy="1971675"/>
      </dsp:txXfrm>
    </dsp:sp>
    <dsp:sp modelId="{99A5DC40-A660-41C5-A8E2-F92B9378E05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 dirty="0"/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DENÚNCIAS</a:t>
          </a:r>
        </a:p>
      </dsp:txBody>
      <dsp:txXfrm>
        <a:off x="3614737" y="39687"/>
        <a:ext cx="3286125" cy="1971675"/>
      </dsp:txXfrm>
    </dsp:sp>
    <dsp:sp modelId="{8C671889-E990-4E85-BAFF-9A05A0F329A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 dirty="0"/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SUGESTÕES</a:t>
          </a:r>
        </a:p>
      </dsp:txBody>
      <dsp:txXfrm>
        <a:off x="7229475" y="39687"/>
        <a:ext cx="3286125" cy="1971675"/>
      </dsp:txXfrm>
    </dsp:sp>
    <dsp:sp modelId="{71F0EA65-07F2-4422-8211-67C237B9690C}">
      <dsp:nvSpPr>
        <dsp:cNvPr id="0" name=""/>
        <dsp:cNvSpPr/>
      </dsp:nvSpPr>
      <dsp:spPr>
        <a:xfrm>
          <a:off x="684450" y="2339975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 dirty="0"/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ELOGIOS</a:t>
          </a:r>
          <a:endParaRPr lang="pt-BR" sz="3500" kern="1200" dirty="0"/>
        </a:p>
      </dsp:txBody>
      <dsp:txXfrm>
        <a:off x="684450" y="2339975"/>
        <a:ext cx="3286125" cy="1971675"/>
      </dsp:txXfrm>
    </dsp:sp>
    <dsp:sp modelId="{9D1A3022-D014-427D-9BFC-D722ADBB6798}">
      <dsp:nvSpPr>
        <dsp:cNvPr id="0" name=""/>
        <dsp:cNvSpPr/>
      </dsp:nvSpPr>
      <dsp:spPr>
        <a:xfrm>
          <a:off x="4299188" y="2339975"/>
          <a:ext cx="5531961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  <a:p>
          <a:pPr marL="0" lvl="0" indent="0" algn="ctr" defTabSz="1244600">
            <a:lnSpc>
              <a:spcPct val="0"/>
            </a:lnSpc>
            <a:spcBef>
              <a:spcPct val="0"/>
            </a:spcBef>
            <a:spcAft>
              <a:spcPts val="2000"/>
            </a:spcAft>
            <a:buNone/>
          </a:pPr>
          <a:r>
            <a:rPr lang="pt-BR" sz="2800" kern="1200" dirty="0"/>
            <a:t>DEMAIS PRONUNCIAMENTOS</a:t>
          </a:r>
        </a:p>
        <a:p>
          <a:pPr marL="0" lvl="0" indent="0" algn="ctr" defTabSz="1244600">
            <a:lnSpc>
              <a:spcPct val="0"/>
            </a:lnSpc>
            <a:spcBef>
              <a:spcPct val="0"/>
            </a:spcBef>
            <a:spcAft>
              <a:spcPts val="2000"/>
            </a:spcAft>
            <a:buNone/>
          </a:pPr>
          <a:r>
            <a:rPr lang="pt-BR" sz="2800" kern="1200" dirty="0"/>
            <a:t>(SOLICITAÇÕES E SIMPLIFIQUE!)</a:t>
          </a:r>
        </a:p>
      </dsp:txBody>
      <dsp:txXfrm>
        <a:off x="4299188" y="2339975"/>
        <a:ext cx="5531961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2065D-8372-40F0-8A71-0E249A11D891}">
      <dsp:nvSpPr>
        <dsp:cNvPr id="0" name=""/>
        <dsp:cNvSpPr/>
      </dsp:nvSpPr>
      <dsp:spPr>
        <a:xfrm>
          <a:off x="3254" y="846593"/>
          <a:ext cx="2582038" cy="15492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Promover a participação</a:t>
          </a:r>
        </a:p>
      </dsp:txBody>
      <dsp:txXfrm>
        <a:off x="3254" y="846593"/>
        <a:ext cx="2582038" cy="1549223"/>
      </dsp:txXfrm>
    </dsp:sp>
    <dsp:sp modelId="{05D9A791-3DB5-4BDA-9E8D-E07855C913A1}">
      <dsp:nvSpPr>
        <dsp:cNvPr id="0" name=""/>
        <dsp:cNvSpPr/>
      </dsp:nvSpPr>
      <dsp:spPr>
        <a:xfrm>
          <a:off x="2843497" y="846593"/>
          <a:ext cx="2582038" cy="1549223"/>
        </a:xfrm>
        <a:prstGeom prst="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Acompanhar visando garantir a efetividade</a:t>
          </a:r>
        </a:p>
      </dsp:txBody>
      <dsp:txXfrm>
        <a:off x="2843497" y="846593"/>
        <a:ext cx="2582038" cy="1549223"/>
      </dsp:txXfrm>
    </dsp:sp>
    <dsp:sp modelId="{42244A48-0076-489D-A598-E6C0E3BB7F14}">
      <dsp:nvSpPr>
        <dsp:cNvPr id="0" name=""/>
        <dsp:cNvSpPr/>
      </dsp:nvSpPr>
      <dsp:spPr>
        <a:xfrm>
          <a:off x="5683740" y="846593"/>
          <a:ext cx="2582038" cy="1549223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Propor aperfeiçoamento</a:t>
          </a:r>
        </a:p>
      </dsp:txBody>
      <dsp:txXfrm>
        <a:off x="5683740" y="846593"/>
        <a:ext cx="2582038" cy="1549223"/>
      </dsp:txXfrm>
    </dsp:sp>
    <dsp:sp modelId="{02CC2A4F-1CA4-4BF6-8A7C-DD3022D7796B}">
      <dsp:nvSpPr>
        <dsp:cNvPr id="0" name=""/>
        <dsp:cNvSpPr/>
      </dsp:nvSpPr>
      <dsp:spPr>
        <a:xfrm>
          <a:off x="8523983" y="846593"/>
          <a:ext cx="2582038" cy="1549223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Auxiliar na prevenção e correção dos atos</a:t>
          </a:r>
        </a:p>
      </dsp:txBody>
      <dsp:txXfrm>
        <a:off x="8523983" y="846593"/>
        <a:ext cx="2582038" cy="1549223"/>
      </dsp:txXfrm>
    </dsp:sp>
    <dsp:sp modelId="{035E387C-CB56-4ACF-A800-8298957ACA4C}">
      <dsp:nvSpPr>
        <dsp:cNvPr id="0" name=""/>
        <dsp:cNvSpPr/>
      </dsp:nvSpPr>
      <dsp:spPr>
        <a:xfrm>
          <a:off x="1423376" y="2654020"/>
          <a:ext cx="2582038" cy="1549223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Propor adoção de medidas para a defesa dos direitos dos usuários</a:t>
          </a:r>
        </a:p>
      </dsp:txBody>
      <dsp:txXfrm>
        <a:off x="1423376" y="2654020"/>
        <a:ext cx="2582038" cy="1549223"/>
      </dsp:txXfrm>
    </dsp:sp>
    <dsp:sp modelId="{0BA0B3F3-5B83-45DA-8EC3-AC61AB1EB095}">
      <dsp:nvSpPr>
        <dsp:cNvPr id="0" name=""/>
        <dsp:cNvSpPr/>
      </dsp:nvSpPr>
      <dsp:spPr>
        <a:xfrm>
          <a:off x="4263619" y="2654020"/>
          <a:ext cx="2582038" cy="1549223"/>
        </a:xfrm>
        <a:prstGeom prst="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Receber, analisar e encaminhar manifestações</a:t>
          </a:r>
        </a:p>
      </dsp:txBody>
      <dsp:txXfrm>
        <a:off x="4263619" y="2654020"/>
        <a:ext cx="2582038" cy="1549223"/>
      </dsp:txXfrm>
    </dsp:sp>
    <dsp:sp modelId="{C33079F3-0F5E-454A-B1A1-8DA766F83544}">
      <dsp:nvSpPr>
        <dsp:cNvPr id="0" name=""/>
        <dsp:cNvSpPr/>
      </dsp:nvSpPr>
      <dsp:spPr>
        <a:xfrm>
          <a:off x="7103861" y="2654020"/>
          <a:ext cx="2582038" cy="1549223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Mediação e conciliação</a:t>
          </a:r>
        </a:p>
      </dsp:txBody>
      <dsp:txXfrm>
        <a:off x="7103861" y="2654020"/>
        <a:ext cx="2582038" cy="1549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2065D-8372-40F0-8A71-0E249A11D891}">
      <dsp:nvSpPr>
        <dsp:cNvPr id="0" name=""/>
        <dsp:cNvSpPr/>
      </dsp:nvSpPr>
      <dsp:spPr>
        <a:xfrm>
          <a:off x="3254" y="846593"/>
          <a:ext cx="2582038" cy="15492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PROFOCO</a:t>
          </a:r>
        </a:p>
      </dsp:txBody>
      <dsp:txXfrm>
        <a:off x="3254" y="846593"/>
        <a:ext cx="2582038" cy="1549223"/>
      </dsp:txXfrm>
    </dsp:sp>
    <dsp:sp modelId="{05D9A791-3DB5-4BDA-9E8D-E07855C913A1}">
      <dsp:nvSpPr>
        <dsp:cNvPr id="0" name=""/>
        <dsp:cNvSpPr/>
      </dsp:nvSpPr>
      <dsp:spPr>
        <a:xfrm>
          <a:off x="2843497" y="846593"/>
          <a:ext cx="2582038" cy="1549223"/>
        </a:xfrm>
        <a:prstGeom prst="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e-OUV Municípios</a:t>
          </a:r>
        </a:p>
      </dsp:txBody>
      <dsp:txXfrm>
        <a:off x="2843497" y="846593"/>
        <a:ext cx="2582038" cy="1549223"/>
      </dsp:txXfrm>
    </dsp:sp>
    <dsp:sp modelId="{42244A48-0076-489D-A598-E6C0E3BB7F14}">
      <dsp:nvSpPr>
        <dsp:cNvPr id="0" name=""/>
        <dsp:cNvSpPr/>
      </dsp:nvSpPr>
      <dsp:spPr>
        <a:xfrm>
          <a:off x="5683740" y="846593"/>
          <a:ext cx="2582038" cy="1549223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Cursos em </a:t>
          </a:r>
          <a:r>
            <a:rPr lang="pt-BR" sz="2600" kern="1200" dirty="0" err="1"/>
            <a:t>EaD</a:t>
          </a:r>
          <a:endParaRPr lang="pt-BR" sz="2600" kern="1200" dirty="0"/>
        </a:p>
      </dsp:txBody>
      <dsp:txXfrm>
        <a:off x="5683740" y="846593"/>
        <a:ext cx="2582038" cy="1549223"/>
      </dsp:txXfrm>
    </dsp:sp>
    <dsp:sp modelId="{02CC2A4F-1CA4-4BF6-8A7C-DD3022D7796B}">
      <dsp:nvSpPr>
        <dsp:cNvPr id="0" name=""/>
        <dsp:cNvSpPr/>
      </dsp:nvSpPr>
      <dsp:spPr>
        <a:xfrm>
          <a:off x="8523983" y="846593"/>
          <a:ext cx="2582038" cy="1549223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Eventos nacionais e internacionais de discussão</a:t>
          </a:r>
        </a:p>
      </dsp:txBody>
      <dsp:txXfrm>
        <a:off x="8523983" y="846593"/>
        <a:ext cx="2582038" cy="1549223"/>
      </dsp:txXfrm>
    </dsp:sp>
    <dsp:sp modelId="{035E387C-CB56-4ACF-A800-8298957ACA4C}">
      <dsp:nvSpPr>
        <dsp:cNvPr id="0" name=""/>
        <dsp:cNvSpPr/>
      </dsp:nvSpPr>
      <dsp:spPr>
        <a:xfrm>
          <a:off x="1423376" y="2654020"/>
          <a:ext cx="2582038" cy="1549223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CGU Regionais apoiando ações locais</a:t>
          </a:r>
        </a:p>
      </dsp:txBody>
      <dsp:txXfrm>
        <a:off x="1423376" y="2654020"/>
        <a:ext cx="2582038" cy="1549223"/>
      </dsp:txXfrm>
    </dsp:sp>
    <dsp:sp modelId="{0BA0B3F3-5B83-45DA-8EC3-AC61AB1EB095}">
      <dsp:nvSpPr>
        <dsp:cNvPr id="0" name=""/>
        <dsp:cNvSpPr/>
      </dsp:nvSpPr>
      <dsp:spPr>
        <a:xfrm>
          <a:off x="4263619" y="2654020"/>
          <a:ext cx="2582038" cy="1549223"/>
        </a:xfrm>
        <a:prstGeom prst="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Certificação em Ouvidoria</a:t>
          </a:r>
        </a:p>
      </dsp:txBody>
      <dsp:txXfrm>
        <a:off x="4263619" y="2654020"/>
        <a:ext cx="2582038" cy="1549223"/>
      </dsp:txXfrm>
    </dsp:sp>
    <dsp:sp modelId="{C33079F3-0F5E-454A-B1A1-8DA766F83544}">
      <dsp:nvSpPr>
        <dsp:cNvPr id="0" name=""/>
        <dsp:cNvSpPr/>
      </dsp:nvSpPr>
      <dsp:spPr>
        <a:xfrm>
          <a:off x="7103861" y="2654020"/>
          <a:ext cx="2582038" cy="1549223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 err="1"/>
            <a:t>e-SIC</a:t>
          </a:r>
          <a:r>
            <a:rPr lang="pt-BR" sz="2600" kern="1200" dirty="0"/>
            <a:t> Municípios (em breve!)</a:t>
          </a:r>
        </a:p>
      </dsp:txBody>
      <dsp:txXfrm>
        <a:off x="7103861" y="2654020"/>
        <a:ext cx="2582038" cy="1549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2"/>
            <a:ext cx="12195226" cy="68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ecretaria.executiva@cgu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8325" y="5861913"/>
            <a:ext cx="9144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600" i="1" dirty="0">
                <a:solidFill>
                  <a:schemeClr val="tx1"/>
                </a:solidFill>
              </a:rPr>
              <a:t>13 de junho de 2018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92460" y="4006748"/>
            <a:ext cx="10075192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/>
              <a:t>Fortalecimento das ouvidorias do município de Castanhal/PA</a:t>
            </a:r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02527" y="1226721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</a:rPr>
              <a:t>A OUVIDORIA E SUA IMPORTÂNCIA NO CUMPRIMENTO DAS LEIS FEDERAIS Nº 13.460/2017 E N.º 12.527/2011</a:t>
            </a:r>
            <a:endParaRPr lang="pt-BR" altLang="pt-BR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6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37236" r="74506" b="49269"/>
          <a:stretch/>
        </p:blipFill>
        <p:spPr>
          <a:xfrm>
            <a:off x="1705247" y="1395252"/>
            <a:ext cx="7704695" cy="26103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76098" r="75053" b="11966"/>
          <a:stretch/>
        </p:blipFill>
        <p:spPr>
          <a:xfrm>
            <a:off x="1705247" y="1750315"/>
            <a:ext cx="7522974" cy="230373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t="72032" r="74725" b="22765"/>
          <a:stretch/>
        </p:blipFill>
        <p:spPr>
          <a:xfrm rot="915248">
            <a:off x="1705247" y="2568666"/>
            <a:ext cx="7638571" cy="100640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t="21710" r="74506" b="70731"/>
          <a:stretch/>
        </p:blipFill>
        <p:spPr>
          <a:xfrm rot="21196598">
            <a:off x="1523524" y="2311324"/>
            <a:ext cx="7704697" cy="1462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01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85" t="58246" r="65345" b="33158"/>
          <a:stretch/>
        </p:blipFill>
        <p:spPr>
          <a:xfrm>
            <a:off x="1708484" y="2213810"/>
            <a:ext cx="8819637" cy="140769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10877" r="77022" b="78070"/>
          <a:stretch/>
        </p:blipFill>
        <p:spPr>
          <a:xfrm rot="512245">
            <a:off x="2350419" y="1913022"/>
            <a:ext cx="7308477" cy="2249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t="6315" r="64783" b="81404"/>
          <a:stretch/>
        </p:blipFill>
        <p:spPr>
          <a:xfrm rot="21373689">
            <a:off x="1246752" y="2050187"/>
            <a:ext cx="8851870" cy="197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9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76726" y="0"/>
            <a:ext cx="12693315" cy="70384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aixaDeTexto 3"/>
          <p:cNvSpPr txBox="1"/>
          <p:nvPr/>
        </p:nvSpPr>
        <p:spPr>
          <a:xfrm>
            <a:off x="4572001" y="2588213"/>
            <a:ext cx="223490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>
                <a:solidFill>
                  <a:schemeClr val="bg1"/>
                </a:solidFill>
                <a:latin typeface="Agency FB" panose="020B0503020202020204" pitchFamily="34" charset="0"/>
              </a:rPr>
              <a:t>2017</a:t>
            </a:r>
            <a:endParaRPr lang="es-ES_tradnl" sz="115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276726" y="1106905"/>
            <a:ext cx="12693315" cy="483669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40311" y="1773043"/>
            <a:ext cx="3423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Proteção e Defesa do Usuário de Serviços Públicos</a:t>
            </a:r>
            <a:endParaRPr lang="es-ES_tradnl" sz="32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40311" y="3921512"/>
            <a:ext cx="3423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Simplificação e Desburocratização do Estado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36780" y="3152071"/>
            <a:ext cx="1872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gency FB" panose="020B0503020202020204" pitchFamily="34" charset="0"/>
              </a:rPr>
              <a:t>Ouvidoria</a:t>
            </a:r>
            <a:endParaRPr lang="es-ES_tradnl" sz="4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5464098" y="2557873"/>
            <a:ext cx="258708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8051180" y="2557873"/>
            <a:ext cx="0" cy="59419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stCxn id="10" idx="3"/>
          </p:cNvCxnSpPr>
          <p:nvPr/>
        </p:nvCxnSpPr>
        <p:spPr>
          <a:xfrm>
            <a:off x="5363736" y="4706342"/>
            <a:ext cx="268744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8051180" y="3921512"/>
            <a:ext cx="0" cy="7848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276726" y="1106905"/>
            <a:ext cx="12693315" cy="483669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24192" y="2894310"/>
            <a:ext cx="2023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Ouvidoria</a:t>
            </a:r>
            <a:endParaRPr lang="es-ES_tradnl" sz="4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59004" y="1263095"/>
            <a:ext cx="50961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Promoção da participação social;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Garantia da efetividade da prestação de serviços;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Auxilio no aperfeiçoamento dos serviços;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Garantia dos Direitos dos Usuários;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Promoção da mediação e conciliação nos conflitos entre usuário e órgão ou entidade;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Realização da análise crítica dos processos na Administração e propor sua simplificação;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Coleta e análise de dados sobre a satisfação dos usuários de serviços públicos;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FA4AC87-31FA-4497-B289-8FCC11FFB9AD}"/>
              </a:ext>
            </a:extLst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Abrangência Nacional</a:t>
            </a:r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E5594B92-3486-4EFF-A9EF-0C9FC6E5B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5" t="31631" r="20042" b="55028"/>
          <a:stretch/>
        </p:blipFill>
        <p:spPr>
          <a:xfrm>
            <a:off x="4177619" y="1881380"/>
            <a:ext cx="6460527" cy="99752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DABDF57-03B5-4CCF-8B51-2E3275C421F6}"/>
              </a:ext>
            </a:extLst>
          </p:cNvPr>
          <p:cNvSpPr txBox="1"/>
          <p:nvPr/>
        </p:nvSpPr>
        <p:spPr>
          <a:xfrm>
            <a:off x="1826654" y="2380143"/>
            <a:ext cx="2350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Todos os poderes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B9467A4-2F42-4F4C-8932-B4960616D506}"/>
              </a:ext>
            </a:extLst>
          </p:cNvPr>
          <p:cNvSpPr txBox="1"/>
          <p:nvPr/>
        </p:nvSpPr>
        <p:spPr>
          <a:xfrm>
            <a:off x="1310744" y="3444974"/>
            <a:ext cx="2866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/>
              <a:t>Em todos os níveis da</a:t>
            </a:r>
          </a:p>
          <a:p>
            <a:pPr algn="r"/>
            <a:r>
              <a:rPr lang="pt-BR" sz="2400" dirty="0"/>
              <a:t>federação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7BCD7F-D059-4577-AAFE-69A224F9E7CB}"/>
              </a:ext>
            </a:extLst>
          </p:cNvPr>
          <p:cNvSpPr txBox="1"/>
          <p:nvPr/>
        </p:nvSpPr>
        <p:spPr>
          <a:xfrm>
            <a:off x="1106522" y="4804939"/>
            <a:ext cx="3071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/>
              <a:t>Prestadores de serviço</a:t>
            </a:r>
          </a:p>
          <a:p>
            <a:pPr algn="r"/>
            <a:r>
              <a:rPr lang="pt-BR" sz="2400" dirty="0"/>
              <a:t>diretos ou indiretos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6BCBB4A-6EB0-4F6A-A15D-D3C57E259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294">
            <a:off x="4471276" y="3114816"/>
            <a:ext cx="1281764" cy="1281764"/>
          </a:xfrm>
          <a:prstGeom prst="rect">
            <a:avLst/>
          </a:prstGeom>
        </p:spPr>
      </p:pic>
      <p:sp>
        <p:nvSpPr>
          <p:cNvPr id="13" name="AutoShape 6" descr="Resultado de imagem para services icon">
            <a:extLst>
              <a:ext uri="{FF2B5EF4-FFF2-40B4-BE49-F238E27FC236}">
                <a16:creationId xmlns:a16="http://schemas.microsoft.com/office/drawing/2014/main" id="{354FF422-E1CA-472A-9D16-92E979BA86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9746" y="32211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8304E28-59A8-471F-A8C2-8FAAC8082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13" y="4632489"/>
            <a:ext cx="1175898" cy="117589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4C3062F-63B4-4B8F-AB9B-133B24901832}"/>
              </a:ext>
            </a:extLst>
          </p:cNvPr>
          <p:cNvSpPr/>
          <p:nvPr/>
        </p:nvSpPr>
        <p:spPr>
          <a:xfrm>
            <a:off x="6830291" y="3525982"/>
            <a:ext cx="3491345" cy="23899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Exceção: Ministério Público</a:t>
            </a:r>
          </a:p>
        </p:txBody>
      </p:sp>
    </p:spTree>
    <p:extLst>
      <p:ext uri="{BB962C8B-B14F-4D97-AF65-F5344CB8AC3E}">
        <p14:creationId xmlns:p14="http://schemas.microsoft.com/office/powerpoint/2010/main" val="13166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buildings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7" r="39713" b="54600"/>
          <a:stretch/>
        </p:blipFill>
        <p:spPr bwMode="auto">
          <a:xfrm>
            <a:off x="1767007" y="1906415"/>
            <a:ext cx="1504365" cy="27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buildings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3" t="2753" r="871" b="51847"/>
          <a:stretch/>
        </p:blipFill>
        <p:spPr bwMode="auto">
          <a:xfrm>
            <a:off x="3828248" y="2146445"/>
            <a:ext cx="2249446" cy="27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buildings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0" t="45811" r="961" b="8789"/>
          <a:stretch/>
        </p:blipFill>
        <p:spPr bwMode="auto">
          <a:xfrm>
            <a:off x="6414299" y="2146444"/>
            <a:ext cx="1617598" cy="27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buildings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0" t="45418" r="66654" b="9182"/>
          <a:stretch/>
        </p:blipFill>
        <p:spPr bwMode="auto">
          <a:xfrm>
            <a:off x="8063961" y="2146444"/>
            <a:ext cx="2249446" cy="27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7007" y="4972051"/>
            <a:ext cx="172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Empresa Pública</a:t>
            </a:r>
            <a:endParaRPr lang="es-ES_tradnl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19775" y="4972051"/>
            <a:ext cx="1837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Sociedade de Economia Mista</a:t>
            </a:r>
            <a:endParaRPr lang="es-ES_tradnl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226082" y="4972050"/>
            <a:ext cx="183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Autarquias</a:t>
            </a:r>
            <a:endParaRPr lang="es-ES_tradnl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493308" y="5008125"/>
            <a:ext cx="183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Fundações</a:t>
            </a:r>
            <a:endParaRPr lang="es-ES_tradnl" dirty="0"/>
          </a:p>
        </p:txBody>
      </p:sp>
      <p:sp>
        <p:nvSpPr>
          <p:cNvPr id="12" name="Retângulo 11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Administração Direta e Indireta</a:t>
            </a:r>
          </a:p>
        </p:txBody>
      </p:sp>
    </p:spTree>
    <p:extLst>
      <p:ext uri="{BB962C8B-B14F-4D97-AF65-F5344CB8AC3E}">
        <p14:creationId xmlns:p14="http://schemas.microsoft.com/office/powerpoint/2010/main" val="22820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37186" y="2866679"/>
            <a:ext cx="95741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Art. 2º</a:t>
            </a:r>
          </a:p>
          <a:p>
            <a:r>
              <a:rPr lang="pt-BR" sz="2800" dirty="0"/>
              <a:t>II - serviço público - atividade administrativa ou de prestação direta ou indireta de bens ou serviços à população, exercida por órgão ou entidade da administração pública; </a:t>
            </a:r>
          </a:p>
          <a:p>
            <a:endParaRPr lang="pt-BR" sz="2800" dirty="0"/>
          </a:p>
          <a:p>
            <a:r>
              <a:rPr lang="pt-BR" sz="2800" dirty="0"/>
              <a:t>Art. 1º</a:t>
            </a:r>
          </a:p>
          <a:p>
            <a:r>
              <a:rPr lang="pt-BR" sz="2800" dirty="0"/>
              <a:t>§ 3</a:t>
            </a:r>
            <a:r>
              <a:rPr lang="pt-BR" sz="2800" u="sng" baseline="30000" dirty="0"/>
              <a:t>o</a:t>
            </a:r>
            <a:r>
              <a:rPr lang="pt-BR" sz="2800" dirty="0"/>
              <a:t>  Aplica-se subsidiariamente o disposto nesta Lei aos serviços públicos prestados por particular.</a:t>
            </a:r>
            <a:endParaRPr lang="es-ES_tradnl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37186" y="2097317"/>
            <a:ext cx="3066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Lei n.º 13.460/2017</a:t>
            </a:r>
            <a:endParaRPr lang="es-ES_tradnl" sz="2800" dirty="0"/>
          </a:p>
        </p:txBody>
      </p:sp>
      <p:sp>
        <p:nvSpPr>
          <p:cNvPr id="13" name="Retângulo 12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Serviço público</a:t>
            </a:r>
          </a:p>
        </p:txBody>
      </p:sp>
    </p:spTree>
    <p:extLst>
      <p:ext uri="{BB962C8B-B14F-4D97-AF65-F5344CB8AC3E}">
        <p14:creationId xmlns:p14="http://schemas.microsoft.com/office/powerpoint/2010/main" val="108777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52952815"/>
              </p:ext>
            </p:extLst>
          </p:nvPr>
        </p:nvGraphicFramePr>
        <p:xfrm>
          <a:off x="595745" y="2146444"/>
          <a:ext cx="9936753" cy="457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Usuário como sujeito de direitos</a:t>
            </a:r>
          </a:p>
        </p:txBody>
      </p:sp>
    </p:spTree>
    <p:extLst>
      <p:ext uri="{BB962C8B-B14F-4D97-AF65-F5344CB8AC3E}">
        <p14:creationId xmlns:p14="http://schemas.microsoft.com/office/powerpoint/2010/main" val="1054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06582" y="1661535"/>
          <a:ext cx="10834254" cy="4711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Princípios</a:t>
            </a:r>
          </a:p>
        </p:txBody>
      </p:sp>
    </p:spTree>
    <p:extLst>
      <p:ext uri="{BB962C8B-B14F-4D97-AF65-F5344CB8AC3E}">
        <p14:creationId xmlns:p14="http://schemas.microsoft.com/office/powerpoint/2010/main" val="7481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319A6FF-C697-422D-9F33-1F130A052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79" y="1949682"/>
            <a:ext cx="9100119" cy="477756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C877B20-7182-4559-BEAD-60728791A641}"/>
              </a:ext>
            </a:extLst>
          </p:cNvPr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8C02FD-2F33-4213-B564-5BB788C6E828}"/>
              </a:ext>
            </a:extLst>
          </p:cNvPr>
          <p:cNvSpPr txBox="1"/>
          <p:nvPr/>
        </p:nvSpPr>
        <p:spPr>
          <a:xfrm>
            <a:off x="2141200" y="1167616"/>
            <a:ext cx="785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Ouvidoria de antigamente</a:t>
            </a:r>
          </a:p>
        </p:txBody>
      </p:sp>
    </p:spTree>
    <p:extLst>
      <p:ext uri="{BB962C8B-B14F-4D97-AF65-F5344CB8AC3E}">
        <p14:creationId xmlns:p14="http://schemas.microsoft.com/office/powerpoint/2010/main" val="12326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Carta de Serviços ao Cidadão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40665D-20D2-4117-8901-FE26D04F8F94}"/>
              </a:ext>
            </a:extLst>
          </p:cNvPr>
          <p:cNvSpPr txBox="1"/>
          <p:nvPr/>
        </p:nvSpPr>
        <p:spPr>
          <a:xfrm>
            <a:off x="595745" y="2022793"/>
            <a:ext cx="1075003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800" dirty="0" err="1"/>
              <a:t>Abrangência</a:t>
            </a:r>
            <a:r>
              <a:rPr lang="es-ES_tradnl" sz="2800" dirty="0"/>
              <a:t>: </a:t>
            </a:r>
            <a:r>
              <a:rPr lang="es-ES_tradnl" sz="2800" dirty="0" err="1"/>
              <a:t>órgãos</a:t>
            </a:r>
            <a:r>
              <a:rPr lang="es-ES_tradnl" sz="2800" dirty="0"/>
              <a:t> e entidades </a:t>
            </a:r>
            <a:r>
              <a:rPr lang="es-ES_tradnl" sz="2800" dirty="0" err="1"/>
              <a:t>submetidos</a:t>
            </a:r>
            <a:r>
              <a:rPr lang="es-ES_tradnl" sz="2800" dirty="0"/>
              <a:t> à </a:t>
            </a:r>
            <a:r>
              <a:rPr lang="es-ES_tradnl" sz="2800" dirty="0" err="1"/>
              <a:t>Lei</a:t>
            </a:r>
            <a:r>
              <a:rPr lang="es-ES_tradnl" sz="2800" dirty="0"/>
              <a:t> n.º 13.460/2017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Objetiva informar sobre: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Os serviços prestados;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A forma de acesso;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Compromissos e padrões de qualidade.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Regulamento específico de cada Poder e esfera de governo disporá sobre a sua operacionalização.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664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95745" y="19825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1E91AE99-CF05-48DD-BDA3-4AB39BF8A0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825" b="88375" l="10708" r="228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3" t="73131" r="75656" b="9931"/>
          <a:stretch/>
        </p:blipFill>
        <p:spPr>
          <a:xfrm>
            <a:off x="2258289" y="4414661"/>
            <a:ext cx="1039091" cy="116161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1C4F459-F422-4632-A8AC-81765B6FA4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697" b="88141" l="24647" r="33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36" t="74141" r="65353" b="10304"/>
          <a:stretch/>
        </p:blipFill>
        <p:spPr>
          <a:xfrm>
            <a:off x="1877289" y="2186242"/>
            <a:ext cx="762001" cy="10668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0DD7555-775C-47B3-B7EA-4296E69601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990" b="87354" l="36000" r="47475">
                        <a14:foregroundMark x1="46222" y1="79313" x2="46222" y2="79313"/>
                        <a14:foregroundMark x1="46101" y1="79071" x2="46101" y2="79071"/>
                        <a14:foregroundMark x1="46707" y1="78545" x2="46707" y2="78545"/>
                        <a14:foregroundMark x1="46707" y1="78545" x2="46707" y2="78545"/>
                        <a14:foregroundMark x1="46990" y1="79434" x2="46990" y2="79434"/>
                        <a14:foregroundMark x1="46990" y1="79434" x2="46990" y2="79434"/>
                        <a14:foregroundMark x1="47232" y1="80323" x2="47232" y2="80323"/>
                        <a14:foregroundMark x1="47475" y1="80444" x2="47475" y2="8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6" t="73535" r="51819" b="11111"/>
          <a:stretch/>
        </p:blipFill>
        <p:spPr>
          <a:xfrm>
            <a:off x="5389417" y="2146444"/>
            <a:ext cx="928255" cy="10529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81A947A-FEC4-460D-8192-89405216C35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788" b="90405" l="60415" r="69967">
                        <a14:foregroundMark x1="62586" y1="77414" x2="62586" y2="77414"/>
                        <a14:foregroundMark x1="62586" y1="77414" x2="62586" y2="77414"/>
                        <a14:foregroundMark x1="61010" y1="77414" x2="61010" y2="77414"/>
                        <a14:foregroundMark x1="61212" y1="77414" x2="61212" y2="77414"/>
                        <a14:foregroundMark x1="61414" y1="77414" x2="61414" y2="77414"/>
                        <a14:foregroundMark x1="68162" y1="76808" x2="68162" y2="76808"/>
                        <a14:foregroundMark x1="68162" y1="76808" x2="68162" y2="76808"/>
                        <a14:foregroundMark x1="68970" y1="77010" x2="68970" y2="77010"/>
                        <a14:foregroundMark x1="68970" y1="77010" x2="68970" y2="77010"/>
                        <a14:foregroundMark x1="68970" y1="76808" x2="68970" y2="76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1" t="72836" r="28839" b="7643"/>
          <a:stretch/>
        </p:blipFill>
        <p:spPr>
          <a:xfrm>
            <a:off x="9067799" y="2110840"/>
            <a:ext cx="818866" cy="133875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2AB5C6E-783F-44A0-8235-3ADEE06EF71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515" b="88485" l="71960" r="85697">
                        <a14:foregroundMark x1="71960" y1="81818" x2="71960" y2="81818"/>
                        <a14:foregroundMark x1="80929" y1="80606" x2="80929" y2="80606"/>
                        <a14:foregroundMark x1="82303" y1="80000" x2="82303" y2="80000"/>
                        <a14:foregroundMark x1="82303" y1="80404" x2="82303" y2="80404"/>
                        <a14:foregroundMark x1="82303" y1="81616" x2="82303" y2="81616"/>
                        <a14:foregroundMark x1="82505" y1="81616" x2="82505" y2="81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63" t="73934" r="12637" b="9855"/>
          <a:stretch/>
        </p:blipFill>
        <p:spPr>
          <a:xfrm>
            <a:off x="7645408" y="4439598"/>
            <a:ext cx="1138450" cy="111174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4E72828-A4FD-4D09-B310-D0B3382169B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515" b="88485" l="48848" r="58343">
                        <a14:foregroundMark x1="48848" y1="83071" x2="48848" y2="83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81" t="73934" r="40484" b="9855"/>
          <a:stretch/>
        </p:blipFill>
        <p:spPr>
          <a:xfrm>
            <a:off x="6810590" y="4464537"/>
            <a:ext cx="784232" cy="111174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O conceito de manifestação</a:t>
            </a:r>
          </a:p>
        </p:txBody>
      </p:sp>
    </p:spTree>
    <p:extLst>
      <p:ext uri="{BB962C8B-B14F-4D97-AF65-F5344CB8AC3E}">
        <p14:creationId xmlns:p14="http://schemas.microsoft.com/office/powerpoint/2010/main" val="37198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096B95A-3B05-4BAC-8C9A-38131C9C6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6" y="2059567"/>
            <a:ext cx="1492362" cy="1492362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C9FD4BE-BD3B-4EB2-8F04-C9D3372638F7}"/>
              </a:ext>
            </a:extLst>
          </p:cNvPr>
          <p:cNvCxnSpPr>
            <a:stCxn id="5" idx="3"/>
          </p:cNvCxnSpPr>
          <p:nvPr/>
        </p:nvCxnSpPr>
        <p:spPr>
          <a:xfrm>
            <a:off x="2088108" y="2805748"/>
            <a:ext cx="89165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0BF203D1-94C3-4E26-9D91-18702C4C28B0}"/>
              </a:ext>
            </a:extLst>
          </p:cNvPr>
          <p:cNvSpPr txBox="1"/>
          <p:nvPr/>
        </p:nvSpPr>
        <p:spPr>
          <a:xfrm>
            <a:off x="6960359" y="2350987"/>
            <a:ext cx="1363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GESTOR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33A1CA0-03F8-4A9C-8FEE-6BC138CC6BD9}"/>
              </a:ext>
            </a:extLst>
          </p:cNvPr>
          <p:cNvSpPr txBox="1"/>
          <p:nvPr/>
        </p:nvSpPr>
        <p:spPr>
          <a:xfrm>
            <a:off x="3168556" y="2369502"/>
            <a:ext cx="195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OUVIDORIA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78C296-66DC-4A01-A032-3EDD1BEC7BA1}"/>
              </a:ext>
            </a:extLst>
          </p:cNvPr>
          <p:cNvSpPr txBox="1"/>
          <p:nvPr/>
        </p:nvSpPr>
        <p:spPr>
          <a:xfrm>
            <a:off x="3168556" y="3024317"/>
            <a:ext cx="2309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30</a:t>
            </a:r>
            <a:r>
              <a:rPr lang="pt-BR" sz="2400" dirty="0"/>
              <a:t> dias corridos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2ACE4D-6B1A-422E-AD85-DF82C1522AB4}"/>
              </a:ext>
            </a:extLst>
          </p:cNvPr>
          <p:cNvSpPr txBox="1"/>
          <p:nvPr/>
        </p:nvSpPr>
        <p:spPr>
          <a:xfrm>
            <a:off x="6960359" y="3024317"/>
            <a:ext cx="2309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20</a:t>
            </a:r>
            <a:r>
              <a:rPr lang="pt-BR" sz="2400" dirty="0"/>
              <a:t> dias corridos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CFB88F9-9DA5-441C-B14A-F6EBF42ABCCE}"/>
              </a:ext>
            </a:extLst>
          </p:cNvPr>
          <p:cNvSpPr txBox="1"/>
          <p:nvPr/>
        </p:nvSpPr>
        <p:spPr>
          <a:xfrm>
            <a:off x="3168556" y="4320858"/>
            <a:ext cx="252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Prorrogável uma única vez por igual período</a:t>
            </a:r>
            <a:endParaRPr 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0C87A8D-C4EF-4BE4-BDAF-A1D091378178}"/>
              </a:ext>
            </a:extLst>
          </p:cNvPr>
          <p:cNvSpPr txBox="1"/>
          <p:nvPr/>
        </p:nvSpPr>
        <p:spPr>
          <a:xfrm>
            <a:off x="6960359" y="4279692"/>
            <a:ext cx="252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Prorrogável uma única vez por igual período</a:t>
            </a:r>
            <a:endParaRPr lang="pt-BR" sz="1600" dirty="0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80889325-9F90-47B3-B44F-7B506C34503E}"/>
              </a:ext>
            </a:extLst>
          </p:cNvPr>
          <p:cNvCxnSpPr/>
          <p:nvPr/>
        </p:nvCxnSpPr>
        <p:spPr>
          <a:xfrm>
            <a:off x="3057099" y="3207050"/>
            <a:ext cx="0" cy="2511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2E5F5979-1C6B-46EE-B0AF-CBF70B1EBB6B}"/>
              </a:ext>
            </a:extLst>
          </p:cNvPr>
          <p:cNvCxnSpPr/>
          <p:nvPr/>
        </p:nvCxnSpPr>
        <p:spPr>
          <a:xfrm>
            <a:off x="6839804" y="3207050"/>
            <a:ext cx="0" cy="2511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Prazos para todos</a:t>
            </a:r>
          </a:p>
        </p:txBody>
      </p:sp>
    </p:spTree>
    <p:extLst>
      <p:ext uri="{BB962C8B-B14F-4D97-AF65-F5344CB8AC3E}">
        <p14:creationId xmlns:p14="http://schemas.microsoft.com/office/powerpoint/2010/main" val="40791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50626" y="1690688"/>
          <a:ext cx="11109277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Papel das Ouvidorias</a:t>
            </a:r>
          </a:p>
        </p:txBody>
      </p:sp>
    </p:spTree>
    <p:extLst>
      <p:ext uri="{BB962C8B-B14F-4D97-AF65-F5344CB8AC3E}">
        <p14:creationId xmlns:p14="http://schemas.microsoft.com/office/powerpoint/2010/main" val="27338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1103033"/>
              </p:ext>
            </p:extLst>
          </p:nvPr>
        </p:nvGraphicFramePr>
        <p:xfrm>
          <a:off x="750626" y="1690688"/>
          <a:ext cx="11109277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Como a CGU apoia?</a:t>
            </a:r>
          </a:p>
        </p:txBody>
      </p:sp>
    </p:spTree>
    <p:extLst>
      <p:ext uri="{BB962C8B-B14F-4D97-AF65-F5344CB8AC3E}">
        <p14:creationId xmlns:p14="http://schemas.microsoft.com/office/powerpoint/2010/main" val="38941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37236" r="74506" b="49269"/>
          <a:stretch/>
        </p:blipFill>
        <p:spPr>
          <a:xfrm>
            <a:off x="1778319" y="1807801"/>
            <a:ext cx="7704695" cy="261036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276726" y="-300789"/>
            <a:ext cx="12693315" cy="715878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1266" name="Picture 2" descr="Resultado de imagem para future ic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476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069931" y="3768058"/>
            <a:ext cx="3705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Você lembra como era a vida antes da Lei de Defesa do Usuário?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5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8BABF57-2C24-4E2F-AAB3-406F536846B9}"/>
              </a:ext>
            </a:extLst>
          </p:cNvPr>
          <p:cNvSpPr txBox="1"/>
          <p:nvPr/>
        </p:nvSpPr>
        <p:spPr>
          <a:xfrm>
            <a:off x="1910686" y="1693656"/>
            <a:ext cx="2275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Obrigado!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8B026D4-7996-4D42-8EB7-F6B384F4D4E4}"/>
              </a:ext>
            </a:extLst>
          </p:cNvPr>
          <p:cNvCxnSpPr>
            <a:cxnSpLocks/>
          </p:cNvCxnSpPr>
          <p:nvPr/>
        </p:nvCxnSpPr>
        <p:spPr>
          <a:xfrm>
            <a:off x="2033517" y="2388358"/>
            <a:ext cx="77014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EB7FB263-98BE-4666-B6A4-40F8D31B4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t="75344" r="12322" b="10647"/>
          <a:stretch/>
        </p:blipFill>
        <p:spPr>
          <a:xfrm>
            <a:off x="2033516" y="4224304"/>
            <a:ext cx="4215553" cy="75318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9"/>
          <a:stretch/>
        </p:blipFill>
        <p:spPr>
          <a:xfrm>
            <a:off x="3187473" y="5683077"/>
            <a:ext cx="5385555" cy="88790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293CF04-4F6C-49E4-AE7C-A94984211681}"/>
              </a:ext>
            </a:extLst>
          </p:cNvPr>
          <p:cNvSpPr txBox="1"/>
          <p:nvPr/>
        </p:nvSpPr>
        <p:spPr>
          <a:xfrm>
            <a:off x="1954744" y="2422754"/>
            <a:ext cx="79809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Marcelo Morais de Paula</a:t>
            </a:r>
          </a:p>
          <a:p>
            <a:pPr algn="just"/>
            <a:r>
              <a:rPr lang="pt-BR" sz="2000" dirty="0"/>
              <a:t>Coordenador do Núcleo de Ações de Ouvidoria e Prevenção da Corrupção</a:t>
            </a:r>
          </a:p>
          <a:p>
            <a:pPr algn="just"/>
            <a:r>
              <a:rPr lang="pt-BR" sz="2000" dirty="0"/>
              <a:t>CGU-Regional/Pará</a:t>
            </a:r>
          </a:p>
          <a:p>
            <a:pPr algn="just"/>
            <a:r>
              <a:rPr lang="pt-BR" sz="2000" dirty="0"/>
              <a:t>Correio Eletrônico: </a:t>
            </a:r>
            <a:r>
              <a:rPr lang="pt-BR" sz="2000" dirty="0">
                <a:hlinkClick r:id="rId4"/>
              </a:rPr>
              <a:t>cgupa-nap@cgu.gov.br</a:t>
            </a:r>
            <a:endParaRPr lang="pt-BR" sz="2000" dirty="0"/>
          </a:p>
          <a:p>
            <a:pPr algn="just"/>
            <a:r>
              <a:rPr lang="pt-BR" sz="2000" dirty="0"/>
              <a:t>Telefone: +55 (91) 3205-8394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996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5E44030-FB49-493D-B7E7-FA3F1923E023}"/>
              </a:ext>
            </a:extLst>
          </p:cNvPr>
          <p:cNvSpPr txBox="1"/>
          <p:nvPr/>
        </p:nvSpPr>
        <p:spPr>
          <a:xfrm>
            <a:off x="581494" y="2184428"/>
            <a:ext cx="103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B96804B-55F9-4F29-81F4-88C828EE9180}"/>
              </a:ext>
            </a:extLst>
          </p:cNvPr>
          <p:cNvSpPr txBox="1"/>
          <p:nvPr/>
        </p:nvSpPr>
        <p:spPr>
          <a:xfrm>
            <a:off x="3071942" y="2300911"/>
            <a:ext cx="103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F3053FB-E0EA-4E8C-83C6-4FE16EE0842B}"/>
              </a:ext>
            </a:extLst>
          </p:cNvPr>
          <p:cNvSpPr txBox="1"/>
          <p:nvPr/>
        </p:nvSpPr>
        <p:spPr>
          <a:xfrm>
            <a:off x="7345255" y="2034145"/>
            <a:ext cx="103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6848328-413C-4D1D-AA0C-363EEEAD755E}"/>
              </a:ext>
            </a:extLst>
          </p:cNvPr>
          <p:cNvSpPr txBox="1"/>
          <p:nvPr/>
        </p:nvSpPr>
        <p:spPr>
          <a:xfrm>
            <a:off x="9949608" y="4088097"/>
            <a:ext cx="172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Interage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2057083-ED7E-47A4-BC14-F485E7B27214}"/>
              </a:ext>
            </a:extLst>
          </p:cNvPr>
          <p:cNvSpPr txBox="1"/>
          <p:nvPr/>
        </p:nvSpPr>
        <p:spPr>
          <a:xfrm>
            <a:off x="31947" y="4740069"/>
            <a:ext cx="1662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87FB132-D52A-4723-AA00-7C18FFA86F39}"/>
              </a:ext>
            </a:extLst>
          </p:cNvPr>
          <p:cNvSpPr txBox="1"/>
          <p:nvPr/>
        </p:nvSpPr>
        <p:spPr>
          <a:xfrm>
            <a:off x="6552962" y="2861062"/>
            <a:ext cx="122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Reage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C43BB7-AD37-434D-87E3-BA110A3CA0EC}"/>
              </a:ext>
            </a:extLst>
          </p:cNvPr>
          <p:cNvSpPr txBox="1"/>
          <p:nvPr/>
        </p:nvSpPr>
        <p:spPr>
          <a:xfrm>
            <a:off x="1353023" y="5667643"/>
            <a:ext cx="171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Contribui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CB8F586-3978-48F6-9883-1C79E52EE872}"/>
              </a:ext>
            </a:extLst>
          </p:cNvPr>
          <p:cNvSpPr txBox="1"/>
          <p:nvPr/>
        </p:nvSpPr>
        <p:spPr>
          <a:xfrm>
            <a:off x="3857729" y="5699576"/>
            <a:ext cx="165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Proativa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6B257B7-1ED9-43F5-ABCB-9A5E476FCB96}"/>
              </a:ext>
            </a:extLst>
          </p:cNvPr>
          <p:cNvSpPr txBox="1"/>
          <p:nvPr/>
        </p:nvSpPr>
        <p:spPr>
          <a:xfrm>
            <a:off x="8161122" y="4543512"/>
            <a:ext cx="1935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Gerencial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04DDD61-D580-410A-A1CF-5C9001C91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17" y="2954690"/>
            <a:ext cx="3368847" cy="241883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EDD378B-E034-436A-85B1-D17DD0C3F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17" y="1923367"/>
            <a:ext cx="3626292" cy="204885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247F7A0-4A1F-4B15-87D0-231651F66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69" y="3587267"/>
            <a:ext cx="2270042" cy="3124359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992B820E-6F9B-49F4-A797-05288EF2B9A4}"/>
              </a:ext>
            </a:extLst>
          </p:cNvPr>
          <p:cNvSpPr txBox="1"/>
          <p:nvPr/>
        </p:nvSpPr>
        <p:spPr>
          <a:xfrm>
            <a:off x="8367847" y="5407189"/>
            <a:ext cx="2097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Resolutiva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A132B80-F9A4-467A-AA0D-2FCF00E2A728}"/>
              </a:ext>
            </a:extLst>
          </p:cNvPr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4A52A1-6EA5-428F-9F22-0751E72B4671}"/>
              </a:ext>
            </a:extLst>
          </p:cNvPr>
          <p:cNvSpPr txBox="1"/>
          <p:nvPr/>
        </p:nvSpPr>
        <p:spPr>
          <a:xfrm>
            <a:off x="4208326" y="1159500"/>
            <a:ext cx="372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>
                <a:solidFill>
                  <a:schemeClr val="bg1"/>
                </a:solidFill>
              </a:rPr>
              <a:t>A Nova Ouvidoria</a:t>
            </a:r>
          </a:p>
        </p:txBody>
      </p:sp>
    </p:spTree>
    <p:extLst>
      <p:ext uri="{BB962C8B-B14F-4D97-AF65-F5344CB8AC3E}">
        <p14:creationId xmlns:p14="http://schemas.microsoft.com/office/powerpoint/2010/main" val="241209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88166" y="1839951"/>
            <a:ext cx="5386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As Ouvidorias e a Lei Federal n.º 12.527, de 18 de novembro de 2011</a:t>
            </a:r>
            <a:endParaRPr lang="es-ES_tradn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66260" y="3910960"/>
            <a:ext cx="3507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Qual a relação? </a:t>
            </a:r>
            <a:endParaRPr lang="es-ES_tradn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>
          <a:xfrm>
            <a:off x="8385715" y="1884555"/>
            <a:ext cx="0" cy="27342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8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DeTexto 34">
            <a:extLst>
              <a:ext uri="{FF2B5EF4-FFF2-40B4-BE49-F238E27FC236}">
                <a16:creationId xmlns:a16="http://schemas.microsoft.com/office/drawing/2014/main" id="{1B5C6E0B-6A4A-4220-8084-C4FD8EAA24D6}"/>
              </a:ext>
            </a:extLst>
          </p:cNvPr>
          <p:cNvSpPr txBox="1"/>
          <p:nvPr/>
        </p:nvSpPr>
        <p:spPr>
          <a:xfrm>
            <a:off x="581106" y="2070642"/>
            <a:ext cx="956650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Autoridade de monitoramento da LAI (art. 40):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Assegurar o cumprimento;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Avaliar e monitorar a LAI no âmbito de cada órgão;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Orientar suas unidades sobre os procedimentos da Lei;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Manifestar-se sobre reclamação de omissão de resposta. (Decreto)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Gestão do </a:t>
            </a:r>
            <a:r>
              <a:rPr lang="pt-BR" sz="2400" dirty="0" err="1"/>
              <a:t>e-SIC</a:t>
            </a:r>
            <a:r>
              <a:rPr lang="pt-BR" sz="2400" dirty="0"/>
              <a:t>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Pedidos recorrentes </a:t>
            </a:r>
            <a:r>
              <a:rPr lang="pt-BR" sz="2400" dirty="0">
                <a:sym typeface="Wingdings" panose="05000000000000000000" pitchFamily="2" charset="2"/>
              </a:rPr>
              <a:t> Transparência Ativa</a:t>
            </a:r>
            <a:r>
              <a:rPr lang="pt-BR" sz="2400" dirty="0"/>
              <a:t>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Atendimento dos prazos.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Instância recursal nos pedidos de acesso à informação: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Legislação estadual ou municipal - OGU no Poder Executivo Federal.</a:t>
            </a:r>
            <a:endParaRPr lang="es-ES_tradnl" sz="24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EF5D905-C498-489A-A6B7-8A9744F7B2C5}"/>
              </a:ext>
            </a:extLst>
          </p:cNvPr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1" name="Picture 2" descr="Resultado de imagem para participação social icone">
            <a:extLst>
              <a:ext uri="{FF2B5EF4-FFF2-40B4-BE49-F238E27FC236}">
                <a16:creationId xmlns:a16="http://schemas.microsoft.com/office/drawing/2014/main" id="{7F8892CF-2184-4AF0-80B1-149FF4619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9" b="21885" l="54313" r="701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64" t="5206" r="27754" b="77856"/>
          <a:stretch/>
        </p:blipFill>
        <p:spPr bwMode="auto">
          <a:xfrm>
            <a:off x="10613405" y="1993896"/>
            <a:ext cx="1276350" cy="10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Resultado de imagem para participação social icone">
            <a:extLst>
              <a:ext uri="{FF2B5EF4-FFF2-40B4-BE49-F238E27FC236}">
                <a16:creationId xmlns:a16="http://schemas.microsoft.com/office/drawing/2014/main" id="{60C9D8A3-2CA6-465B-A9A3-EDAF97E9A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399" b="91374" l="53514" r="69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64" t="73721" r="28117" b="8510"/>
          <a:stretch/>
        </p:blipFill>
        <p:spPr bwMode="auto">
          <a:xfrm>
            <a:off x="9017261" y="1900512"/>
            <a:ext cx="1260738" cy="110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64DFF2B4-26AB-418E-9F6B-AB0AA58F52CF}"/>
              </a:ext>
            </a:extLst>
          </p:cNvPr>
          <p:cNvCxnSpPr/>
          <p:nvPr/>
        </p:nvCxnSpPr>
        <p:spPr>
          <a:xfrm>
            <a:off x="10074147" y="2540334"/>
            <a:ext cx="689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4CEC547-14F2-4933-990B-9ECFB1E5A28C}"/>
              </a:ext>
            </a:extLst>
          </p:cNvPr>
          <p:cNvSpPr txBox="1"/>
          <p:nvPr/>
        </p:nvSpPr>
        <p:spPr>
          <a:xfrm>
            <a:off x="2027946" y="1190020"/>
            <a:ext cx="808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3200" dirty="0">
                <a:solidFill>
                  <a:schemeClr val="bg1"/>
                </a:solidFill>
              </a:rPr>
              <a:t>Ouvidoria como instrumento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107639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88166" y="1791825"/>
            <a:ext cx="5386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As Ouvidorias como canal de comunicação com o cidadão</a:t>
            </a:r>
            <a:endParaRPr lang="es-ES_tradn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94173" y="3910960"/>
            <a:ext cx="5280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Tem algum normativo? </a:t>
            </a:r>
            <a:endParaRPr lang="es-ES_tradn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>
          <a:xfrm>
            <a:off x="8385715" y="1884555"/>
            <a:ext cx="0" cy="27342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7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D68E5FC5-93A9-46B6-9E50-D539859FA6B6}"/>
              </a:ext>
            </a:extLst>
          </p:cNvPr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1" name="Picture 2" descr="Resultado de imagem para participação social icone">
            <a:extLst>
              <a:ext uri="{FF2B5EF4-FFF2-40B4-BE49-F238E27FC236}">
                <a16:creationId xmlns:a16="http://schemas.microsoft.com/office/drawing/2014/main" id="{7F8892CF-2184-4AF0-80B1-149FF4619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9" b="21885" l="54313" r="701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64" t="5206" r="27754" b="77856"/>
          <a:stretch/>
        </p:blipFill>
        <p:spPr bwMode="auto">
          <a:xfrm>
            <a:off x="10915650" y="1807683"/>
            <a:ext cx="1276350" cy="10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64DFF2B4-26AB-418E-9F6B-AB0AA58F52CF}"/>
              </a:ext>
            </a:extLst>
          </p:cNvPr>
          <p:cNvCxnSpPr/>
          <p:nvPr/>
        </p:nvCxnSpPr>
        <p:spPr>
          <a:xfrm>
            <a:off x="10376392" y="2354121"/>
            <a:ext cx="689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1B5C6E0B-6A4A-4220-8084-C4FD8EAA24D6}"/>
              </a:ext>
            </a:extLst>
          </p:cNvPr>
          <p:cNvSpPr txBox="1"/>
          <p:nvPr/>
        </p:nvSpPr>
        <p:spPr>
          <a:xfrm>
            <a:off x="746955" y="1970387"/>
            <a:ext cx="109342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/>
              <a:t>PORTARIA INTERMINISTERIAL Nº 424, DE 30 DE DEZEMBRO DE 2016</a:t>
            </a:r>
          </a:p>
          <a:p>
            <a:pPr>
              <a:spcAft>
                <a:spcPts val="600"/>
              </a:spcAft>
            </a:pPr>
            <a:r>
              <a:rPr lang="pt-BR" sz="2400" b="1" dirty="0"/>
              <a:t>(Transferências voluntárias da União)</a:t>
            </a:r>
            <a:endParaRPr lang="pt-BR" sz="2400" dirty="0"/>
          </a:p>
          <a:p>
            <a:pPr>
              <a:spcAft>
                <a:spcPts val="600"/>
              </a:spcAft>
            </a:pPr>
            <a:r>
              <a:rPr lang="pt-BR" sz="2400" dirty="0"/>
              <a:t>Art. 7º São competências e responsabilidades dos </a:t>
            </a:r>
            <a:r>
              <a:rPr lang="pt-BR" sz="2400" b="1" dirty="0"/>
              <a:t>proponentes ou convenentes</a:t>
            </a:r>
            <a:r>
              <a:rPr lang="pt-BR" sz="2400" dirty="0"/>
              <a:t>:</a:t>
            </a:r>
          </a:p>
        </p:txBody>
      </p:sp>
      <p:pic>
        <p:nvPicPr>
          <p:cNvPr id="7" name="Picture 8" descr="Resultado de imagem para participação social icone">
            <a:extLst>
              <a:ext uri="{FF2B5EF4-FFF2-40B4-BE49-F238E27FC236}">
                <a16:creationId xmlns:a16="http://schemas.microsoft.com/office/drawing/2014/main" id="{0476C295-24B5-4122-ADFD-C6167E71F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75" b="68211" l="7029" r="222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7" t="52127" r="76400" b="30938"/>
          <a:stretch/>
        </p:blipFill>
        <p:spPr bwMode="auto">
          <a:xfrm>
            <a:off x="9376051" y="1807683"/>
            <a:ext cx="1146506" cy="106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BFC61B0-B739-4B23-9EA7-AA41B215D2F3}"/>
              </a:ext>
            </a:extLst>
          </p:cNvPr>
          <p:cNvSpPr txBox="1"/>
          <p:nvPr/>
        </p:nvSpPr>
        <p:spPr>
          <a:xfrm>
            <a:off x="819146" y="3446587"/>
            <a:ext cx="10934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XIX - manter um </a:t>
            </a:r>
            <a:r>
              <a:rPr lang="pt-BR" sz="2400" b="1" dirty="0"/>
              <a:t>canal de comunicação efetivo</a:t>
            </a:r>
            <a:r>
              <a:rPr lang="pt-BR" sz="2400" dirty="0"/>
              <a:t>, ao qual se dará ampla publicidade, para o recebimento pela União de </a:t>
            </a:r>
            <a:r>
              <a:rPr lang="pt-BR" sz="2400" b="1" dirty="0"/>
              <a:t>manifestações dos cidadãos </a:t>
            </a:r>
            <a:r>
              <a:rPr lang="pt-BR" sz="2400" dirty="0"/>
              <a:t>relacionadas ao </a:t>
            </a:r>
            <a:r>
              <a:rPr lang="pt-BR" sz="2400" b="1" dirty="0"/>
              <a:t>convênio</a:t>
            </a:r>
            <a:r>
              <a:rPr lang="pt-BR" sz="2400" dirty="0"/>
              <a:t>, possibilitando o registro de </a:t>
            </a:r>
            <a:r>
              <a:rPr lang="pt-BR" sz="2400" b="1" dirty="0"/>
              <a:t>sugestões, elogios, solicitações, reclamações e denúncias</a:t>
            </a:r>
            <a:r>
              <a:rPr lang="pt-BR" sz="2400" dirty="0"/>
              <a:t>; 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17B4A7-0348-4CAC-9D26-F9AA8D6BCDC2}"/>
              </a:ext>
            </a:extLst>
          </p:cNvPr>
          <p:cNvSpPr txBox="1"/>
          <p:nvPr/>
        </p:nvSpPr>
        <p:spPr>
          <a:xfrm>
            <a:off x="819145" y="3422523"/>
            <a:ext cx="10934237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XX - quando o </a:t>
            </a:r>
            <a:r>
              <a:rPr lang="pt-BR" sz="2400" b="1" dirty="0"/>
              <a:t>objeto</a:t>
            </a:r>
            <a:r>
              <a:rPr lang="pt-BR" sz="2400" dirty="0"/>
              <a:t> do instrumento se referir à execução de </a:t>
            </a:r>
            <a:r>
              <a:rPr lang="pt-BR" sz="2400" b="1" dirty="0"/>
              <a:t>obras de engenharia</a:t>
            </a:r>
            <a:r>
              <a:rPr lang="pt-BR" sz="2400" dirty="0"/>
              <a:t>, </a:t>
            </a:r>
            <a:r>
              <a:rPr lang="pt-BR" sz="2400" b="1" dirty="0"/>
              <a:t>incluir nas placas e adesivos indicativos das obras informação sobre canal para o registro de denúncias, reclamações e elogios</a:t>
            </a:r>
            <a:r>
              <a:rPr lang="pt-BR" sz="2400" dirty="0"/>
              <a:t>, conforme previsto no 'Manual de Uso da Marca do Governo Federal - Obras' da Secretaria de Comunicação Social da Presidência da República.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4CEC547-14F2-4933-990B-9ECFB1E5A28C}"/>
              </a:ext>
            </a:extLst>
          </p:cNvPr>
          <p:cNvSpPr txBox="1"/>
          <p:nvPr/>
        </p:nvSpPr>
        <p:spPr>
          <a:xfrm>
            <a:off x="1448295" y="1192883"/>
            <a:ext cx="967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bg1"/>
                </a:solidFill>
              </a:rPr>
              <a:t>Ouvidoria como instrumento de prevenção da corrupção</a:t>
            </a:r>
          </a:p>
        </p:txBody>
      </p:sp>
    </p:spTree>
    <p:extLst>
      <p:ext uri="{BB962C8B-B14F-4D97-AF65-F5344CB8AC3E}">
        <p14:creationId xmlns:p14="http://schemas.microsoft.com/office/powerpoint/2010/main" val="4708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DeTexto 34">
            <a:extLst>
              <a:ext uri="{FF2B5EF4-FFF2-40B4-BE49-F238E27FC236}">
                <a16:creationId xmlns:a16="http://schemas.microsoft.com/office/drawing/2014/main" id="{1B5C6E0B-6A4A-4220-8084-C4FD8EAA24D6}"/>
              </a:ext>
            </a:extLst>
          </p:cNvPr>
          <p:cNvSpPr txBox="1"/>
          <p:nvPr/>
        </p:nvSpPr>
        <p:spPr>
          <a:xfrm>
            <a:off x="1376611" y="2082951"/>
            <a:ext cx="931445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Canal de denúncias: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Reportar para a Alta Administração;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Atuar preventivamente aos casos de ilegalidade;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Subsidiar os planos de integridade.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Ações de Ouvidoria Ativa: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Proatividade;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Aproximação com o cidadão.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8" name="Picture 2" descr="Resultado de imagem para participação social icone">
            <a:extLst>
              <a:ext uri="{FF2B5EF4-FFF2-40B4-BE49-F238E27FC236}">
                <a16:creationId xmlns:a16="http://schemas.microsoft.com/office/drawing/2014/main" id="{766AB616-3B4F-429F-8AB4-9A1F86AF7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9" b="21885" l="54313" r="701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64" t="5206" r="27754" b="77856"/>
          <a:stretch/>
        </p:blipFill>
        <p:spPr bwMode="auto">
          <a:xfrm>
            <a:off x="10915650" y="1807683"/>
            <a:ext cx="1276350" cy="10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3D378FB-7781-4100-BD74-5568A3C1A9A6}"/>
              </a:ext>
            </a:extLst>
          </p:cNvPr>
          <p:cNvCxnSpPr/>
          <p:nvPr/>
        </p:nvCxnSpPr>
        <p:spPr>
          <a:xfrm>
            <a:off x="10376392" y="2354121"/>
            <a:ext cx="689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Resultado de imagem para participação social icone">
            <a:extLst>
              <a:ext uri="{FF2B5EF4-FFF2-40B4-BE49-F238E27FC236}">
                <a16:creationId xmlns:a16="http://schemas.microsoft.com/office/drawing/2014/main" id="{15523827-CCDB-43B8-A9C8-E9639D82D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75" b="68211" l="7029" r="222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7" t="52127" r="76400" b="30938"/>
          <a:stretch/>
        </p:blipFill>
        <p:spPr bwMode="auto">
          <a:xfrm>
            <a:off x="9376051" y="1807683"/>
            <a:ext cx="1146506" cy="106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B509857-0A86-4F1D-9763-EF989E42B646}"/>
              </a:ext>
            </a:extLst>
          </p:cNvPr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DE5B19C-5973-4CD4-8D76-C45EA056BF67}"/>
              </a:ext>
            </a:extLst>
          </p:cNvPr>
          <p:cNvSpPr txBox="1"/>
          <p:nvPr/>
        </p:nvSpPr>
        <p:spPr>
          <a:xfrm>
            <a:off x="1448295" y="1192883"/>
            <a:ext cx="967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bg1"/>
                </a:solidFill>
              </a:rPr>
              <a:t>Ouvidoria como instrumento de prevenção da corrupção</a:t>
            </a:r>
          </a:p>
        </p:txBody>
      </p:sp>
    </p:spTree>
    <p:extLst>
      <p:ext uri="{BB962C8B-B14F-4D97-AF65-F5344CB8AC3E}">
        <p14:creationId xmlns:p14="http://schemas.microsoft.com/office/powerpoint/2010/main" val="21498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46090" y="1839951"/>
            <a:ext cx="4728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As Ouvidorias e a Lei Federal n.º 13.460, de 26 de junho de 2017</a:t>
            </a:r>
            <a:endParaRPr lang="es-ES_tradn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178489" y="3910960"/>
            <a:ext cx="3095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O que muda? </a:t>
            </a:r>
            <a:endParaRPr lang="es-ES_tradn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>
          <a:xfrm>
            <a:off x="8385715" y="1884555"/>
            <a:ext cx="0" cy="27342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765</Words>
  <Application>Microsoft Office PowerPoint</Application>
  <PresentationFormat>Widescreen</PresentationFormat>
  <Paragraphs>142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Agency FB</vt:lpstr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Marcelo Morais De Paula</cp:lastModifiedBy>
  <cp:revision>28</cp:revision>
  <dcterms:created xsi:type="dcterms:W3CDTF">2017-06-05T18:09:13Z</dcterms:created>
  <dcterms:modified xsi:type="dcterms:W3CDTF">2018-06-12T20:34:24Z</dcterms:modified>
</cp:coreProperties>
</file>