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3" r:id="rId5"/>
    <p:sldId id="629" r:id="rId6"/>
    <p:sldId id="575" r:id="rId7"/>
    <p:sldId id="737" r:id="rId8"/>
    <p:sldId id="272" r:id="rId9"/>
    <p:sldId id="738" r:id="rId10"/>
    <p:sldId id="623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iane de Paiva Nascimento" initials="LdPN" lastIdx="1" clrIdx="0">
    <p:extLst>
      <p:ext uri="{19B8F6BF-5375-455C-9EA6-DF929625EA0E}">
        <p15:presenceInfo xmlns:p15="http://schemas.microsoft.com/office/powerpoint/2012/main" userId="Liliane de Paiva Nascimen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E20"/>
    <a:srgbClr val="001236"/>
    <a:srgbClr val="001848"/>
    <a:srgbClr val="F2960E"/>
    <a:srgbClr val="FC9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47944" autoAdjust="0"/>
  </p:normalViewPr>
  <p:slideViewPr>
    <p:cSldViewPr snapToGrid="0">
      <p:cViewPr varScale="1">
        <p:scale>
          <a:sx n="114" d="100"/>
          <a:sy n="114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490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CA387A-CEE6-490D-B162-813FA7D05CB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2139C24-259D-4E28-B1D6-2C38183DA48B}">
      <dgm:prSet phldrT="[Texto]" phldr="1" custT="1"/>
      <dgm:spPr/>
      <dgm:t>
        <a:bodyPr/>
        <a:lstStyle/>
        <a:p>
          <a:endParaRPr lang="pt-BR" sz="1200" dirty="0"/>
        </a:p>
      </dgm:t>
    </dgm:pt>
    <dgm:pt modelId="{54E6DC12-DDC1-45C7-A588-942E8674E88E}" type="parTrans" cxnId="{1A67C755-9F61-41E0-9C01-F18101CD6D65}">
      <dgm:prSet/>
      <dgm:spPr/>
      <dgm:t>
        <a:bodyPr/>
        <a:lstStyle/>
        <a:p>
          <a:endParaRPr lang="pt-BR"/>
        </a:p>
      </dgm:t>
    </dgm:pt>
    <dgm:pt modelId="{0FB26165-477F-4C7E-B7FA-C89E7E078E3E}" type="sibTrans" cxnId="{1A67C755-9F61-41E0-9C01-F18101CD6D65}">
      <dgm:prSet/>
      <dgm:spPr/>
      <dgm:t>
        <a:bodyPr/>
        <a:lstStyle/>
        <a:p>
          <a:endParaRPr lang="pt-BR"/>
        </a:p>
      </dgm:t>
    </dgm:pt>
    <dgm:pt modelId="{6FA9C431-E943-413F-806D-518412871E35}">
      <dgm:prSet phldrT="[Texto]" phldr="1" custT="1"/>
      <dgm:spPr/>
      <dgm:t>
        <a:bodyPr/>
        <a:lstStyle/>
        <a:p>
          <a:endParaRPr lang="pt-BR" sz="900" dirty="0"/>
        </a:p>
      </dgm:t>
    </dgm:pt>
    <dgm:pt modelId="{A488F21C-7D11-41C1-8084-CFD7473A5438}" type="parTrans" cxnId="{118C48DF-025A-4688-B5E7-8859A29A036C}">
      <dgm:prSet/>
      <dgm:spPr/>
      <dgm:t>
        <a:bodyPr/>
        <a:lstStyle/>
        <a:p>
          <a:endParaRPr lang="pt-BR"/>
        </a:p>
      </dgm:t>
    </dgm:pt>
    <dgm:pt modelId="{0A3D0D52-012B-4C4D-9C0C-1966B0FBA021}" type="sibTrans" cxnId="{118C48DF-025A-4688-B5E7-8859A29A036C}">
      <dgm:prSet/>
      <dgm:spPr/>
      <dgm:t>
        <a:bodyPr/>
        <a:lstStyle/>
        <a:p>
          <a:endParaRPr lang="pt-BR"/>
        </a:p>
      </dgm:t>
    </dgm:pt>
    <dgm:pt modelId="{7C7474BD-6456-4B3A-BB1E-A049FA3BF3AE}">
      <dgm:prSet phldrT="[Texto]" phldr="1" custT="1"/>
      <dgm:spPr/>
      <dgm:t>
        <a:bodyPr/>
        <a:lstStyle/>
        <a:p>
          <a:endParaRPr lang="pt-BR" sz="1200" dirty="0"/>
        </a:p>
      </dgm:t>
    </dgm:pt>
    <dgm:pt modelId="{5C94E539-C57A-4D9F-9FB8-1CE1EC9A4C95}" type="parTrans" cxnId="{33523110-68A4-4676-852A-7243DB0037CE}">
      <dgm:prSet/>
      <dgm:spPr/>
      <dgm:t>
        <a:bodyPr/>
        <a:lstStyle/>
        <a:p>
          <a:endParaRPr lang="pt-BR"/>
        </a:p>
      </dgm:t>
    </dgm:pt>
    <dgm:pt modelId="{D2D4F9C3-2EA0-4DBA-A639-AFD4AC530D33}" type="sibTrans" cxnId="{33523110-68A4-4676-852A-7243DB0037CE}">
      <dgm:prSet/>
      <dgm:spPr/>
      <dgm:t>
        <a:bodyPr/>
        <a:lstStyle/>
        <a:p>
          <a:endParaRPr lang="pt-BR"/>
        </a:p>
      </dgm:t>
    </dgm:pt>
    <dgm:pt modelId="{8892F391-E8CD-4F39-8DD1-750268F114AB}">
      <dgm:prSet phldrT="[Texto]" custT="1"/>
      <dgm:spPr/>
      <dgm:t>
        <a:bodyPr/>
        <a:lstStyle/>
        <a:p>
          <a:endParaRPr lang="pt-BR" sz="1200" dirty="0"/>
        </a:p>
      </dgm:t>
    </dgm:pt>
    <dgm:pt modelId="{F3B5AF34-CAF0-4252-B2FC-AAA74AEA8040}" type="parTrans" cxnId="{0AEE4FA9-159E-44A0-9C4E-3DFB3098B905}">
      <dgm:prSet/>
      <dgm:spPr/>
      <dgm:t>
        <a:bodyPr/>
        <a:lstStyle/>
        <a:p>
          <a:endParaRPr lang="pt-BR"/>
        </a:p>
      </dgm:t>
    </dgm:pt>
    <dgm:pt modelId="{7175DE7A-7FF2-48B8-82BF-734AD9A1959B}" type="sibTrans" cxnId="{0AEE4FA9-159E-44A0-9C4E-3DFB3098B905}">
      <dgm:prSet/>
      <dgm:spPr/>
      <dgm:t>
        <a:bodyPr/>
        <a:lstStyle/>
        <a:p>
          <a:endParaRPr lang="pt-BR"/>
        </a:p>
      </dgm:t>
    </dgm:pt>
    <dgm:pt modelId="{45658F36-D87D-4BB0-8690-6BA21966D736}" type="pres">
      <dgm:prSet presAssocID="{ABCA387A-CEE6-490D-B162-813FA7D05CBA}" presName="arrowDiagram" presStyleCnt="0">
        <dgm:presLayoutVars>
          <dgm:chMax val="5"/>
          <dgm:dir/>
          <dgm:resizeHandles val="exact"/>
        </dgm:presLayoutVars>
      </dgm:prSet>
      <dgm:spPr/>
    </dgm:pt>
    <dgm:pt modelId="{C596BB7A-B555-4FAC-AA01-490F31F08D07}" type="pres">
      <dgm:prSet presAssocID="{ABCA387A-CEE6-490D-B162-813FA7D05CBA}" presName="arrow" presStyleLbl="bgShp" presStyleIdx="0" presStyleCnt="1" custScaleX="111362" custLinFactNeighborX="-2266" custLinFactNeighborY="-12876"/>
      <dgm:spPr/>
    </dgm:pt>
    <dgm:pt modelId="{FAE39433-719B-4E57-91C5-2FC26EB46328}" type="pres">
      <dgm:prSet presAssocID="{ABCA387A-CEE6-490D-B162-813FA7D05CBA}" presName="arrowDiagram4" presStyleCnt="0"/>
      <dgm:spPr/>
    </dgm:pt>
    <dgm:pt modelId="{8273DE8E-B4C8-44D5-92AB-BD9949CF8398}" type="pres">
      <dgm:prSet presAssocID="{82139C24-259D-4E28-B1D6-2C38183DA48B}" presName="bullet4a" presStyleLbl="node1" presStyleIdx="0" presStyleCnt="4"/>
      <dgm:spPr/>
    </dgm:pt>
    <dgm:pt modelId="{520DB6E5-8F4A-41DE-88E4-3416F93FCD2A}" type="pres">
      <dgm:prSet presAssocID="{82139C24-259D-4E28-B1D6-2C38183DA48B}" presName="textBox4a" presStyleLbl="revTx" presStyleIdx="0" presStyleCnt="4" custScaleY="18611">
        <dgm:presLayoutVars>
          <dgm:bulletEnabled val="1"/>
        </dgm:presLayoutVars>
      </dgm:prSet>
      <dgm:spPr/>
    </dgm:pt>
    <dgm:pt modelId="{43FF70C3-BF36-4AF9-88DF-26FF8DBDE8C1}" type="pres">
      <dgm:prSet presAssocID="{6FA9C431-E943-413F-806D-518412871E35}" presName="bullet4b" presStyleLbl="node1" presStyleIdx="1" presStyleCnt="4"/>
      <dgm:spPr/>
    </dgm:pt>
    <dgm:pt modelId="{021EF1E9-F49B-4C92-9CCF-B416BA8E5739}" type="pres">
      <dgm:prSet presAssocID="{6FA9C431-E943-413F-806D-518412871E35}" presName="textBox4b" presStyleLbl="revTx" presStyleIdx="1" presStyleCnt="4" custScaleY="13345" custLinFactNeighborX="5870" custLinFactNeighborY="-25450">
        <dgm:presLayoutVars>
          <dgm:bulletEnabled val="1"/>
        </dgm:presLayoutVars>
      </dgm:prSet>
      <dgm:spPr/>
    </dgm:pt>
    <dgm:pt modelId="{7FCC423E-B80C-46C3-A876-48DEB12B1239}" type="pres">
      <dgm:prSet presAssocID="{7C7474BD-6456-4B3A-BB1E-A049FA3BF3AE}" presName="bullet4c" presStyleLbl="node1" presStyleIdx="2" presStyleCnt="4"/>
      <dgm:spPr/>
    </dgm:pt>
    <dgm:pt modelId="{2AE7DD89-DD81-4A94-BDF5-64E55B16C2D0}" type="pres">
      <dgm:prSet presAssocID="{7C7474BD-6456-4B3A-BB1E-A049FA3BF3AE}" presName="textBox4c" presStyleLbl="revTx" presStyleIdx="2" presStyleCnt="4" custScaleY="4887" custLinFactNeighborX="-3050" custLinFactNeighborY="-16144">
        <dgm:presLayoutVars>
          <dgm:bulletEnabled val="1"/>
        </dgm:presLayoutVars>
      </dgm:prSet>
      <dgm:spPr/>
    </dgm:pt>
    <dgm:pt modelId="{900220DD-7BB7-4DC1-8414-432970229BA3}" type="pres">
      <dgm:prSet presAssocID="{8892F391-E8CD-4F39-8DD1-750268F114AB}" presName="bullet4d" presStyleLbl="node1" presStyleIdx="3" presStyleCnt="4"/>
      <dgm:spPr/>
    </dgm:pt>
    <dgm:pt modelId="{D7FBC0A0-4612-4E9C-BFBE-EEC92113BD58}" type="pres">
      <dgm:prSet presAssocID="{8892F391-E8CD-4F39-8DD1-750268F114AB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33523110-68A4-4676-852A-7243DB0037CE}" srcId="{ABCA387A-CEE6-490D-B162-813FA7D05CBA}" destId="{7C7474BD-6456-4B3A-BB1E-A049FA3BF3AE}" srcOrd="2" destOrd="0" parTransId="{5C94E539-C57A-4D9F-9FB8-1CE1EC9A4C95}" sibTransId="{D2D4F9C3-2EA0-4DBA-A639-AFD4AC530D33}"/>
    <dgm:cxn modelId="{1A67C755-9F61-41E0-9C01-F18101CD6D65}" srcId="{ABCA387A-CEE6-490D-B162-813FA7D05CBA}" destId="{82139C24-259D-4E28-B1D6-2C38183DA48B}" srcOrd="0" destOrd="0" parTransId="{54E6DC12-DDC1-45C7-A588-942E8674E88E}" sibTransId="{0FB26165-477F-4C7E-B7FA-C89E7E078E3E}"/>
    <dgm:cxn modelId="{DEA0449B-5BDC-4C39-97C4-AFA0A763B165}" type="presOf" srcId="{6FA9C431-E943-413F-806D-518412871E35}" destId="{021EF1E9-F49B-4C92-9CCF-B416BA8E5739}" srcOrd="0" destOrd="0" presId="urn:microsoft.com/office/officeart/2005/8/layout/arrow2"/>
    <dgm:cxn modelId="{172CF2A2-3EA5-4D4D-8C6D-9A65F11732C4}" type="presOf" srcId="{7C7474BD-6456-4B3A-BB1E-A049FA3BF3AE}" destId="{2AE7DD89-DD81-4A94-BDF5-64E55B16C2D0}" srcOrd="0" destOrd="0" presId="urn:microsoft.com/office/officeart/2005/8/layout/arrow2"/>
    <dgm:cxn modelId="{0AEE4FA9-159E-44A0-9C4E-3DFB3098B905}" srcId="{ABCA387A-CEE6-490D-B162-813FA7D05CBA}" destId="{8892F391-E8CD-4F39-8DD1-750268F114AB}" srcOrd="3" destOrd="0" parTransId="{F3B5AF34-CAF0-4252-B2FC-AAA74AEA8040}" sibTransId="{7175DE7A-7FF2-48B8-82BF-734AD9A1959B}"/>
    <dgm:cxn modelId="{56669CAD-9312-4FAC-A371-2CE502F4E68A}" type="presOf" srcId="{ABCA387A-CEE6-490D-B162-813FA7D05CBA}" destId="{45658F36-D87D-4BB0-8690-6BA21966D736}" srcOrd="0" destOrd="0" presId="urn:microsoft.com/office/officeart/2005/8/layout/arrow2"/>
    <dgm:cxn modelId="{7C8E2FBC-28FC-4E14-B58D-CD73949C81CD}" type="presOf" srcId="{8892F391-E8CD-4F39-8DD1-750268F114AB}" destId="{D7FBC0A0-4612-4E9C-BFBE-EEC92113BD58}" srcOrd="0" destOrd="0" presId="urn:microsoft.com/office/officeart/2005/8/layout/arrow2"/>
    <dgm:cxn modelId="{E8E6BDCE-5438-4434-8333-0DB513C51D18}" type="presOf" srcId="{82139C24-259D-4E28-B1D6-2C38183DA48B}" destId="{520DB6E5-8F4A-41DE-88E4-3416F93FCD2A}" srcOrd="0" destOrd="0" presId="urn:microsoft.com/office/officeart/2005/8/layout/arrow2"/>
    <dgm:cxn modelId="{118C48DF-025A-4688-B5E7-8859A29A036C}" srcId="{ABCA387A-CEE6-490D-B162-813FA7D05CBA}" destId="{6FA9C431-E943-413F-806D-518412871E35}" srcOrd="1" destOrd="0" parTransId="{A488F21C-7D11-41C1-8084-CFD7473A5438}" sibTransId="{0A3D0D52-012B-4C4D-9C0C-1966B0FBA021}"/>
    <dgm:cxn modelId="{4C3AF071-ED4F-4284-B4D7-A5F433588E67}" type="presParOf" srcId="{45658F36-D87D-4BB0-8690-6BA21966D736}" destId="{C596BB7A-B555-4FAC-AA01-490F31F08D07}" srcOrd="0" destOrd="0" presId="urn:microsoft.com/office/officeart/2005/8/layout/arrow2"/>
    <dgm:cxn modelId="{934E96CD-3190-4293-B9C5-9E41F00A36E2}" type="presParOf" srcId="{45658F36-D87D-4BB0-8690-6BA21966D736}" destId="{FAE39433-719B-4E57-91C5-2FC26EB46328}" srcOrd="1" destOrd="0" presId="urn:microsoft.com/office/officeart/2005/8/layout/arrow2"/>
    <dgm:cxn modelId="{6F541831-08D6-4752-9B08-940D9AA4BF4C}" type="presParOf" srcId="{FAE39433-719B-4E57-91C5-2FC26EB46328}" destId="{8273DE8E-B4C8-44D5-92AB-BD9949CF8398}" srcOrd="0" destOrd="0" presId="urn:microsoft.com/office/officeart/2005/8/layout/arrow2"/>
    <dgm:cxn modelId="{D42EC0CE-E306-4233-B320-13AFA235E5DA}" type="presParOf" srcId="{FAE39433-719B-4E57-91C5-2FC26EB46328}" destId="{520DB6E5-8F4A-41DE-88E4-3416F93FCD2A}" srcOrd="1" destOrd="0" presId="urn:microsoft.com/office/officeart/2005/8/layout/arrow2"/>
    <dgm:cxn modelId="{2235CE5E-A121-4CE9-A997-39030F1527A5}" type="presParOf" srcId="{FAE39433-719B-4E57-91C5-2FC26EB46328}" destId="{43FF70C3-BF36-4AF9-88DF-26FF8DBDE8C1}" srcOrd="2" destOrd="0" presId="urn:microsoft.com/office/officeart/2005/8/layout/arrow2"/>
    <dgm:cxn modelId="{53EE9256-F456-4992-A50A-90482FB26F56}" type="presParOf" srcId="{FAE39433-719B-4E57-91C5-2FC26EB46328}" destId="{021EF1E9-F49B-4C92-9CCF-B416BA8E5739}" srcOrd="3" destOrd="0" presId="urn:microsoft.com/office/officeart/2005/8/layout/arrow2"/>
    <dgm:cxn modelId="{E821CB83-799E-4614-BD8F-E8EE16B5B64D}" type="presParOf" srcId="{FAE39433-719B-4E57-91C5-2FC26EB46328}" destId="{7FCC423E-B80C-46C3-A876-48DEB12B1239}" srcOrd="4" destOrd="0" presId="urn:microsoft.com/office/officeart/2005/8/layout/arrow2"/>
    <dgm:cxn modelId="{B2970FDB-7AEF-4D4B-9ABE-242D0689D10A}" type="presParOf" srcId="{FAE39433-719B-4E57-91C5-2FC26EB46328}" destId="{2AE7DD89-DD81-4A94-BDF5-64E55B16C2D0}" srcOrd="5" destOrd="0" presId="urn:microsoft.com/office/officeart/2005/8/layout/arrow2"/>
    <dgm:cxn modelId="{1B759C9F-E799-4BF9-A7D2-3047C117263F}" type="presParOf" srcId="{FAE39433-719B-4E57-91C5-2FC26EB46328}" destId="{900220DD-7BB7-4DC1-8414-432970229BA3}" srcOrd="6" destOrd="0" presId="urn:microsoft.com/office/officeart/2005/8/layout/arrow2"/>
    <dgm:cxn modelId="{213FE7C3-24AE-4888-ABAB-9DDE3584EDFC}" type="presParOf" srcId="{FAE39433-719B-4E57-91C5-2FC26EB46328}" destId="{D7FBC0A0-4612-4E9C-BFBE-EEC92113BD5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6BB7A-B555-4FAC-AA01-490F31F08D07}">
      <dsp:nvSpPr>
        <dsp:cNvPr id="0" name=""/>
        <dsp:cNvSpPr/>
      </dsp:nvSpPr>
      <dsp:spPr>
        <a:xfrm>
          <a:off x="638381" y="0"/>
          <a:ext cx="10488399" cy="588643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3DE8E-B4C8-44D5-92AB-BD9949CF8398}">
      <dsp:nvSpPr>
        <dsp:cNvPr id="0" name=""/>
        <dsp:cNvSpPr/>
      </dsp:nvSpPr>
      <dsp:spPr>
        <a:xfrm>
          <a:off x="2314555" y="4377151"/>
          <a:ext cx="216620" cy="216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DB6E5-8F4A-41DE-88E4-3416F93FCD2A}">
      <dsp:nvSpPr>
        <dsp:cNvPr id="0" name=""/>
        <dsp:cNvSpPr/>
      </dsp:nvSpPr>
      <dsp:spPr>
        <a:xfrm>
          <a:off x="2422865" y="5055580"/>
          <a:ext cx="1610528" cy="260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783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</dsp:txBody>
      <dsp:txXfrm>
        <a:off x="2422865" y="5055580"/>
        <a:ext cx="1610528" cy="260734"/>
      </dsp:txXfrm>
    </dsp:sp>
    <dsp:sp modelId="{43FF70C3-BF36-4AF9-88DF-26FF8DBDE8C1}">
      <dsp:nvSpPr>
        <dsp:cNvPr id="0" name=""/>
        <dsp:cNvSpPr/>
      </dsp:nvSpPr>
      <dsp:spPr>
        <a:xfrm>
          <a:off x="3845028" y="3007967"/>
          <a:ext cx="376731" cy="3767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EF1E9-F49B-4C92-9CCF-B416BA8E5739}">
      <dsp:nvSpPr>
        <dsp:cNvPr id="0" name=""/>
        <dsp:cNvSpPr/>
      </dsp:nvSpPr>
      <dsp:spPr>
        <a:xfrm>
          <a:off x="4149493" y="3677255"/>
          <a:ext cx="1977841" cy="358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622" tIns="0" rIns="0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900" kern="1200" dirty="0"/>
        </a:p>
      </dsp:txBody>
      <dsp:txXfrm>
        <a:off x="4149493" y="3677255"/>
        <a:ext cx="1977841" cy="358993"/>
      </dsp:txXfrm>
    </dsp:sp>
    <dsp:sp modelId="{7FCC423E-B80C-46C3-A876-48DEB12B1239}">
      <dsp:nvSpPr>
        <dsp:cNvPr id="0" name=""/>
        <dsp:cNvSpPr/>
      </dsp:nvSpPr>
      <dsp:spPr>
        <a:xfrm>
          <a:off x="5799323" y="1999032"/>
          <a:ext cx="499169" cy="4991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7DD89-DD81-4A94-BDF5-64E55B16C2D0}">
      <dsp:nvSpPr>
        <dsp:cNvPr id="0" name=""/>
        <dsp:cNvSpPr/>
      </dsp:nvSpPr>
      <dsp:spPr>
        <a:xfrm>
          <a:off x="5988584" y="3391346"/>
          <a:ext cx="1977841" cy="17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50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</dsp:txBody>
      <dsp:txXfrm>
        <a:off x="5988584" y="3391346"/>
        <a:ext cx="1977841" cy="177780"/>
      </dsp:txXfrm>
    </dsp:sp>
    <dsp:sp modelId="{900220DD-7BB7-4DC1-8414-432970229BA3}">
      <dsp:nvSpPr>
        <dsp:cNvPr id="0" name=""/>
        <dsp:cNvSpPr/>
      </dsp:nvSpPr>
      <dsp:spPr>
        <a:xfrm>
          <a:off x="7927857" y="1331511"/>
          <a:ext cx="668698" cy="6686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BC0A0-4612-4E9C-BFBE-EEC92113BD58}">
      <dsp:nvSpPr>
        <dsp:cNvPr id="0" name=""/>
        <dsp:cNvSpPr/>
      </dsp:nvSpPr>
      <dsp:spPr>
        <a:xfrm>
          <a:off x="8262207" y="1665860"/>
          <a:ext cx="1977841" cy="4220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33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</dsp:txBody>
      <dsp:txXfrm>
        <a:off x="8262207" y="1665860"/>
        <a:ext cx="1977841" cy="4220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2A314-ED92-4648-8A60-4C400046147B}" type="datetimeFigureOut">
              <a:rPr lang="pt-BR" smtClean="0"/>
              <a:t>23/10/2020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E3ECF-AD6B-4C8D-8CD9-5F7C02DFF5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02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3183"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B76B-2225-42E4-A184-6FCB1DEE919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22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4079-2861-4720-B95D-09517DFE27C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2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4079-2861-4720-B95D-09517DFE27C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766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4079-2861-4720-B95D-09517DFE27C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247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4079-2861-4720-B95D-09517DFE27C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589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4079-2861-4720-B95D-09517DFE27C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846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048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47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23/10/2020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0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23/10/2020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97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23/10/2020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42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23/10/2020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60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23/10/2020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23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23/10/2020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66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23/10/2020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86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23/10/2020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17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23/10/2020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54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23/10/2020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23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14E-9AA3-40E0-BA2F-8ABEB8D63F17}" type="datetimeFigureOut">
              <a:rPr lang="pt-BR" smtClean="0"/>
              <a:t>23/10/2020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71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ngri@cgu.gov.b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561974" y="2883889"/>
            <a:ext cx="11163300" cy="18800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3200">
              <a:cs typeface="Aharoni" panose="02010803020104030203" pitchFamily="2" charset="-79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61974" y="6359391"/>
            <a:ext cx="11163299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23/10/2020</a:t>
            </a:r>
          </a:p>
        </p:txBody>
      </p:sp>
      <p:sp>
        <p:nvSpPr>
          <p:cNvPr id="7" name="Título 4"/>
          <p:cNvSpPr txBox="1">
            <a:spLocks/>
          </p:cNvSpPr>
          <p:nvPr/>
        </p:nvSpPr>
        <p:spPr>
          <a:xfrm>
            <a:off x="561974" y="5743082"/>
            <a:ext cx="11163300" cy="63685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NÚCLEO DE GESTÃO DE RISCOS E INTEGRIDADE (NGRI)</a:t>
            </a:r>
          </a:p>
          <a:p>
            <a:pPr algn="ct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GABINETE DO MINISTRO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E554919-0F48-42D6-ABBB-CAB40376C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3" y="5223573"/>
            <a:ext cx="2781300" cy="13716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D47F4C9-57C6-4BE2-8A94-92FC0947CE5E}"/>
              </a:ext>
            </a:extLst>
          </p:cNvPr>
          <p:cNvSpPr txBox="1"/>
          <p:nvPr/>
        </p:nvSpPr>
        <p:spPr>
          <a:xfrm>
            <a:off x="1362795" y="2668654"/>
            <a:ext cx="9561657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Campanha de Integridade da CGU 2020 - 2021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140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4">
            <a:extLst>
              <a:ext uri="{FF2B5EF4-FFF2-40B4-BE49-F238E27FC236}">
                <a16:creationId xmlns:a16="http://schemas.microsoft.com/office/drawing/2014/main" id="{9B4643FD-D750-47F1-BC10-0E9F36EECDC6}"/>
              </a:ext>
            </a:extLst>
          </p:cNvPr>
          <p:cNvSpPr txBox="1">
            <a:spLocks/>
          </p:cNvSpPr>
          <p:nvPr/>
        </p:nvSpPr>
        <p:spPr>
          <a:xfrm>
            <a:off x="276223" y="4122140"/>
            <a:ext cx="11163300" cy="13224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9" name="Espaço Reservado para Conteúdo 4">
            <a:extLst>
              <a:ext uri="{FF2B5EF4-FFF2-40B4-BE49-F238E27FC236}">
                <a16:creationId xmlns:a16="http://schemas.microsoft.com/office/drawing/2014/main" id="{408A75B5-540E-463B-AB95-BBA003387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7013639" cy="693250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80DA959-A712-4C94-9C60-9E62916585F4}"/>
              </a:ext>
            </a:extLst>
          </p:cNvPr>
          <p:cNvSpPr txBox="1"/>
          <p:nvPr/>
        </p:nvSpPr>
        <p:spPr>
          <a:xfrm>
            <a:off x="6938261" y="4034"/>
            <a:ext cx="5253739" cy="68937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3564000" rIns="0" bIns="1800000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Onde a Campanha se insere no Programa de Integridade da CGU?</a:t>
            </a:r>
          </a:p>
        </p:txBody>
      </p:sp>
      <p:sp>
        <p:nvSpPr>
          <p:cNvPr id="6" name="Seta: Curva para Baixo 5">
            <a:extLst>
              <a:ext uri="{FF2B5EF4-FFF2-40B4-BE49-F238E27FC236}">
                <a16:creationId xmlns:a16="http://schemas.microsoft.com/office/drawing/2014/main" id="{931666DD-C79B-4CEC-9C6E-7EFAC9B00D22}"/>
              </a:ext>
            </a:extLst>
          </p:cNvPr>
          <p:cNvSpPr/>
          <p:nvPr/>
        </p:nvSpPr>
        <p:spPr>
          <a:xfrm>
            <a:off x="2472905" y="1471890"/>
            <a:ext cx="7658857" cy="1957110"/>
          </a:xfrm>
          <a:prstGeom prst="curvedDownArrow">
            <a:avLst>
              <a:gd name="adj1" fmla="val 31475"/>
              <a:gd name="adj2" fmla="val 67354"/>
              <a:gd name="adj3" fmla="val 26177"/>
            </a:avLst>
          </a:prstGeom>
          <a:solidFill>
            <a:srgbClr val="FC9E2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178AC4A-46D9-4B4B-82CC-9727FA021DE0}"/>
              </a:ext>
            </a:extLst>
          </p:cNvPr>
          <p:cNvSpPr txBox="1"/>
          <p:nvPr/>
        </p:nvSpPr>
        <p:spPr>
          <a:xfrm>
            <a:off x="6930991" y="6502967"/>
            <a:ext cx="5261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Fonte: Art. 19 do Decreto nº 9.203/2017 </a:t>
            </a:r>
          </a:p>
          <a:p>
            <a:r>
              <a:rPr lang="pt-BR" sz="800" dirty="0"/>
              <a:t>Portaria CGU nº 750, de 20/4/2016</a:t>
            </a:r>
          </a:p>
        </p:txBody>
      </p:sp>
    </p:spTree>
    <p:extLst>
      <p:ext uri="{BB962C8B-B14F-4D97-AF65-F5344CB8AC3E}">
        <p14:creationId xmlns:p14="http://schemas.microsoft.com/office/powerpoint/2010/main" val="1687213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EB2B062-E012-4BA4-AB11-92A1074B5513}"/>
              </a:ext>
            </a:extLst>
          </p:cNvPr>
          <p:cNvSpPr txBox="1"/>
          <p:nvPr/>
        </p:nvSpPr>
        <p:spPr>
          <a:xfrm>
            <a:off x="376238" y="972426"/>
            <a:ext cx="1728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Objetivos</a:t>
            </a:r>
          </a:p>
        </p:txBody>
      </p:sp>
      <p:sp>
        <p:nvSpPr>
          <p:cNvPr id="13" name="Título 4">
            <a:extLst>
              <a:ext uri="{FF2B5EF4-FFF2-40B4-BE49-F238E27FC236}">
                <a16:creationId xmlns:a16="http://schemas.microsoft.com/office/drawing/2014/main" id="{9B4643FD-D750-47F1-BC10-0E9F36EECDC6}"/>
              </a:ext>
            </a:extLst>
          </p:cNvPr>
          <p:cNvSpPr txBox="1">
            <a:spLocks/>
          </p:cNvSpPr>
          <p:nvPr/>
        </p:nvSpPr>
        <p:spPr>
          <a:xfrm>
            <a:off x="376237" y="4096973"/>
            <a:ext cx="11163300" cy="13224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976B45D-F19E-418C-9ABF-E73FA52091FB}"/>
              </a:ext>
            </a:extLst>
          </p:cNvPr>
          <p:cNvSpPr/>
          <p:nvPr/>
        </p:nvSpPr>
        <p:spPr>
          <a:xfrm>
            <a:off x="5777153" y="4950388"/>
            <a:ext cx="5905552" cy="1260345"/>
          </a:xfrm>
          <a:prstGeom prst="rect">
            <a:avLst/>
          </a:prstGeom>
          <a:ln w="34925" cmpd="sng"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atte"/>
        </p:spPr>
        <p:txBody>
          <a:bodyPr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Auxiliar servidores e demais colaboradores na  compreensão e adoção de padrões de integridade em suas atividades diárias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A5BE50F-E192-43A4-B0DC-733DD2A3A20F}"/>
              </a:ext>
            </a:extLst>
          </p:cNvPr>
          <p:cNvSpPr/>
          <p:nvPr/>
        </p:nvSpPr>
        <p:spPr>
          <a:xfrm>
            <a:off x="509295" y="1941414"/>
            <a:ext cx="3576309" cy="1260345"/>
          </a:xfrm>
          <a:prstGeom prst="rect">
            <a:avLst/>
          </a:prstGeom>
          <a:ln w="34925" cmpd="sng"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atte"/>
        </p:spPr>
        <p:txBody>
          <a:bodyPr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Disseminar conhecimentos e orientar sobre valores, padrões e condutas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98DF0D0-F3F8-406C-95D9-261CAA4D091D}"/>
              </a:ext>
            </a:extLst>
          </p:cNvPr>
          <p:cNvSpPr/>
          <p:nvPr/>
        </p:nvSpPr>
        <p:spPr>
          <a:xfrm>
            <a:off x="5243818" y="3861973"/>
            <a:ext cx="4786764" cy="470000"/>
          </a:xfrm>
          <a:prstGeom prst="rect">
            <a:avLst/>
          </a:prstGeom>
          <a:ln w="34925" cmpd="sng"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atte"/>
        </p:spPr>
        <p:txBody>
          <a:bodyPr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Mitigar riscos à integridade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36F7CBD-23AE-4968-AEF8-C3EEAE97DF15}"/>
              </a:ext>
            </a:extLst>
          </p:cNvPr>
          <p:cNvSpPr/>
          <p:nvPr/>
        </p:nvSpPr>
        <p:spPr>
          <a:xfrm>
            <a:off x="427836" y="3831187"/>
            <a:ext cx="3274781" cy="865173"/>
          </a:xfrm>
          <a:prstGeom prst="rect">
            <a:avLst/>
          </a:prstGeom>
          <a:ln w="34925" cmpd="sng"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atte"/>
        </p:spPr>
        <p:txBody>
          <a:bodyPr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Promover uma cultura organizacional aberta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86D834B-EB7B-4059-83EA-09649473A37A}"/>
              </a:ext>
            </a:extLst>
          </p:cNvPr>
          <p:cNvSpPr/>
          <p:nvPr/>
        </p:nvSpPr>
        <p:spPr>
          <a:xfrm>
            <a:off x="7001263" y="1743828"/>
            <a:ext cx="4538274" cy="1655518"/>
          </a:xfrm>
          <a:prstGeom prst="rect">
            <a:avLst/>
          </a:prstGeom>
          <a:ln w="34925" cmpd="sng"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atte"/>
        </p:spPr>
        <p:txBody>
          <a:bodyPr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Auxiliar as unidades organizacionais a aprimorarem os processos de trabalho e a tomada de decisão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4CF68A4-AF95-4644-AC57-0704D178A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88" y="5939002"/>
            <a:ext cx="1414369" cy="697497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D47FC1D6-CD3A-491F-8017-AF072FA1C372}"/>
              </a:ext>
            </a:extLst>
          </p:cNvPr>
          <p:cNvSpPr/>
          <p:nvPr/>
        </p:nvSpPr>
        <p:spPr>
          <a:xfrm>
            <a:off x="1914462" y="5111243"/>
            <a:ext cx="3576309" cy="1655518"/>
          </a:xfrm>
          <a:prstGeom prst="rect">
            <a:avLst/>
          </a:prstGeom>
          <a:ln w="34925" cmpd="sng"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atte"/>
        </p:spPr>
        <p:txBody>
          <a:bodyPr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Induzir a mudança de comportamento de agentes internos e externos</a:t>
            </a:r>
          </a:p>
        </p:txBody>
      </p:sp>
    </p:spTree>
    <p:extLst>
      <p:ext uri="{BB962C8B-B14F-4D97-AF65-F5344CB8AC3E}">
        <p14:creationId xmlns:p14="http://schemas.microsoft.com/office/powerpoint/2010/main" val="250399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EB2B062-E012-4BA4-AB11-92A1074B5513}"/>
              </a:ext>
            </a:extLst>
          </p:cNvPr>
          <p:cNvSpPr txBox="1"/>
          <p:nvPr/>
        </p:nvSpPr>
        <p:spPr>
          <a:xfrm>
            <a:off x="-1" y="960808"/>
            <a:ext cx="5869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t-BR" dirty="0"/>
              <a:t>     Iniciativas compartilhadas</a:t>
            </a:r>
          </a:p>
          <a:p>
            <a:r>
              <a:rPr lang="pt-BR" dirty="0"/>
              <a:t> </a:t>
            </a:r>
          </a:p>
        </p:txBody>
      </p:sp>
      <p:sp>
        <p:nvSpPr>
          <p:cNvPr id="13" name="Título 4">
            <a:extLst>
              <a:ext uri="{FF2B5EF4-FFF2-40B4-BE49-F238E27FC236}">
                <a16:creationId xmlns:a16="http://schemas.microsoft.com/office/drawing/2014/main" id="{9B4643FD-D750-47F1-BC10-0E9F36EECDC6}"/>
              </a:ext>
            </a:extLst>
          </p:cNvPr>
          <p:cNvSpPr txBox="1">
            <a:spLocks/>
          </p:cNvSpPr>
          <p:nvPr/>
        </p:nvSpPr>
        <p:spPr>
          <a:xfrm>
            <a:off x="276223" y="4122140"/>
            <a:ext cx="11163300" cy="13224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6B04E49-DD2F-4DCE-9BFB-83A52A2AD169}"/>
              </a:ext>
            </a:extLst>
          </p:cNvPr>
          <p:cNvGrpSpPr/>
          <p:nvPr/>
        </p:nvGrpSpPr>
        <p:grpSpPr>
          <a:xfrm>
            <a:off x="226144" y="-22094"/>
            <a:ext cx="12192000" cy="6858000"/>
            <a:chOff x="226144" y="-22094"/>
            <a:chExt cx="12192000" cy="6858000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9AF23918-8961-4B8E-A48C-1CCFE582C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808" y="6082269"/>
              <a:ext cx="2126613" cy="753637"/>
            </a:xfrm>
            <a:prstGeom prst="rect">
              <a:avLst/>
            </a:prstGeom>
          </p:spPr>
        </p:pic>
        <p:graphicFrame>
          <p:nvGraphicFramePr>
            <p:cNvPr id="17" name="Diagrama 16">
              <a:extLst>
                <a:ext uri="{FF2B5EF4-FFF2-40B4-BE49-F238E27FC236}">
                  <a16:creationId xmlns:a16="http://schemas.microsoft.com/office/drawing/2014/main" id="{FF643EF3-3F80-4458-B2BC-C68F352335A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90269705"/>
                </p:ext>
              </p:extLst>
            </p:nvPr>
          </p:nvGraphicFramePr>
          <p:xfrm>
            <a:off x="226144" y="-22094"/>
            <a:ext cx="12192000" cy="58864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00FE0169-B01D-424C-A5B1-84B8BE92E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22144" y="2699185"/>
              <a:ext cx="1762125" cy="1422955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472D2EBB-68C2-4974-8ED0-FA0A65B24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27619" y="3429000"/>
              <a:ext cx="1831807" cy="1450650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69988474-83AC-4808-B228-4733171AA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28739" y="2603502"/>
              <a:ext cx="2929811" cy="656557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D37EF2AA-7F38-4BA5-909B-9F70979AE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692916" y="6087483"/>
              <a:ext cx="1345526" cy="629386"/>
            </a:xfrm>
            <a:prstGeom prst="rect">
              <a:avLst/>
            </a:prstGeom>
          </p:spPr>
        </p:pic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269C0BFD-31DF-403B-A786-6E6320C47EF7}"/>
                </a:ext>
              </a:extLst>
            </p:cNvPr>
            <p:cNvSpPr/>
            <p:nvPr/>
          </p:nvSpPr>
          <p:spPr>
            <a:xfrm>
              <a:off x="9829744" y="900496"/>
              <a:ext cx="108000" cy="10244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56D6C9DF-CDEA-4D8A-A4A0-9437A8C85163}"/>
                </a:ext>
              </a:extLst>
            </p:cNvPr>
            <p:cNvSpPr/>
            <p:nvPr/>
          </p:nvSpPr>
          <p:spPr>
            <a:xfrm>
              <a:off x="10282034" y="891221"/>
              <a:ext cx="108000" cy="10244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321CEB21-6740-4B97-AFE4-C86BB6E75646}"/>
                </a:ext>
              </a:extLst>
            </p:cNvPr>
            <p:cNvSpPr/>
            <p:nvPr/>
          </p:nvSpPr>
          <p:spPr>
            <a:xfrm>
              <a:off x="10055889" y="891221"/>
              <a:ext cx="108000" cy="10244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051F4DB3-5425-41DB-B993-855BE048722E}"/>
                </a:ext>
              </a:extLst>
            </p:cNvPr>
            <p:cNvSpPr/>
            <p:nvPr/>
          </p:nvSpPr>
          <p:spPr>
            <a:xfrm>
              <a:off x="961306" y="5843754"/>
              <a:ext cx="143714" cy="1295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F0339AF2-9A29-42A3-AD5A-8E41AC07E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214235" y="4774588"/>
              <a:ext cx="4686300" cy="561975"/>
            </a:xfrm>
            <a:prstGeom prst="rect">
              <a:avLst/>
            </a:prstGeom>
          </p:spPr>
        </p:pic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34CD2FDD-524E-449A-AA61-5FD71943B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855906" y="5129439"/>
              <a:ext cx="1014574" cy="967553"/>
            </a:xfrm>
            <a:prstGeom prst="rect">
              <a:avLst/>
            </a:prstGeom>
          </p:spPr>
        </p:pic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D2B8DA78-15EA-49C4-A8B9-B8695084265A}"/>
                </a:ext>
              </a:extLst>
            </p:cNvPr>
            <p:cNvSpPr txBox="1"/>
            <p:nvPr/>
          </p:nvSpPr>
          <p:spPr>
            <a:xfrm>
              <a:off x="3858995" y="5055575"/>
              <a:ext cx="297997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Gestão de Riscos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7908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1E7B0BF9-83E9-434F-9129-058E0F43C2CC}"/>
              </a:ext>
            </a:extLst>
          </p:cNvPr>
          <p:cNvSpPr/>
          <p:nvPr/>
        </p:nvSpPr>
        <p:spPr>
          <a:xfrm>
            <a:off x="3135086" y="2140299"/>
            <a:ext cx="1336430" cy="6631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5CA2C84-41F0-4E2F-9912-5CED4593D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88" y="5939002"/>
            <a:ext cx="1414369" cy="69749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6D76298-CEE5-4612-9814-A5995041C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36" y="1969259"/>
            <a:ext cx="4537991" cy="282073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2ADB296-8C30-4A24-99BC-7AAF71580A08}"/>
              </a:ext>
            </a:extLst>
          </p:cNvPr>
          <p:cNvSpPr txBox="1"/>
          <p:nvPr/>
        </p:nvSpPr>
        <p:spPr>
          <a:xfrm>
            <a:off x="541106" y="974627"/>
            <a:ext cx="11354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t-BR" dirty="0"/>
              <a:t> Formas de integração das ações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E11221A-1627-48EA-B60F-F19D7DDA5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3954" y="1644249"/>
            <a:ext cx="2857500" cy="169545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019AF4F-399F-4369-A2DB-7DD53DA4BFFD}"/>
              </a:ext>
            </a:extLst>
          </p:cNvPr>
          <p:cNvSpPr txBox="1"/>
          <p:nvPr/>
        </p:nvSpPr>
        <p:spPr>
          <a:xfrm>
            <a:off x="7233954" y="3424546"/>
            <a:ext cx="3157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Comitês</a:t>
            </a:r>
          </a:p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Agentes de Riscos e Integridade</a:t>
            </a:r>
          </a:p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Superintendentes e Dirigentes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F1620A1-5651-482F-BE47-317ACD3A73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3713" y="4432723"/>
            <a:ext cx="3157979" cy="1956407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600F422-CD5C-4371-93F7-4197EAABF159}"/>
              </a:ext>
            </a:extLst>
          </p:cNvPr>
          <p:cNvSpPr txBox="1"/>
          <p:nvPr/>
        </p:nvSpPr>
        <p:spPr>
          <a:xfrm>
            <a:off x="8077094" y="6451833"/>
            <a:ext cx="117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Servidores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33F25D2-B893-44D8-8CE5-B783A50BAD31}"/>
              </a:ext>
            </a:extLst>
          </p:cNvPr>
          <p:cNvSpPr txBox="1"/>
          <p:nvPr/>
        </p:nvSpPr>
        <p:spPr>
          <a:xfrm>
            <a:off x="1420622" y="4961032"/>
            <a:ext cx="2531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Instâncias de Integridade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04EA49F-02D0-4936-856F-2B6AE8894629}"/>
              </a:ext>
            </a:extLst>
          </p:cNvPr>
          <p:cNvSpPr txBox="1"/>
          <p:nvPr/>
        </p:nvSpPr>
        <p:spPr>
          <a:xfrm>
            <a:off x="3135086" y="5852405"/>
            <a:ext cx="2016000" cy="646331"/>
          </a:xfrm>
          <a:prstGeom prst="rect">
            <a:avLst/>
          </a:prstGeom>
          <a:solidFill>
            <a:srgbClr val="001236"/>
          </a:solidFill>
        </p:spPr>
        <p:txBody>
          <a:bodyPr wrap="square" lIns="72000" rtlCol="0">
            <a:spAutoFit/>
          </a:bodyPr>
          <a:lstStyle/>
          <a:p>
            <a:pPr algn="ctr"/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Ascom</a:t>
            </a:r>
            <a:endParaRPr lang="pt-BR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056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1E7B0BF9-83E9-434F-9129-058E0F43C2CC}"/>
              </a:ext>
            </a:extLst>
          </p:cNvPr>
          <p:cNvSpPr/>
          <p:nvPr/>
        </p:nvSpPr>
        <p:spPr>
          <a:xfrm>
            <a:off x="3135086" y="2140299"/>
            <a:ext cx="1336430" cy="6631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5CA2C84-41F0-4E2F-9912-5CED4593D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88" y="5939002"/>
            <a:ext cx="1414369" cy="69749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2ADB296-8C30-4A24-99BC-7AAF71580A08}"/>
              </a:ext>
            </a:extLst>
          </p:cNvPr>
          <p:cNvSpPr txBox="1"/>
          <p:nvPr/>
        </p:nvSpPr>
        <p:spPr>
          <a:xfrm>
            <a:off x="541106" y="974627"/>
            <a:ext cx="11354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t-BR" dirty="0"/>
              <a:t> Peças de comunicação (exemplo)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01A55FE-22E8-4C21-AE80-25A26B379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53" y="3051705"/>
            <a:ext cx="1831807" cy="153707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7F5AB9B-7F1D-462D-AA51-51D2ADCC8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939" y="1568462"/>
            <a:ext cx="3787150" cy="528953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CE5F175-FD8C-4DD0-AD9E-4903CCA615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3942" y="1568462"/>
            <a:ext cx="3799038" cy="526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79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D55A539-3B42-4BFB-8C79-EC1F52DBFD33}"/>
              </a:ext>
            </a:extLst>
          </p:cNvPr>
          <p:cNvSpPr txBox="1"/>
          <p:nvPr/>
        </p:nvSpPr>
        <p:spPr>
          <a:xfrm>
            <a:off x="3496100" y="2004401"/>
            <a:ext cx="51997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Obrigada!</a:t>
            </a:r>
          </a:p>
          <a:p>
            <a:pPr algn="ctr"/>
            <a:endParaRPr lang="pt-BR" sz="4000" b="1" dirty="0"/>
          </a:p>
          <a:p>
            <a:pPr algn="ctr"/>
            <a:r>
              <a:rPr lang="pt-BR" sz="4000" dirty="0">
                <a:hlinkClick r:id="rId3"/>
              </a:rPr>
              <a:t>ngri@cgu.gov.br</a:t>
            </a:r>
            <a:endParaRPr lang="pt-BR" sz="4000" dirty="0"/>
          </a:p>
          <a:p>
            <a:pPr algn="ctr"/>
            <a:endParaRPr lang="pt-BR" sz="40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6503C98-26E1-4BE3-B76E-B7F1363A0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59" y="5808885"/>
            <a:ext cx="3160480" cy="72613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FF1B3C5-9949-459D-AFBE-9C6D9C108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88" y="5939002"/>
            <a:ext cx="1414369" cy="69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42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E465DB345C3DD4EAF4B67B8D324887D" ma:contentTypeVersion="12" ma:contentTypeDescription="Crie um novo documento." ma:contentTypeScope="" ma:versionID="021ea6a3658385b752c86bf884256fb8">
  <xsd:schema xmlns:xsd="http://www.w3.org/2001/XMLSchema" xmlns:xs="http://www.w3.org/2001/XMLSchema" xmlns:p="http://schemas.microsoft.com/office/2006/metadata/properties" xmlns:ns2="93d72014-7836-4b73-8639-3bf39feb55bb" xmlns:ns3="67d0ff93-9992-4754-ba7a-dbbf76807a01" targetNamespace="http://schemas.microsoft.com/office/2006/metadata/properties" ma:root="true" ma:fieldsID="f2a92a67b569ee7576bc0d03f771dccb" ns2:_="" ns3:_="">
    <xsd:import namespace="93d72014-7836-4b73-8639-3bf39feb55bb"/>
    <xsd:import namespace="67d0ff93-9992-4754-ba7a-dbbf76807a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72014-7836-4b73-8639-3bf39feb55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0ff93-9992-4754-ba7a-dbbf76807a0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CFB9B1-7C01-4F2A-874C-11D5FA47E5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d72014-7836-4b73-8639-3bf39feb55bb"/>
    <ds:schemaRef ds:uri="67d0ff93-9992-4754-ba7a-dbbf76807a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786AB3-A3D0-4162-ACF9-74598D14EE01}">
  <ds:schemaRefs>
    <ds:schemaRef ds:uri="http://purl.org/dc/dcmitype/"/>
    <ds:schemaRef ds:uri="67d0ff93-9992-4754-ba7a-dbbf76807a01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93d72014-7836-4b73-8639-3bf39feb55bb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FA8802B-AFDE-4929-A554-EEB942F2A2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169</Words>
  <Application>Microsoft Office PowerPoint</Application>
  <PresentationFormat>Widescreen</PresentationFormat>
  <Paragraphs>38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Anne Nogueira Hernandes</dc:creator>
  <cp:lastModifiedBy>Liliane de Paiva Nascimento</cp:lastModifiedBy>
  <cp:revision>44</cp:revision>
  <cp:lastPrinted>2020-10-23T00:14:21Z</cp:lastPrinted>
  <dcterms:created xsi:type="dcterms:W3CDTF">2017-06-05T18:09:13Z</dcterms:created>
  <dcterms:modified xsi:type="dcterms:W3CDTF">2020-10-23T14:24:52Z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0x0101001E465DB345C3DD4EAF4B67B8D324887D</vt:lpwstr>
  </property>
</Properties>
</file>