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309" r:id="rId2"/>
    <p:sldId id="590" r:id="rId3"/>
    <p:sldId id="258" r:id="rId4"/>
    <p:sldId id="292" r:id="rId5"/>
    <p:sldId id="289" r:id="rId6"/>
    <p:sldId id="290" r:id="rId7"/>
    <p:sldId id="314" r:id="rId8"/>
    <p:sldId id="315" r:id="rId9"/>
    <p:sldId id="293" r:id="rId10"/>
    <p:sldId id="291" r:id="rId11"/>
    <p:sldId id="294" r:id="rId12"/>
    <p:sldId id="741" r:id="rId13"/>
    <p:sldId id="597" r:id="rId14"/>
    <p:sldId id="598" r:id="rId15"/>
    <p:sldId id="296" r:id="rId16"/>
    <p:sldId id="299" r:id="rId17"/>
    <p:sldId id="277" r:id="rId18"/>
    <p:sldId id="278" r:id="rId19"/>
    <p:sldId id="319" r:id="rId20"/>
    <p:sldId id="607" r:id="rId21"/>
    <p:sldId id="265" r:id="rId22"/>
    <p:sldId id="695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298" r:id="rId39"/>
    <p:sldId id="295" r:id="rId40"/>
    <p:sldId id="320" r:id="rId41"/>
    <p:sldId id="322" r:id="rId42"/>
    <p:sldId id="318" r:id="rId43"/>
    <p:sldId id="279" r:id="rId44"/>
    <p:sldId id="601" r:id="rId45"/>
    <p:sldId id="297" r:id="rId46"/>
    <p:sldId id="303" r:id="rId47"/>
    <p:sldId id="264" r:id="rId48"/>
    <p:sldId id="742" r:id="rId49"/>
    <p:sldId id="300" r:id="rId50"/>
    <p:sldId id="301" r:id="rId51"/>
    <p:sldId id="302" r:id="rId52"/>
    <p:sldId id="269" r:id="rId53"/>
    <p:sldId id="270" r:id="rId54"/>
    <p:sldId id="306" r:id="rId55"/>
    <p:sldId id="305" r:id="rId56"/>
    <p:sldId id="614" r:id="rId57"/>
    <p:sldId id="594" r:id="rId58"/>
    <p:sldId id="271" r:id="rId59"/>
    <p:sldId id="683" r:id="rId60"/>
    <p:sldId id="307" r:id="rId61"/>
    <p:sldId id="308" r:id="rId62"/>
    <p:sldId id="312" r:id="rId63"/>
    <p:sldId id="286" r:id="rId64"/>
    <p:sldId id="313" r:id="rId65"/>
    <p:sldId id="287" r:id="rId66"/>
    <p:sldId id="750" r:id="rId67"/>
    <p:sldId id="749" r:id="rId68"/>
    <p:sldId id="375" r:id="rId69"/>
    <p:sldId id="743" r:id="rId70"/>
    <p:sldId id="744" r:id="rId71"/>
    <p:sldId id="745" r:id="rId72"/>
    <p:sldId id="746" r:id="rId73"/>
    <p:sldId id="747" r:id="rId74"/>
    <p:sldId id="748" r:id="rId75"/>
    <p:sldId id="376" r:id="rId76"/>
    <p:sldId id="274" r:id="rId7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CEFB8-C51A-4947-9414-496521AECB8C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</dgm:pt>
    <dgm:pt modelId="{01B06B24-ABD4-4E15-9DB8-FC7992142C36}">
      <dgm:prSet phldrT="[Texto]" custT="1"/>
      <dgm:spPr/>
      <dgm:t>
        <a:bodyPr/>
        <a:lstStyle/>
        <a:p>
          <a:r>
            <a:rPr lang="pt-BR" sz="2400" dirty="0"/>
            <a:t>União, Estados, DF e municípios com mais de 500 mil habitantes</a:t>
          </a:r>
        </a:p>
      </dgm:t>
    </dgm:pt>
    <dgm:pt modelId="{B1C19CD6-AAE7-4AEF-83A2-184FCCC6A84A}" type="parTrans" cxnId="{0DA77D8B-891F-4211-BB2E-0F12B0E9EBE3}">
      <dgm:prSet/>
      <dgm:spPr/>
      <dgm:t>
        <a:bodyPr/>
        <a:lstStyle/>
        <a:p>
          <a:endParaRPr lang="pt-BR" sz="2400"/>
        </a:p>
      </dgm:t>
    </dgm:pt>
    <dgm:pt modelId="{B186E6A0-DE66-4EF3-BA52-7A649BD62FB2}" type="sibTrans" cxnId="{0DA77D8B-891F-4211-BB2E-0F12B0E9EBE3}">
      <dgm:prSet/>
      <dgm:spPr/>
      <dgm:t>
        <a:bodyPr/>
        <a:lstStyle/>
        <a:p>
          <a:endParaRPr lang="pt-BR" sz="2400"/>
        </a:p>
      </dgm:t>
    </dgm:pt>
    <dgm:pt modelId="{1823F400-437B-4E95-B638-A0DD96E2D2B5}">
      <dgm:prSet phldrT="[Texto]" custT="1"/>
      <dgm:spPr/>
      <dgm:t>
        <a:bodyPr/>
        <a:lstStyle/>
        <a:p>
          <a:r>
            <a:rPr lang="pt-BR" sz="2400" dirty="0"/>
            <a:t>Municípios entre 100 mil e 500 mil habitantes</a:t>
          </a:r>
        </a:p>
      </dgm:t>
    </dgm:pt>
    <dgm:pt modelId="{B5DA0DCD-F0FE-4449-8D85-3049EE659314}" type="parTrans" cxnId="{44A43E98-3471-416F-949F-FBEFE88DF01D}">
      <dgm:prSet/>
      <dgm:spPr/>
      <dgm:t>
        <a:bodyPr/>
        <a:lstStyle/>
        <a:p>
          <a:endParaRPr lang="pt-BR" sz="2400"/>
        </a:p>
      </dgm:t>
    </dgm:pt>
    <dgm:pt modelId="{075B63F9-6B63-494F-83A6-0CC9B851E1E0}" type="sibTrans" cxnId="{44A43E98-3471-416F-949F-FBEFE88DF01D}">
      <dgm:prSet/>
      <dgm:spPr/>
      <dgm:t>
        <a:bodyPr/>
        <a:lstStyle/>
        <a:p>
          <a:endParaRPr lang="pt-BR" sz="2400"/>
        </a:p>
      </dgm:t>
    </dgm:pt>
    <dgm:pt modelId="{AEBCE332-A9C4-4D64-9FAB-79FF3604D4B1}">
      <dgm:prSet phldrT="[Texto]" custT="1"/>
      <dgm:spPr/>
      <dgm:t>
        <a:bodyPr/>
        <a:lstStyle/>
        <a:p>
          <a:r>
            <a:rPr lang="pt-BR" sz="2400" dirty="0"/>
            <a:t>Municípios com menos de 100 mil habitantes</a:t>
          </a:r>
        </a:p>
      </dgm:t>
    </dgm:pt>
    <dgm:pt modelId="{6E63FDB7-98BC-4C30-8452-FCB4301AFDF5}" type="parTrans" cxnId="{240315B8-BE81-4D75-847F-957BD5395E72}">
      <dgm:prSet/>
      <dgm:spPr/>
      <dgm:t>
        <a:bodyPr/>
        <a:lstStyle/>
        <a:p>
          <a:endParaRPr lang="pt-BR" sz="2400"/>
        </a:p>
      </dgm:t>
    </dgm:pt>
    <dgm:pt modelId="{105BA846-3F9E-46B9-9565-06DD37235392}" type="sibTrans" cxnId="{240315B8-BE81-4D75-847F-957BD5395E72}">
      <dgm:prSet/>
      <dgm:spPr/>
      <dgm:t>
        <a:bodyPr/>
        <a:lstStyle/>
        <a:p>
          <a:endParaRPr lang="pt-BR" sz="2400"/>
        </a:p>
      </dgm:t>
    </dgm:pt>
    <dgm:pt modelId="{F3810C32-2ABC-4541-AD70-6E3871FAB90E}">
      <dgm:prSet phldrT="[Texto]" custT="1"/>
      <dgm:spPr/>
      <dgm:t>
        <a:bodyPr/>
        <a:lstStyle/>
        <a:p>
          <a:r>
            <a:rPr lang="pt-BR" sz="2400" dirty="0"/>
            <a:t>21/06/2018</a:t>
          </a:r>
        </a:p>
      </dgm:t>
    </dgm:pt>
    <dgm:pt modelId="{A921E68C-B82E-4D3C-B970-298BF85F6ABA}" type="parTrans" cxnId="{74EE89B1-E77E-460E-B3BD-984D5790CF2A}">
      <dgm:prSet/>
      <dgm:spPr/>
      <dgm:t>
        <a:bodyPr/>
        <a:lstStyle/>
        <a:p>
          <a:endParaRPr lang="pt-BR" sz="2000"/>
        </a:p>
      </dgm:t>
    </dgm:pt>
    <dgm:pt modelId="{CBD4A272-D3BE-4C9E-8BB7-5533827EEE49}" type="sibTrans" cxnId="{74EE89B1-E77E-460E-B3BD-984D5790CF2A}">
      <dgm:prSet/>
      <dgm:spPr/>
      <dgm:t>
        <a:bodyPr/>
        <a:lstStyle/>
        <a:p>
          <a:endParaRPr lang="pt-BR" sz="2000"/>
        </a:p>
      </dgm:t>
    </dgm:pt>
    <dgm:pt modelId="{9B2EDD32-577B-4FEC-A32A-54C0455A2603}">
      <dgm:prSet phldrT="[Texto]" custT="1"/>
      <dgm:spPr/>
      <dgm:t>
        <a:bodyPr/>
        <a:lstStyle/>
        <a:p>
          <a:r>
            <a:rPr lang="pt-BR" sz="2400" dirty="0"/>
            <a:t>18/12/2018</a:t>
          </a:r>
        </a:p>
      </dgm:t>
    </dgm:pt>
    <dgm:pt modelId="{55CB995D-203A-4CCB-8FD5-0AC84F79F678}" type="parTrans" cxnId="{D663652B-5785-475E-9711-9818345B0A1A}">
      <dgm:prSet/>
      <dgm:spPr/>
      <dgm:t>
        <a:bodyPr/>
        <a:lstStyle/>
        <a:p>
          <a:endParaRPr lang="pt-BR" sz="2000"/>
        </a:p>
      </dgm:t>
    </dgm:pt>
    <dgm:pt modelId="{7CC61276-6B01-406A-8A74-28803782D550}" type="sibTrans" cxnId="{D663652B-5785-475E-9711-9818345B0A1A}">
      <dgm:prSet/>
      <dgm:spPr/>
      <dgm:t>
        <a:bodyPr/>
        <a:lstStyle/>
        <a:p>
          <a:endParaRPr lang="pt-BR" sz="2000"/>
        </a:p>
      </dgm:t>
    </dgm:pt>
    <dgm:pt modelId="{8BC840D5-B851-4540-963D-7C3C50FBC383}">
      <dgm:prSet phldrT="[Texto]" custT="1"/>
      <dgm:spPr/>
      <dgm:t>
        <a:bodyPr/>
        <a:lstStyle/>
        <a:p>
          <a:r>
            <a:rPr lang="pt-BR" sz="2400" dirty="0"/>
            <a:t>16/06/2019</a:t>
          </a:r>
        </a:p>
      </dgm:t>
    </dgm:pt>
    <dgm:pt modelId="{8C3BD507-6E8B-4C17-B459-64F17BCD37CB}" type="parTrans" cxnId="{DF4E93BB-77C0-4DF2-BFFF-50A16F8276B8}">
      <dgm:prSet/>
      <dgm:spPr/>
      <dgm:t>
        <a:bodyPr/>
        <a:lstStyle/>
        <a:p>
          <a:endParaRPr lang="pt-BR" sz="2000"/>
        </a:p>
      </dgm:t>
    </dgm:pt>
    <dgm:pt modelId="{D1EC1436-FDA4-4644-9985-F59F311D9443}" type="sibTrans" cxnId="{DF4E93BB-77C0-4DF2-BFFF-50A16F8276B8}">
      <dgm:prSet/>
      <dgm:spPr/>
      <dgm:t>
        <a:bodyPr/>
        <a:lstStyle/>
        <a:p>
          <a:endParaRPr lang="pt-BR" sz="2000"/>
        </a:p>
      </dgm:t>
    </dgm:pt>
    <dgm:pt modelId="{3A1B2C40-DABA-4EE3-883F-CCDEF789A151}" type="pres">
      <dgm:prSet presAssocID="{045CEFB8-C51A-4947-9414-496521AECB8C}" presName="rootnode" presStyleCnt="0">
        <dgm:presLayoutVars>
          <dgm:chMax/>
          <dgm:chPref/>
          <dgm:dir/>
          <dgm:animLvl val="lvl"/>
        </dgm:presLayoutVars>
      </dgm:prSet>
      <dgm:spPr/>
    </dgm:pt>
    <dgm:pt modelId="{014ADD42-F619-442D-A158-500104956A1B}" type="pres">
      <dgm:prSet presAssocID="{01B06B24-ABD4-4E15-9DB8-FC7992142C36}" presName="composite" presStyleCnt="0"/>
      <dgm:spPr/>
    </dgm:pt>
    <dgm:pt modelId="{08131D48-2D4A-4E69-8887-C54DB3DE983E}" type="pres">
      <dgm:prSet presAssocID="{01B06B24-ABD4-4E15-9DB8-FC7992142C36}" presName="LShape" presStyleLbl="alignNode1" presStyleIdx="0" presStyleCnt="5"/>
      <dgm:spPr/>
    </dgm:pt>
    <dgm:pt modelId="{5B215C06-3470-4E75-9826-80A28BD3B3F9}" type="pres">
      <dgm:prSet presAssocID="{01B06B24-ABD4-4E15-9DB8-FC7992142C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9AE39F9-6900-486B-B975-31717792D778}" type="pres">
      <dgm:prSet presAssocID="{01B06B24-ABD4-4E15-9DB8-FC7992142C36}" presName="Triangle" presStyleLbl="alignNode1" presStyleIdx="1" presStyleCnt="5"/>
      <dgm:spPr/>
    </dgm:pt>
    <dgm:pt modelId="{9139B8FA-0ECC-4BDE-B78F-82CBA17BDCB7}" type="pres">
      <dgm:prSet presAssocID="{B186E6A0-DE66-4EF3-BA52-7A649BD62FB2}" presName="sibTrans" presStyleCnt="0"/>
      <dgm:spPr/>
    </dgm:pt>
    <dgm:pt modelId="{734FAFE9-B8EC-466E-BC47-12A6404BA41E}" type="pres">
      <dgm:prSet presAssocID="{B186E6A0-DE66-4EF3-BA52-7A649BD62FB2}" presName="space" presStyleCnt="0"/>
      <dgm:spPr/>
    </dgm:pt>
    <dgm:pt modelId="{B63E9B7B-45D1-49A0-957D-09B056A3770D}" type="pres">
      <dgm:prSet presAssocID="{1823F400-437B-4E95-B638-A0DD96E2D2B5}" presName="composite" presStyleCnt="0"/>
      <dgm:spPr/>
    </dgm:pt>
    <dgm:pt modelId="{00B374D2-09DB-4A36-8C88-F1F12FC7513E}" type="pres">
      <dgm:prSet presAssocID="{1823F400-437B-4E95-B638-A0DD96E2D2B5}" presName="LShape" presStyleLbl="alignNode1" presStyleIdx="2" presStyleCnt="5" custScaleX="103971" custLinFactNeighborX="-1885"/>
      <dgm:spPr/>
    </dgm:pt>
    <dgm:pt modelId="{DC270117-6FFF-4017-A2AE-CABE1BA93B18}" type="pres">
      <dgm:prSet presAssocID="{1823F400-437B-4E95-B638-A0DD96E2D2B5}" presName="ParentText" presStyleLbl="revTx" presStyleIdx="1" presStyleCnt="3" custScaleX="106592" custLinFactNeighborX="-1076" custLinFactNeighborY="818">
        <dgm:presLayoutVars>
          <dgm:chMax val="0"/>
          <dgm:chPref val="0"/>
          <dgm:bulletEnabled val="1"/>
        </dgm:presLayoutVars>
      </dgm:prSet>
      <dgm:spPr/>
    </dgm:pt>
    <dgm:pt modelId="{33CF3141-2E7D-43C1-A382-D562F2FF3B77}" type="pres">
      <dgm:prSet presAssocID="{1823F400-437B-4E95-B638-A0DD96E2D2B5}" presName="Triangle" presStyleLbl="alignNode1" presStyleIdx="3" presStyleCnt="5"/>
      <dgm:spPr/>
    </dgm:pt>
    <dgm:pt modelId="{3F530CA8-64A4-42D0-A9F4-E2C18840627E}" type="pres">
      <dgm:prSet presAssocID="{075B63F9-6B63-494F-83A6-0CC9B851E1E0}" presName="sibTrans" presStyleCnt="0"/>
      <dgm:spPr/>
    </dgm:pt>
    <dgm:pt modelId="{540FBCF8-8E4B-43D6-B27D-5E8D6C3E1B0D}" type="pres">
      <dgm:prSet presAssocID="{075B63F9-6B63-494F-83A6-0CC9B851E1E0}" presName="space" presStyleCnt="0"/>
      <dgm:spPr/>
    </dgm:pt>
    <dgm:pt modelId="{5EE1BBDE-3D81-405D-878D-0835FA789D7E}" type="pres">
      <dgm:prSet presAssocID="{AEBCE332-A9C4-4D64-9FAB-79FF3604D4B1}" presName="composite" presStyleCnt="0"/>
      <dgm:spPr/>
    </dgm:pt>
    <dgm:pt modelId="{EDBF5B12-E4F4-47AF-B423-420F5B60A85A}" type="pres">
      <dgm:prSet presAssocID="{AEBCE332-A9C4-4D64-9FAB-79FF3604D4B1}" presName="LShape" presStyleLbl="alignNode1" presStyleIdx="4" presStyleCnt="5"/>
      <dgm:spPr/>
    </dgm:pt>
    <dgm:pt modelId="{E9F86D4B-A75B-44E0-BC50-373C188094A7}" type="pres">
      <dgm:prSet presAssocID="{AEBCE332-A9C4-4D64-9FAB-79FF3604D4B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663652B-5785-475E-9711-9818345B0A1A}" srcId="{1823F400-437B-4E95-B638-A0DD96E2D2B5}" destId="{9B2EDD32-577B-4FEC-A32A-54C0455A2603}" srcOrd="0" destOrd="0" parTransId="{55CB995D-203A-4CCB-8FD5-0AC84F79F678}" sibTransId="{7CC61276-6B01-406A-8A74-28803782D550}"/>
    <dgm:cxn modelId="{0EAE6748-7C30-4C6A-9542-8D67CC1FCECA}" type="presOf" srcId="{01B06B24-ABD4-4E15-9DB8-FC7992142C36}" destId="{5B215C06-3470-4E75-9826-80A28BD3B3F9}" srcOrd="0" destOrd="0" presId="urn:microsoft.com/office/officeart/2009/3/layout/StepUpProcess"/>
    <dgm:cxn modelId="{8F76BE6F-C0B7-4D9E-9DD2-462E044F403C}" type="presOf" srcId="{045CEFB8-C51A-4947-9414-496521AECB8C}" destId="{3A1B2C40-DABA-4EE3-883F-CCDEF789A151}" srcOrd="0" destOrd="0" presId="urn:microsoft.com/office/officeart/2009/3/layout/StepUpProcess"/>
    <dgm:cxn modelId="{96B1D653-4696-496B-ACCA-A076BBF63694}" type="presOf" srcId="{1823F400-437B-4E95-B638-A0DD96E2D2B5}" destId="{DC270117-6FFF-4017-A2AE-CABE1BA93B18}" srcOrd="0" destOrd="0" presId="urn:microsoft.com/office/officeart/2009/3/layout/StepUpProcess"/>
    <dgm:cxn modelId="{C361FF74-5842-40B7-A63B-74DD3430A95D}" type="presOf" srcId="{9B2EDD32-577B-4FEC-A32A-54C0455A2603}" destId="{DC270117-6FFF-4017-A2AE-CABE1BA93B18}" srcOrd="0" destOrd="1" presId="urn:microsoft.com/office/officeart/2009/3/layout/StepUpProcess"/>
    <dgm:cxn modelId="{44938282-2AF9-4BF8-9908-79F8C14DE030}" type="presOf" srcId="{AEBCE332-A9C4-4D64-9FAB-79FF3604D4B1}" destId="{E9F86D4B-A75B-44E0-BC50-373C188094A7}" srcOrd="0" destOrd="0" presId="urn:microsoft.com/office/officeart/2009/3/layout/StepUpProcess"/>
    <dgm:cxn modelId="{0DA77D8B-891F-4211-BB2E-0F12B0E9EBE3}" srcId="{045CEFB8-C51A-4947-9414-496521AECB8C}" destId="{01B06B24-ABD4-4E15-9DB8-FC7992142C36}" srcOrd="0" destOrd="0" parTransId="{B1C19CD6-AAE7-4AEF-83A2-184FCCC6A84A}" sibTransId="{B186E6A0-DE66-4EF3-BA52-7A649BD62FB2}"/>
    <dgm:cxn modelId="{44A43E98-3471-416F-949F-FBEFE88DF01D}" srcId="{045CEFB8-C51A-4947-9414-496521AECB8C}" destId="{1823F400-437B-4E95-B638-A0DD96E2D2B5}" srcOrd="1" destOrd="0" parTransId="{B5DA0DCD-F0FE-4449-8D85-3049EE659314}" sibTransId="{075B63F9-6B63-494F-83A6-0CC9B851E1E0}"/>
    <dgm:cxn modelId="{74EE89B1-E77E-460E-B3BD-984D5790CF2A}" srcId="{01B06B24-ABD4-4E15-9DB8-FC7992142C36}" destId="{F3810C32-2ABC-4541-AD70-6E3871FAB90E}" srcOrd="0" destOrd="0" parTransId="{A921E68C-B82E-4D3C-B970-298BF85F6ABA}" sibTransId="{CBD4A272-D3BE-4C9E-8BB7-5533827EEE49}"/>
    <dgm:cxn modelId="{240315B8-BE81-4D75-847F-957BD5395E72}" srcId="{045CEFB8-C51A-4947-9414-496521AECB8C}" destId="{AEBCE332-A9C4-4D64-9FAB-79FF3604D4B1}" srcOrd="2" destOrd="0" parTransId="{6E63FDB7-98BC-4C30-8452-FCB4301AFDF5}" sibTransId="{105BA846-3F9E-46B9-9565-06DD37235392}"/>
    <dgm:cxn modelId="{DF4E93BB-77C0-4DF2-BFFF-50A16F8276B8}" srcId="{AEBCE332-A9C4-4D64-9FAB-79FF3604D4B1}" destId="{8BC840D5-B851-4540-963D-7C3C50FBC383}" srcOrd="0" destOrd="0" parTransId="{8C3BD507-6E8B-4C17-B459-64F17BCD37CB}" sibTransId="{D1EC1436-FDA4-4644-9985-F59F311D9443}"/>
    <dgm:cxn modelId="{F5E93CDA-5E90-4EC0-94BE-7EE84BF77BE1}" type="presOf" srcId="{F3810C32-2ABC-4541-AD70-6E3871FAB90E}" destId="{5B215C06-3470-4E75-9826-80A28BD3B3F9}" srcOrd="0" destOrd="1" presId="urn:microsoft.com/office/officeart/2009/3/layout/StepUpProcess"/>
    <dgm:cxn modelId="{5796B5DF-CF60-4266-BD0C-7F8A888105F8}" type="presOf" srcId="{8BC840D5-B851-4540-963D-7C3C50FBC383}" destId="{E9F86D4B-A75B-44E0-BC50-373C188094A7}" srcOrd="0" destOrd="1" presId="urn:microsoft.com/office/officeart/2009/3/layout/StepUpProcess"/>
    <dgm:cxn modelId="{FFAAD214-EDAC-48AF-A933-C4857F05D334}" type="presParOf" srcId="{3A1B2C40-DABA-4EE3-883F-CCDEF789A151}" destId="{014ADD42-F619-442D-A158-500104956A1B}" srcOrd="0" destOrd="0" presId="urn:microsoft.com/office/officeart/2009/3/layout/StepUpProcess"/>
    <dgm:cxn modelId="{5C84F50D-87CD-4D0A-9734-8B98B37EA44B}" type="presParOf" srcId="{014ADD42-F619-442D-A158-500104956A1B}" destId="{08131D48-2D4A-4E69-8887-C54DB3DE983E}" srcOrd="0" destOrd="0" presId="urn:microsoft.com/office/officeart/2009/3/layout/StepUpProcess"/>
    <dgm:cxn modelId="{BB1D3EFB-19A4-4A40-9BA8-E1672F6C6F66}" type="presParOf" srcId="{014ADD42-F619-442D-A158-500104956A1B}" destId="{5B215C06-3470-4E75-9826-80A28BD3B3F9}" srcOrd="1" destOrd="0" presId="urn:microsoft.com/office/officeart/2009/3/layout/StepUpProcess"/>
    <dgm:cxn modelId="{333B173C-A7A3-4BC2-B622-A3D85ECDB4C9}" type="presParOf" srcId="{014ADD42-F619-442D-A158-500104956A1B}" destId="{89AE39F9-6900-486B-B975-31717792D778}" srcOrd="2" destOrd="0" presId="urn:microsoft.com/office/officeart/2009/3/layout/StepUpProcess"/>
    <dgm:cxn modelId="{C0B30119-33A9-4DCE-856B-1FDA6420D60F}" type="presParOf" srcId="{3A1B2C40-DABA-4EE3-883F-CCDEF789A151}" destId="{9139B8FA-0ECC-4BDE-B78F-82CBA17BDCB7}" srcOrd="1" destOrd="0" presId="urn:microsoft.com/office/officeart/2009/3/layout/StepUpProcess"/>
    <dgm:cxn modelId="{2EF321B9-1155-4001-A98E-5905D4A7CDA3}" type="presParOf" srcId="{9139B8FA-0ECC-4BDE-B78F-82CBA17BDCB7}" destId="{734FAFE9-B8EC-466E-BC47-12A6404BA41E}" srcOrd="0" destOrd="0" presId="urn:microsoft.com/office/officeart/2009/3/layout/StepUpProcess"/>
    <dgm:cxn modelId="{3D9E1A80-75BB-4AF1-9A4D-9E49E192A5DB}" type="presParOf" srcId="{3A1B2C40-DABA-4EE3-883F-CCDEF789A151}" destId="{B63E9B7B-45D1-49A0-957D-09B056A3770D}" srcOrd="2" destOrd="0" presId="urn:microsoft.com/office/officeart/2009/3/layout/StepUpProcess"/>
    <dgm:cxn modelId="{0C950D48-D417-4097-978E-BA9AA6BCEC67}" type="presParOf" srcId="{B63E9B7B-45D1-49A0-957D-09B056A3770D}" destId="{00B374D2-09DB-4A36-8C88-F1F12FC7513E}" srcOrd="0" destOrd="0" presId="urn:microsoft.com/office/officeart/2009/3/layout/StepUpProcess"/>
    <dgm:cxn modelId="{E03885C3-3BB5-4B70-8A1C-B7950AC2C35A}" type="presParOf" srcId="{B63E9B7B-45D1-49A0-957D-09B056A3770D}" destId="{DC270117-6FFF-4017-A2AE-CABE1BA93B18}" srcOrd="1" destOrd="0" presId="urn:microsoft.com/office/officeart/2009/3/layout/StepUpProcess"/>
    <dgm:cxn modelId="{8DB0AA84-1738-47A1-A327-9C9949239817}" type="presParOf" srcId="{B63E9B7B-45D1-49A0-957D-09B056A3770D}" destId="{33CF3141-2E7D-43C1-A382-D562F2FF3B77}" srcOrd="2" destOrd="0" presId="urn:microsoft.com/office/officeart/2009/3/layout/StepUpProcess"/>
    <dgm:cxn modelId="{2269E7DE-9EE7-4E02-9D63-4FAEE1424ABB}" type="presParOf" srcId="{3A1B2C40-DABA-4EE3-883F-CCDEF789A151}" destId="{3F530CA8-64A4-42D0-A9F4-E2C18840627E}" srcOrd="3" destOrd="0" presId="urn:microsoft.com/office/officeart/2009/3/layout/StepUpProcess"/>
    <dgm:cxn modelId="{AC696E43-7382-4F75-816D-C6181FEE4B5B}" type="presParOf" srcId="{3F530CA8-64A4-42D0-A9F4-E2C18840627E}" destId="{540FBCF8-8E4B-43D6-B27D-5E8D6C3E1B0D}" srcOrd="0" destOrd="0" presId="urn:microsoft.com/office/officeart/2009/3/layout/StepUpProcess"/>
    <dgm:cxn modelId="{4462C7A4-178E-41F4-9483-2628D4E6B457}" type="presParOf" srcId="{3A1B2C40-DABA-4EE3-883F-CCDEF789A151}" destId="{5EE1BBDE-3D81-405D-878D-0835FA789D7E}" srcOrd="4" destOrd="0" presId="urn:microsoft.com/office/officeart/2009/3/layout/StepUpProcess"/>
    <dgm:cxn modelId="{F3E0A1B1-1836-490F-AF4C-0836BBD4FC49}" type="presParOf" srcId="{5EE1BBDE-3D81-405D-878D-0835FA789D7E}" destId="{EDBF5B12-E4F4-47AF-B423-420F5B60A85A}" srcOrd="0" destOrd="0" presId="urn:microsoft.com/office/officeart/2009/3/layout/StepUpProcess"/>
    <dgm:cxn modelId="{24DD6B0E-1327-424B-B360-08483C3E411F}" type="presParOf" srcId="{5EE1BBDE-3D81-405D-878D-0835FA789D7E}" destId="{E9F86D4B-A75B-44E0-BC50-373C188094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0ABF78-484C-45DA-95D1-D87564B5B8D2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5CEF6B6-6232-4493-87D7-245763CFA778}">
      <dgm:prSet phldrT="[Texto]"/>
      <dgm:spPr/>
      <dgm:t>
        <a:bodyPr/>
        <a:lstStyle/>
        <a:p>
          <a:r>
            <a:rPr lang="pt-BR" dirty="0"/>
            <a:t>Serviço oferecido</a:t>
          </a:r>
        </a:p>
      </dgm:t>
    </dgm:pt>
    <dgm:pt modelId="{29F04BAC-8DD0-45E7-B206-40C3BB20FB37}" type="parTrans" cxnId="{C3FF3E0F-7444-474F-829F-3FD1F3AF4A6A}">
      <dgm:prSet/>
      <dgm:spPr/>
      <dgm:t>
        <a:bodyPr/>
        <a:lstStyle/>
        <a:p>
          <a:endParaRPr lang="pt-BR"/>
        </a:p>
      </dgm:t>
    </dgm:pt>
    <dgm:pt modelId="{1FE4FCC7-86FA-4A9A-AD7B-94BA640CF933}" type="sibTrans" cxnId="{C3FF3E0F-7444-474F-829F-3FD1F3AF4A6A}">
      <dgm:prSet/>
      <dgm:spPr/>
      <dgm:t>
        <a:bodyPr/>
        <a:lstStyle/>
        <a:p>
          <a:endParaRPr lang="pt-BR"/>
        </a:p>
      </dgm:t>
    </dgm:pt>
    <dgm:pt modelId="{19C33C9A-20A0-4833-A6D2-322C7A68E347}">
      <dgm:prSet phldrT="[Texto]"/>
      <dgm:spPr/>
      <dgm:t>
        <a:bodyPr/>
        <a:lstStyle/>
        <a:p>
          <a:r>
            <a:rPr lang="pt-BR" dirty="0"/>
            <a:t>Requisitos e documentos necessários</a:t>
          </a:r>
        </a:p>
      </dgm:t>
    </dgm:pt>
    <dgm:pt modelId="{9FBB0E6A-3E68-4884-A40D-0AECF5A0D7F2}" type="parTrans" cxnId="{D6B6ADF3-280D-4715-977E-91A7326652E9}">
      <dgm:prSet/>
      <dgm:spPr/>
      <dgm:t>
        <a:bodyPr/>
        <a:lstStyle/>
        <a:p>
          <a:endParaRPr lang="pt-BR"/>
        </a:p>
      </dgm:t>
    </dgm:pt>
    <dgm:pt modelId="{1FE07100-3896-45CD-8004-54AB662D0F7A}" type="sibTrans" cxnId="{D6B6ADF3-280D-4715-977E-91A7326652E9}">
      <dgm:prSet/>
      <dgm:spPr/>
      <dgm:t>
        <a:bodyPr/>
        <a:lstStyle/>
        <a:p>
          <a:endParaRPr lang="pt-BR"/>
        </a:p>
      </dgm:t>
    </dgm:pt>
    <dgm:pt modelId="{2DD45BED-8E20-4196-9CB4-2B7571F51C7E}">
      <dgm:prSet phldrT="[Texto]"/>
      <dgm:spPr/>
      <dgm:t>
        <a:bodyPr/>
        <a:lstStyle/>
        <a:p>
          <a:r>
            <a:rPr lang="pt-BR" dirty="0"/>
            <a:t>Etapas e prazos</a:t>
          </a:r>
        </a:p>
      </dgm:t>
    </dgm:pt>
    <dgm:pt modelId="{9757E5A2-A49C-42D5-8D49-FF2035924D76}" type="parTrans" cxnId="{6A7FC1C9-7CBC-47EB-88DF-9DB5DC02264D}">
      <dgm:prSet/>
      <dgm:spPr/>
      <dgm:t>
        <a:bodyPr/>
        <a:lstStyle/>
        <a:p>
          <a:endParaRPr lang="pt-BR"/>
        </a:p>
      </dgm:t>
    </dgm:pt>
    <dgm:pt modelId="{F3C4845C-778B-4ED3-98B1-78AD820C62D3}" type="sibTrans" cxnId="{6A7FC1C9-7CBC-47EB-88DF-9DB5DC02264D}">
      <dgm:prSet/>
      <dgm:spPr/>
      <dgm:t>
        <a:bodyPr/>
        <a:lstStyle/>
        <a:p>
          <a:endParaRPr lang="pt-BR"/>
        </a:p>
      </dgm:t>
    </dgm:pt>
    <dgm:pt modelId="{BBC145E9-93D5-486C-811E-3C5633BDFA12}">
      <dgm:prSet phldrT="[Texto]"/>
      <dgm:spPr/>
      <dgm:t>
        <a:bodyPr/>
        <a:lstStyle/>
        <a:p>
          <a:r>
            <a:rPr lang="pt-BR" dirty="0"/>
            <a:t>Forma de prestação do serviço</a:t>
          </a:r>
        </a:p>
      </dgm:t>
    </dgm:pt>
    <dgm:pt modelId="{565BFBA6-D3CD-435C-BA11-4CD6E41791BB}" type="parTrans" cxnId="{B9DFE0B6-5E60-4B70-8EBD-3015B5795EDA}">
      <dgm:prSet/>
      <dgm:spPr/>
      <dgm:t>
        <a:bodyPr/>
        <a:lstStyle/>
        <a:p>
          <a:endParaRPr lang="pt-BR"/>
        </a:p>
      </dgm:t>
    </dgm:pt>
    <dgm:pt modelId="{4A6F928E-CA29-4050-8181-E4730BDA7190}" type="sibTrans" cxnId="{B9DFE0B6-5E60-4B70-8EBD-3015B5795EDA}">
      <dgm:prSet/>
      <dgm:spPr/>
      <dgm:t>
        <a:bodyPr/>
        <a:lstStyle/>
        <a:p>
          <a:endParaRPr lang="pt-BR"/>
        </a:p>
      </dgm:t>
    </dgm:pt>
    <dgm:pt modelId="{66360A75-E0A5-4576-85AF-69DD8A2F0CC7}">
      <dgm:prSet phldrT="[Texto]"/>
      <dgm:spPr/>
      <dgm:t>
        <a:bodyPr/>
        <a:lstStyle/>
        <a:p>
          <a:r>
            <a:rPr lang="pt-BR" dirty="0"/>
            <a:t>Locais e formas de apresentar eventual manifestação sobre a prestação do serviço</a:t>
          </a:r>
        </a:p>
      </dgm:t>
    </dgm:pt>
    <dgm:pt modelId="{C20AAAF7-EEB0-4908-8CC9-DDA3FA20C90A}" type="parTrans" cxnId="{4962A316-2747-47D3-A294-5F4E31DB764A}">
      <dgm:prSet/>
      <dgm:spPr/>
      <dgm:t>
        <a:bodyPr/>
        <a:lstStyle/>
        <a:p>
          <a:endParaRPr lang="pt-BR"/>
        </a:p>
      </dgm:t>
    </dgm:pt>
    <dgm:pt modelId="{E2C7A2F0-2AE3-47CA-A676-5A0FED08F61B}" type="sibTrans" cxnId="{4962A316-2747-47D3-A294-5F4E31DB764A}">
      <dgm:prSet/>
      <dgm:spPr/>
      <dgm:t>
        <a:bodyPr/>
        <a:lstStyle/>
        <a:p>
          <a:endParaRPr lang="pt-BR"/>
        </a:p>
      </dgm:t>
    </dgm:pt>
    <dgm:pt modelId="{6A8DA660-1693-4D03-B7C7-8CA5655B20C7}" type="pres">
      <dgm:prSet presAssocID="{5E0ABF78-484C-45DA-95D1-D87564B5B8D2}" presName="diagram" presStyleCnt="0">
        <dgm:presLayoutVars>
          <dgm:dir/>
          <dgm:resizeHandles val="exact"/>
        </dgm:presLayoutVars>
      </dgm:prSet>
      <dgm:spPr/>
    </dgm:pt>
    <dgm:pt modelId="{4A417205-F6CB-4D69-9038-55876F3F27CD}" type="pres">
      <dgm:prSet presAssocID="{95CEF6B6-6232-4493-87D7-245763CFA778}" presName="node" presStyleLbl="node1" presStyleIdx="0" presStyleCnt="5">
        <dgm:presLayoutVars>
          <dgm:bulletEnabled val="1"/>
        </dgm:presLayoutVars>
      </dgm:prSet>
      <dgm:spPr/>
    </dgm:pt>
    <dgm:pt modelId="{D4388736-A6FC-4666-9285-09C0C5E623DA}" type="pres">
      <dgm:prSet presAssocID="{1FE4FCC7-86FA-4A9A-AD7B-94BA640CF933}" presName="sibTrans" presStyleCnt="0"/>
      <dgm:spPr/>
    </dgm:pt>
    <dgm:pt modelId="{85279EAE-7984-4F6B-AF3E-7B55B3FA33C3}" type="pres">
      <dgm:prSet presAssocID="{19C33C9A-20A0-4833-A6D2-322C7A68E347}" presName="node" presStyleLbl="node1" presStyleIdx="1" presStyleCnt="5">
        <dgm:presLayoutVars>
          <dgm:bulletEnabled val="1"/>
        </dgm:presLayoutVars>
      </dgm:prSet>
      <dgm:spPr/>
    </dgm:pt>
    <dgm:pt modelId="{695A2007-A072-415A-A5C0-0F7E16A300F3}" type="pres">
      <dgm:prSet presAssocID="{1FE07100-3896-45CD-8004-54AB662D0F7A}" presName="sibTrans" presStyleCnt="0"/>
      <dgm:spPr/>
    </dgm:pt>
    <dgm:pt modelId="{9E0C5BDF-A5B2-4F17-86CD-5E1D7980CEB1}" type="pres">
      <dgm:prSet presAssocID="{2DD45BED-8E20-4196-9CB4-2B7571F51C7E}" presName="node" presStyleLbl="node1" presStyleIdx="2" presStyleCnt="5">
        <dgm:presLayoutVars>
          <dgm:bulletEnabled val="1"/>
        </dgm:presLayoutVars>
      </dgm:prSet>
      <dgm:spPr/>
    </dgm:pt>
    <dgm:pt modelId="{DB7621C6-681C-4E90-ADE6-5CEF777FF354}" type="pres">
      <dgm:prSet presAssocID="{F3C4845C-778B-4ED3-98B1-78AD820C62D3}" presName="sibTrans" presStyleCnt="0"/>
      <dgm:spPr/>
    </dgm:pt>
    <dgm:pt modelId="{42282A14-0EEE-4826-94AD-7415E8D7FD81}" type="pres">
      <dgm:prSet presAssocID="{BBC145E9-93D5-486C-811E-3C5633BDFA12}" presName="node" presStyleLbl="node1" presStyleIdx="3" presStyleCnt="5">
        <dgm:presLayoutVars>
          <dgm:bulletEnabled val="1"/>
        </dgm:presLayoutVars>
      </dgm:prSet>
      <dgm:spPr/>
    </dgm:pt>
    <dgm:pt modelId="{6167E58B-4321-4301-A473-FB6F58005336}" type="pres">
      <dgm:prSet presAssocID="{4A6F928E-CA29-4050-8181-E4730BDA7190}" presName="sibTrans" presStyleCnt="0"/>
      <dgm:spPr/>
    </dgm:pt>
    <dgm:pt modelId="{B25E6B2D-DFA2-475D-8078-E42FB9A3290A}" type="pres">
      <dgm:prSet presAssocID="{66360A75-E0A5-4576-85AF-69DD8A2F0CC7}" presName="node" presStyleLbl="node1" presStyleIdx="4" presStyleCnt="5">
        <dgm:presLayoutVars>
          <dgm:bulletEnabled val="1"/>
        </dgm:presLayoutVars>
      </dgm:prSet>
      <dgm:spPr/>
    </dgm:pt>
  </dgm:ptLst>
  <dgm:cxnLst>
    <dgm:cxn modelId="{C3FF3E0F-7444-474F-829F-3FD1F3AF4A6A}" srcId="{5E0ABF78-484C-45DA-95D1-D87564B5B8D2}" destId="{95CEF6B6-6232-4493-87D7-245763CFA778}" srcOrd="0" destOrd="0" parTransId="{29F04BAC-8DD0-45E7-B206-40C3BB20FB37}" sibTransId="{1FE4FCC7-86FA-4A9A-AD7B-94BA640CF933}"/>
    <dgm:cxn modelId="{AC837716-04A1-4D06-9F4F-BACECD929C6C}" type="presOf" srcId="{2DD45BED-8E20-4196-9CB4-2B7571F51C7E}" destId="{9E0C5BDF-A5B2-4F17-86CD-5E1D7980CEB1}" srcOrd="0" destOrd="0" presId="urn:microsoft.com/office/officeart/2005/8/layout/default"/>
    <dgm:cxn modelId="{4962A316-2747-47D3-A294-5F4E31DB764A}" srcId="{5E0ABF78-484C-45DA-95D1-D87564B5B8D2}" destId="{66360A75-E0A5-4576-85AF-69DD8A2F0CC7}" srcOrd="4" destOrd="0" parTransId="{C20AAAF7-EEB0-4908-8CC9-DDA3FA20C90A}" sibTransId="{E2C7A2F0-2AE3-47CA-A676-5A0FED08F61B}"/>
    <dgm:cxn modelId="{EBA25A22-460E-4EE5-8A2E-40EF853D5F4A}" type="presOf" srcId="{95CEF6B6-6232-4493-87D7-245763CFA778}" destId="{4A417205-F6CB-4D69-9038-55876F3F27CD}" srcOrd="0" destOrd="0" presId="urn:microsoft.com/office/officeart/2005/8/layout/default"/>
    <dgm:cxn modelId="{0457B82F-0807-4B99-B397-0ACF19B66801}" type="presOf" srcId="{19C33C9A-20A0-4833-A6D2-322C7A68E347}" destId="{85279EAE-7984-4F6B-AF3E-7B55B3FA33C3}" srcOrd="0" destOrd="0" presId="urn:microsoft.com/office/officeart/2005/8/layout/default"/>
    <dgm:cxn modelId="{3FB38585-16E5-4223-8368-5E04F80EF8F4}" type="presOf" srcId="{BBC145E9-93D5-486C-811E-3C5633BDFA12}" destId="{42282A14-0EEE-4826-94AD-7415E8D7FD81}" srcOrd="0" destOrd="0" presId="urn:microsoft.com/office/officeart/2005/8/layout/default"/>
    <dgm:cxn modelId="{DC8914A6-812C-482F-AE8E-4F848AF16BB0}" type="presOf" srcId="{5E0ABF78-484C-45DA-95D1-D87564B5B8D2}" destId="{6A8DA660-1693-4D03-B7C7-8CA5655B20C7}" srcOrd="0" destOrd="0" presId="urn:microsoft.com/office/officeart/2005/8/layout/default"/>
    <dgm:cxn modelId="{B9DFE0B6-5E60-4B70-8EBD-3015B5795EDA}" srcId="{5E0ABF78-484C-45DA-95D1-D87564B5B8D2}" destId="{BBC145E9-93D5-486C-811E-3C5633BDFA12}" srcOrd="3" destOrd="0" parTransId="{565BFBA6-D3CD-435C-BA11-4CD6E41791BB}" sibTransId="{4A6F928E-CA29-4050-8181-E4730BDA7190}"/>
    <dgm:cxn modelId="{D7B7FBBF-4AAF-4276-BA09-C40E8C907ECE}" type="presOf" srcId="{66360A75-E0A5-4576-85AF-69DD8A2F0CC7}" destId="{B25E6B2D-DFA2-475D-8078-E42FB9A3290A}" srcOrd="0" destOrd="0" presId="urn:microsoft.com/office/officeart/2005/8/layout/default"/>
    <dgm:cxn modelId="{6A7FC1C9-7CBC-47EB-88DF-9DB5DC02264D}" srcId="{5E0ABF78-484C-45DA-95D1-D87564B5B8D2}" destId="{2DD45BED-8E20-4196-9CB4-2B7571F51C7E}" srcOrd="2" destOrd="0" parTransId="{9757E5A2-A49C-42D5-8D49-FF2035924D76}" sibTransId="{F3C4845C-778B-4ED3-98B1-78AD820C62D3}"/>
    <dgm:cxn modelId="{D6B6ADF3-280D-4715-977E-91A7326652E9}" srcId="{5E0ABF78-484C-45DA-95D1-D87564B5B8D2}" destId="{19C33C9A-20A0-4833-A6D2-322C7A68E347}" srcOrd="1" destOrd="0" parTransId="{9FBB0E6A-3E68-4884-A40D-0AECF5A0D7F2}" sibTransId="{1FE07100-3896-45CD-8004-54AB662D0F7A}"/>
    <dgm:cxn modelId="{07C472E3-2DE9-4BD4-90F2-563A04B51B25}" type="presParOf" srcId="{6A8DA660-1693-4D03-B7C7-8CA5655B20C7}" destId="{4A417205-F6CB-4D69-9038-55876F3F27CD}" srcOrd="0" destOrd="0" presId="urn:microsoft.com/office/officeart/2005/8/layout/default"/>
    <dgm:cxn modelId="{FE452D15-6D5E-4F4A-BD1E-3EB28C66DA3E}" type="presParOf" srcId="{6A8DA660-1693-4D03-B7C7-8CA5655B20C7}" destId="{D4388736-A6FC-4666-9285-09C0C5E623DA}" srcOrd="1" destOrd="0" presId="urn:microsoft.com/office/officeart/2005/8/layout/default"/>
    <dgm:cxn modelId="{52EE1C04-1FB7-4E94-9C94-373F69395B8B}" type="presParOf" srcId="{6A8DA660-1693-4D03-B7C7-8CA5655B20C7}" destId="{85279EAE-7984-4F6B-AF3E-7B55B3FA33C3}" srcOrd="2" destOrd="0" presId="urn:microsoft.com/office/officeart/2005/8/layout/default"/>
    <dgm:cxn modelId="{B453E9A8-45A5-49FF-A362-25F847DB032F}" type="presParOf" srcId="{6A8DA660-1693-4D03-B7C7-8CA5655B20C7}" destId="{695A2007-A072-415A-A5C0-0F7E16A300F3}" srcOrd="3" destOrd="0" presId="urn:microsoft.com/office/officeart/2005/8/layout/default"/>
    <dgm:cxn modelId="{61015BF7-F4E9-463D-8989-B37048821A0C}" type="presParOf" srcId="{6A8DA660-1693-4D03-B7C7-8CA5655B20C7}" destId="{9E0C5BDF-A5B2-4F17-86CD-5E1D7980CEB1}" srcOrd="4" destOrd="0" presId="urn:microsoft.com/office/officeart/2005/8/layout/default"/>
    <dgm:cxn modelId="{F17B3E44-C0CD-42D3-BDAE-BF96F3FA3F44}" type="presParOf" srcId="{6A8DA660-1693-4D03-B7C7-8CA5655B20C7}" destId="{DB7621C6-681C-4E90-ADE6-5CEF777FF354}" srcOrd="5" destOrd="0" presId="urn:microsoft.com/office/officeart/2005/8/layout/default"/>
    <dgm:cxn modelId="{EB28F003-4C83-4081-BA77-386D8746A77F}" type="presParOf" srcId="{6A8DA660-1693-4D03-B7C7-8CA5655B20C7}" destId="{42282A14-0EEE-4826-94AD-7415E8D7FD81}" srcOrd="6" destOrd="0" presId="urn:microsoft.com/office/officeart/2005/8/layout/default"/>
    <dgm:cxn modelId="{F268A81A-1CEE-4E26-BA05-0D3FB23B5D7C}" type="presParOf" srcId="{6A8DA660-1693-4D03-B7C7-8CA5655B20C7}" destId="{6167E58B-4321-4301-A473-FB6F58005336}" srcOrd="7" destOrd="0" presId="urn:microsoft.com/office/officeart/2005/8/layout/default"/>
    <dgm:cxn modelId="{F90DE3CB-44D3-4024-B353-85F9B0C230CD}" type="presParOf" srcId="{6A8DA660-1693-4D03-B7C7-8CA5655B20C7}" destId="{B25E6B2D-DFA2-475D-8078-E42FB9A329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9D7FB4-3A1B-4732-9986-E0B575CBE07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878F48E-2970-4F34-A5D6-607C9887A03F}">
      <dgm:prSet phldrT="[Texto]" custT="1"/>
      <dgm:spPr/>
      <dgm:t>
        <a:bodyPr/>
        <a:lstStyle/>
        <a:p>
          <a:r>
            <a:rPr lang="pt-BR" sz="3600" dirty="0"/>
            <a:t>Prioridade de atendimento</a:t>
          </a:r>
        </a:p>
      </dgm:t>
    </dgm:pt>
    <dgm:pt modelId="{81CEDCF2-1751-4A8B-88EF-44CF77FC9BB7}" type="parTrans" cxnId="{DDDC999A-A10D-4AA2-8B0D-F1144A81AC20}">
      <dgm:prSet/>
      <dgm:spPr/>
      <dgm:t>
        <a:bodyPr/>
        <a:lstStyle/>
        <a:p>
          <a:endParaRPr lang="pt-BR"/>
        </a:p>
      </dgm:t>
    </dgm:pt>
    <dgm:pt modelId="{AB472457-B43A-4631-901B-23B062270DC2}" type="sibTrans" cxnId="{DDDC999A-A10D-4AA2-8B0D-F1144A81AC20}">
      <dgm:prSet/>
      <dgm:spPr/>
      <dgm:t>
        <a:bodyPr/>
        <a:lstStyle/>
        <a:p>
          <a:endParaRPr lang="pt-BR"/>
        </a:p>
      </dgm:t>
    </dgm:pt>
    <dgm:pt modelId="{A077F531-23C1-40C2-BF0A-4CA3C94FD17B}">
      <dgm:prSet phldrT="[Texto]" custT="1"/>
      <dgm:spPr/>
      <dgm:t>
        <a:bodyPr/>
        <a:lstStyle/>
        <a:p>
          <a:r>
            <a:rPr lang="pt-BR" sz="3600" dirty="0"/>
            <a:t>Tempo de espera</a:t>
          </a:r>
        </a:p>
      </dgm:t>
    </dgm:pt>
    <dgm:pt modelId="{27E9D5C0-B705-40A3-9588-5C638133EDE9}" type="parTrans" cxnId="{0862F387-99C2-4DB9-91FF-35FF10EE13A0}">
      <dgm:prSet/>
      <dgm:spPr/>
      <dgm:t>
        <a:bodyPr/>
        <a:lstStyle/>
        <a:p>
          <a:endParaRPr lang="pt-BR"/>
        </a:p>
      </dgm:t>
    </dgm:pt>
    <dgm:pt modelId="{7606EC1D-19F0-4000-AA88-6D7959590ACA}" type="sibTrans" cxnId="{0862F387-99C2-4DB9-91FF-35FF10EE13A0}">
      <dgm:prSet/>
      <dgm:spPr/>
      <dgm:t>
        <a:bodyPr/>
        <a:lstStyle/>
        <a:p>
          <a:endParaRPr lang="pt-BR"/>
        </a:p>
      </dgm:t>
    </dgm:pt>
    <dgm:pt modelId="{3CD9E96A-C56C-4204-91AF-7C7FFC26E163}">
      <dgm:prSet phldrT="[Texto]" custT="1"/>
      <dgm:spPr/>
      <dgm:t>
        <a:bodyPr/>
        <a:lstStyle/>
        <a:p>
          <a:r>
            <a:rPr lang="pt-BR" sz="3600" dirty="0"/>
            <a:t>Mecanismos de comunicação</a:t>
          </a:r>
        </a:p>
      </dgm:t>
    </dgm:pt>
    <dgm:pt modelId="{CA432A93-975E-4D00-B6F4-58612CA18A3E}" type="parTrans" cxnId="{594D8181-DDCC-4183-AC2D-D34E40994FF3}">
      <dgm:prSet/>
      <dgm:spPr/>
      <dgm:t>
        <a:bodyPr/>
        <a:lstStyle/>
        <a:p>
          <a:endParaRPr lang="pt-BR"/>
        </a:p>
      </dgm:t>
    </dgm:pt>
    <dgm:pt modelId="{79AD4573-7FBE-4247-A09B-79D524CA5BE5}" type="sibTrans" cxnId="{594D8181-DDCC-4183-AC2D-D34E40994FF3}">
      <dgm:prSet/>
      <dgm:spPr/>
      <dgm:t>
        <a:bodyPr/>
        <a:lstStyle/>
        <a:p>
          <a:endParaRPr lang="pt-BR"/>
        </a:p>
      </dgm:t>
    </dgm:pt>
    <dgm:pt modelId="{6144A57A-78BF-4B85-A101-2E7C7323C9D0}">
      <dgm:prSet custT="1"/>
      <dgm:spPr/>
      <dgm:t>
        <a:bodyPr/>
        <a:lstStyle/>
        <a:p>
          <a:r>
            <a:rPr lang="pt-BR" sz="2600" dirty="0"/>
            <a:t>*Atualização periódica e permanente divulgação no sítio eletrônico do órgão</a:t>
          </a:r>
        </a:p>
      </dgm:t>
    </dgm:pt>
    <dgm:pt modelId="{4DE6FE8F-4C39-4275-9896-E914EF3ED1C8}" type="parTrans" cxnId="{5D49833C-98CB-48B1-8C44-23360F6E3E19}">
      <dgm:prSet/>
      <dgm:spPr/>
      <dgm:t>
        <a:bodyPr/>
        <a:lstStyle/>
        <a:p>
          <a:endParaRPr lang="pt-BR"/>
        </a:p>
      </dgm:t>
    </dgm:pt>
    <dgm:pt modelId="{F9CAEDA4-210B-4F64-8202-8F0C52E5DEAF}" type="sibTrans" cxnId="{5D49833C-98CB-48B1-8C44-23360F6E3E19}">
      <dgm:prSet/>
      <dgm:spPr/>
      <dgm:t>
        <a:bodyPr/>
        <a:lstStyle/>
        <a:p>
          <a:endParaRPr lang="pt-BR"/>
        </a:p>
      </dgm:t>
    </dgm:pt>
    <dgm:pt modelId="{1E9B12F3-6F30-4C71-B6F2-17CA65CEA424}">
      <dgm:prSet phldrT="[Texto]" custT="1"/>
      <dgm:spPr/>
      <dgm:t>
        <a:bodyPr/>
        <a:lstStyle/>
        <a:p>
          <a:r>
            <a:rPr lang="pt-BR" sz="2800" dirty="0"/>
            <a:t>Mecanismos de consulta sobre o andamento do serviço ou da manifestação</a:t>
          </a:r>
        </a:p>
      </dgm:t>
    </dgm:pt>
    <dgm:pt modelId="{E445E198-3366-431E-BB5A-38696E43CA4F}" type="parTrans" cxnId="{15D24072-5DBE-44EE-AA6D-0328BD93CB3F}">
      <dgm:prSet/>
      <dgm:spPr/>
      <dgm:t>
        <a:bodyPr/>
        <a:lstStyle/>
        <a:p>
          <a:endParaRPr lang="pt-BR"/>
        </a:p>
      </dgm:t>
    </dgm:pt>
    <dgm:pt modelId="{03D7B8DB-46B8-414C-984A-0673A100CEC7}" type="sibTrans" cxnId="{15D24072-5DBE-44EE-AA6D-0328BD93CB3F}">
      <dgm:prSet/>
      <dgm:spPr/>
      <dgm:t>
        <a:bodyPr/>
        <a:lstStyle/>
        <a:p>
          <a:endParaRPr lang="pt-BR"/>
        </a:p>
      </dgm:t>
    </dgm:pt>
    <dgm:pt modelId="{E8522A4E-018E-4456-88AC-707CE8BB7834}">
      <dgm:prSet phldrT="[Texto]" custT="1"/>
      <dgm:spPr/>
      <dgm:t>
        <a:bodyPr/>
        <a:lstStyle/>
        <a:p>
          <a:r>
            <a:rPr lang="pt-BR" sz="3200" dirty="0"/>
            <a:t>Procedimentos para receber e responder as manifestações </a:t>
          </a:r>
        </a:p>
      </dgm:t>
    </dgm:pt>
    <dgm:pt modelId="{8B042B3E-D5F3-42AE-BF24-09E30212BEEA}" type="parTrans" cxnId="{7AC645C1-DE0A-4309-9BF0-147139DEBC78}">
      <dgm:prSet/>
      <dgm:spPr/>
      <dgm:t>
        <a:bodyPr/>
        <a:lstStyle/>
        <a:p>
          <a:endParaRPr lang="pt-BR"/>
        </a:p>
      </dgm:t>
    </dgm:pt>
    <dgm:pt modelId="{7A299C20-9CBF-4FEF-8FEA-87393A6BB0B6}" type="sibTrans" cxnId="{7AC645C1-DE0A-4309-9BF0-147139DEBC78}">
      <dgm:prSet/>
      <dgm:spPr/>
      <dgm:t>
        <a:bodyPr/>
        <a:lstStyle/>
        <a:p>
          <a:endParaRPr lang="pt-BR"/>
        </a:p>
      </dgm:t>
    </dgm:pt>
    <dgm:pt modelId="{5C945C09-457E-4B44-B02A-3D78DD378358}" type="pres">
      <dgm:prSet presAssocID="{049D7FB4-3A1B-4732-9986-E0B575CBE074}" presName="diagram" presStyleCnt="0">
        <dgm:presLayoutVars>
          <dgm:dir/>
          <dgm:resizeHandles val="exact"/>
        </dgm:presLayoutVars>
      </dgm:prSet>
      <dgm:spPr/>
    </dgm:pt>
    <dgm:pt modelId="{1F7D175C-52DA-4570-BBAB-DA04FE470174}" type="pres">
      <dgm:prSet presAssocID="{1878F48E-2970-4F34-A5D6-607C9887A03F}" presName="node" presStyleLbl="node1" presStyleIdx="0" presStyleCnt="6">
        <dgm:presLayoutVars>
          <dgm:bulletEnabled val="1"/>
        </dgm:presLayoutVars>
      </dgm:prSet>
      <dgm:spPr/>
    </dgm:pt>
    <dgm:pt modelId="{2C0D8B89-F32E-42D8-B7C3-3AE5435E48F7}" type="pres">
      <dgm:prSet presAssocID="{AB472457-B43A-4631-901B-23B062270DC2}" presName="sibTrans" presStyleCnt="0"/>
      <dgm:spPr/>
    </dgm:pt>
    <dgm:pt modelId="{9C919A64-C575-4A43-BFF2-7CE7F431CC52}" type="pres">
      <dgm:prSet presAssocID="{A077F531-23C1-40C2-BF0A-4CA3C94FD17B}" presName="node" presStyleLbl="node1" presStyleIdx="1" presStyleCnt="6">
        <dgm:presLayoutVars>
          <dgm:bulletEnabled val="1"/>
        </dgm:presLayoutVars>
      </dgm:prSet>
      <dgm:spPr/>
    </dgm:pt>
    <dgm:pt modelId="{0F3F29DC-704A-4F42-91BE-B05A40343FCF}" type="pres">
      <dgm:prSet presAssocID="{7606EC1D-19F0-4000-AA88-6D7959590ACA}" presName="sibTrans" presStyleCnt="0"/>
      <dgm:spPr/>
    </dgm:pt>
    <dgm:pt modelId="{5A665B8B-2FE7-41A0-B38C-AA2F11E02F81}" type="pres">
      <dgm:prSet presAssocID="{3CD9E96A-C56C-4204-91AF-7C7FFC26E163}" presName="node" presStyleLbl="node1" presStyleIdx="2" presStyleCnt="6">
        <dgm:presLayoutVars>
          <dgm:bulletEnabled val="1"/>
        </dgm:presLayoutVars>
      </dgm:prSet>
      <dgm:spPr/>
    </dgm:pt>
    <dgm:pt modelId="{0E0B3318-2A1C-4AD2-8CB9-4F408E012F43}" type="pres">
      <dgm:prSet presAssocID="{79AD4573-7FBE-4247-A09B-79D524CA5BE5}" presName="sibTrans" presStyleCnt="0"/>
      <dgm:spPr/>
    </dgm:pt>
    <dgm:pt modelId="{0B486E34-9242-482E-A43E-C19B42CFF563}" type="pres">
      <dgm:prSet presAssocID="{E8522A4E-018E-4456-88AC-707CE8BB7834}" presName="node" presStyleLbl="node1" presStyleIdx="3" presStyleCnt="6">
        <dgm:presLayoutVars>
          <dgm:bulletEnabled val="1"/>
        </dgm:presLayoutVars>
      </dgm:prSet>
      <dgm:spPr/>
    </dgm:pt>
    <dgm:pt modelId="{0B9B8FBF-ECD0-44CE-9521-852CFB4DD4A8}" type="pres">
      <dgm:prSet presAssocID="{7A299C20-9CBF-4FEF-8FEA-87393A6BB0B6}" presName="sibTrans" presStyleCnt="0"/>
      <dgm:spPr/>
    </dgm:pt>
    <dgm:pt modelId="{6E10E7C7-CD9B-43FD-92A1-8CC72DC2BC60}" type="pres">
      <dgm:prSet presAssocID="{1E9B12F3-6F30-4C71-B6F2-17CA65CEA424}" presName="node" presStyleLbl="node1" presStyleIdx="4" presStyleCnt="6">
        <dgm:presLayoutVars>
          <dgm:bulletEnabled val="1"/>
        </dgm:presLayoutVars>
      </dgm:prSet>
      <dgm:spPr/>
    </dgm:pt>
    <dgm:pt modelId="{02AE8C5E-69DB-4FE8-AE6D-FDC2FBC84BCF}" type="pres">
      <dgm:prSet presAssocID="{03D7B8DB-46B8-414C-984A-0673A100CEC7}" presName="sibTrans" presStyleCnt="0"/>
      <dgm:spPr/>
    </dgm:pt>
    <dgm:pt modelId="{65955964-51BA-4F86-9104-4F10E657297D}" type="pres">
      <dgm:prSet presAssocID="{6144A57A-78BF-4B85-A101-2E7C7323C9D0}" presName="node" presStyleLbl="node1" presStyleIdx="5" presStyleCnt="6">
        <dgm:presLayoutVars>
          <dgm:bulletEnabled val="1"/>
        </dgm:presLayoutVars>
      </dgm:prSet>
      <dgm:spPr/>
    </dgm:pt>
  </dgm:ptLst>
  <dgm:cxnLst>
    <dgm:cxn modelId="{F18C1930-A2C6-4323-8B13-EDEFF926B96B}" type="presOf" srcId="{049D7FB4-3A1B-4732-9986-E0B575CBE074}" destId="{5C945C09-457E-4B44-B02A-3D78DD378358}" srcOrd="0" destOrd="0" presId="urn:microsoft.com/office/officeart/2005/8/layout/default"/>
    <dgm:cxn modelId="{8AC5AE33-343A-468A-9F53-20D17FDD14F3}" type="presOf" srcId="{6144A57A-78BF-4B85-A101-2E7C7323C9D0}" destId="{65955964-51BA-4F86-9104-4F10E657297D}" srcOrd="0" destOrd="0" presId="urn:microsoft.com/office/officeart/2005/8/layout/default"/>
    <dgm:cxn modelId="{5D49833C-98CB-48B1-8C44-23360F6E3E19}" srcId="{049D7FB4-3A1B-4732-9986-E0B575CBE074}" destId="{6144A57A-78BF-4B85-A101-2E7C7323C9D0}" srcOrd="5" destOrd="0" parTransId="{4DE6FE8F-4C39-4275-9896-E914EF3ED1C8}" sibTransId="{F9CAEDA4-210B-4F64-8202-8F0C52E5DEAF}"/>
    <dgm:cxn modelId="{8FE19A46-B7DE-4B99-9CDE-DA12BB8EAA3D}" type="presOf" srcId="{E8522A4E-018E-4456-88AC-707CE8BB7834}" destId="{0B486E34-9242-482E-A43E-C19B42CFF563}" srcOrd="0" destOrd="0" presId="urn:microsoft.com/office/officeart/2005/8/layout/default"/>
    <dgm:cxn modelId="{DD88B64C-419C-4CB0-BBF2-CB4732C1CF86}" type="presOf" srcId="{1878F48E-2970-4F34-A5D6-607C9887A03F}" destId="{1F7D175C-52DA-4570-BBAB-DA04FE470174}" srcOrd="0" destOrd="0" presId="urn:microsoft.com/office/officeart/2005/8/layout/default"/>
    <dgm:cxn modelId="{15D24072-5DBE-44EE-AA6D-0328BD93CB3F}" srcId="{049D7FB4-3A1B-4732-9986-E0B575CBE074}" destId="{1E9B12F3-6F30-4C71-B6F2-17CA65CEA424}" srcOrd="4" destOrd="0" parTransId="{E445E198-3366-431E-BB5A-38696E43CA4F}" sibTransId="{03D7B8DB-46B8-414C-984A-0673A100CEC7}"/>
    <dgm:cxn modelId="{E98F9257-8074-4E4C-AABB-7EF3422B0DEE}" type="presOf" srcId="{3CD9E96A-C56C-4204-91AF-7C7FFC26E163}" destId="{5A665B8B-2FE7-41A0-B38C-AA2F11E02F81}" srcOrd="0" destOrd="0" presId="urn:microsoft.com/office/officeart/2005/8/layout/default"/>
    <dgm:cxn modelId="{594D8181-DDCC-4183-AC2D-D34E40994FF3}" srcId="{049D7FB4-3A1B-4732-9986-E0B575CBE074}" destId="{3CD9E96A-C56C-4204-91AF-7C7FFC26E163}" srcOrd="2" destOrd="0" parTransId="{CA432A93-975E-4D00-B6F4-58612CA18A3E}" sibTransId="{79AD4573-7FBE-4247-A09B-79D524CA5BE5}"/>
    <dgm:cxn modelId="{71B63182-5929-4573-8A83-15A9E298AEF6}" type="presOf" srcId="{A077F531-23C1-40C2-BF0A-4CA3C94FD17B}" destId="{9C919A64-C575-4A43-BFF2-7CE7F431CC52}" srcOrd="0" destOrd="0" presId="urn:microsoft.com/office/officeart/2005/8/layout/default"/>
    <dgm:cxn modelId="{0862F387-99C2-4DB9-91FF-35FF10EE13A0}" srcId="{049D7FB4-3A1B-4732-9986-E0B575CBE074}" destId="{A077F531-23C1-40C2-BF0A-4CA3C94FD17B}" srcOrd="1" destOrd="0" parTransId="{27E9D5C0-B705-40A3-9588-5C638133EDE9}" sibTransId="{7606EC1D-19F0-4000-AA88-6D7959590ACA}"/>
    <dgm:cxn modelId="{DDDC999A-A10D-4AA2-8B0D-F1144A81AC20}" srcId="{049D7FB4-3A1B-4732-9986-E0B575CBE074}" destId="{1878F48E-2970-4F34-A5D6-607C9887A03F}" srcOrd="0" destOrd="0" parTransId="{81CEDCF2-1751-4A8B-88EF-44CF77FC9BB7}" sibTransId="{AB472457-B43A-4631-901B-23B062270DC2}"/>
    <dgm:cxn modelId="{EEB04DA7-25F1-42D3-892E-A1B7C84F68B5}" type="presOf" srcId="{1E9B12F3-6F30-4C71-B6F2-17CA65CEA424}" destId="{6E10E7C7-CD9B-43FD-92A1-8CC72DC2BC60}" srcOrd="0" destOrd="0" presId="urn:microsoft.com/office/officeart/2005/8/layout/default"/>
    <dgm:cxn modelId="{7AC645C1-DE0A-4309-9BF0-147139DEBC78}" srcId="{049D7FB4-3A1B-4732-9986-E0B575CBE074}" destId="{E8522A4E-018E-4456-88AC-707CE8BB7834}" srcOrd="3" destOrd="0" parTransId="{8B042B3E-D5F3-42AE-BF24-09E30212BEEA}" sibTransId="{7A299C20-9CBF-4FEF-8FEA-87393A6BB0B6}"/>
    <dgm:cxn modelId="{E82F07AD-29DB-4B26-BED9-F0EBCB5217F7}" type="presParOf" srcId="{5C945C09-457E-4B44-B02A-3D78DD378358}" destId="{1F7D175C-52DA-4570-BBAB-DA04FE470174}" srcOrd="0" destOrd="0" presId="urn:microsoft.com/office/officeart/2005/8/layout/default"/>
    <dgm:cxn modelId="{57905D49-DB34-4463-958F-A86B412EC1B0}" type="presParOf" srcId="{5C945C09-457E-4B44-B02A-3D78DD378358}" destId="{2C0D8B89-F32E-42D8-B7C3-3AE5435E48F7}" srcOrd="1" destOrd="0" presId="urn:microsoft.com/office/officeart/2005/8/layout/default"/>
    <dgm:cxn modelId="{33B39C67-75F7-4BEC-89A7-8E8CB2D9D9EE}" type="presParOf" srcId="{5C945C09-457E-4B44-B02A-3D78DD378358}" destId="{9C919A64-C575-4A43-BFF2-7CE7F431CC52}" srcOrd="2" destOrd="0" presId="urn:microsoft.com/office/officeart/2005/8/layout/default"/>
    <dgm:cxn modelId="{DED3349C-2EB2-4BB7-9DE4-385FEBA8ECF8}" type="presParOf" srcId="{5C945C09-457E-4B44-B02A-3D78DD378358}" destId="{0F3F29DC-704A-4F42-91BE-B05A40343FCF}" srcOrd="3" destOrd="0" presId="urn:microsoft.com/office/officeart/2005/8/layout/default"/>
    <dgm:cxn modelId="{4A705A02-4B25-4A56-A2C2-D42B01A4903E}" type="presParOf" srcId="{5C945C09-457E-4B44-B02A-3D78DD378358}" destId="{5A665B8B-2FE7-41A0-B38C-AA2F11E02F81}" srcOrd="4" destOrd="0" presId="urn:microsoft.com/office/officeart/2005/8/layout/default"/>
    <dgm:cxn modelId="{BB92450C-9291-45DC-9FF2-89267EF8A5E9}" type="presParOf" srcId="{5C945C09-457E-4B44-B02A-3D78DD378358}" destId="{0E0B3318-2A1C-4AD2-8CB9-4F408E012F43}" srcOrd="5" destOrd="0" presId="urn:microsoft.com/office/officeart/2005/8/layout/default"/>
    <dgm:cxn modelId="{8B729CB7-D312-4BE1-BCA4-99F07BA63274}" type="presParOf" srcId="{5C945C09-457E-4B44-B02A-3D78DD378358}" destId="{0B486E34-9242-482E-A43E-C19B42CFF563}" srcOrd="6" destOrd="0" presId="urn:microsoft.com/office/officeart/2005/8/layout/default"/>
    <dgm:cxn modelId="{81C10BD3-580A-4EAF-A294-CE3A17127E6C}" type="presParOf" srcId="{5C945C09-457E-4B44-B02A-3D78DD378358}" destId="{0B9B8FBF-ECD0-44CE-9521-852CFB4DD4A8}" srcOrd="7" destOrd="0" presId="urn:microsoft.com/office/officeart/2005/8/layout/default"/>
    <dgm:cxn modelId="{DDFD1B55-EE88-4512-90E5-7F0A7E57A281}" type="presParOf" srcId="{5C945C09-457E-4B44-B02A-3D78DD378358}" destId="{6E10E7C7-CD9B-43FD-92A1-8CC72DC2BC60}" srcOrd="8" destOrd="0" presId="urn:microsoft.com/office/officeart/2005/8/layout/default"/>
    <dgm:cxn modelId="{206A6E5B-708A-41C2-BB19-BAE3B8462BB2}" type="presParOf" srcId="{5C945C09-457E-4B44-B02A-3D78DD378358}" destId="{02AE8C5E-69DB-4FE8-AE6D-FDC2FBC84BCF}" srcOrd="9" destOrd="0" presId="urn:microsoft.com/office/officeart/2005/8/layout/default"/>
    <dgm:cxn modelId="{A731122B-F5C6-46D5-8027-6F3BFB0D563B}" type="presParOf" srcId="{5C945C09-457E-4B44-B02A-3D78DD378358}" destId="{65955964-51BA-4F86-9104-4F10E657297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A4582A-C012-4E18-995D-44F2BC8F5A0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4FDF09D-37E4-4238-A7D3-A5862086B37C}">
      <dgm:prSet phldrT="[Texto]"/>
      <dgm:spPr/>
      <dgm:t>
        <a:bodyPr/>
        <a:lstStyle/>
        <a:p>
          <a:r>
            <a:rPr lang="pt-BR" dirty="0"/>
            <a:t>Manifestações</a:t>
          </a:r>
        </a:p>
      </dgm:t>
    </dgm:pt>
    <dgm:pt modelId="{3F81E382-346C-4048-87D4-3F0251D270D3}" type="parTrans" cxnId="{65D521D1-CDF7-46C2-BCD2-851DF14EFAC8}">
      <dgm:prSet/>
      <dgm:spPr/>
      <dgm:t>
        <a:bodyPr/>
        <a:lstStyle/>
        <a:p>
          <a:endParaRPr lang="pt-BR"/>
        </a:p>
      </dgm:t>
    </dgm:pt>
    <dgm:pt modelId="{0C9FE7D7-BB6E-4507-BE46-AEE213DEFB3D}" type="sibTrans" cxnId="{65D521D1-CDF7-46C2-BCD2-851DF14EFAC8}">
      <dgm:prSet/>
      <dgm:spPr/>
      <dgm:t>
        <a:bodyPr/>
        <a:lstStyle/>
        <a:p>
          <a:endParaRPr lang="pt-BR"/>
        </a:p>
      </dgm:t>
    </dgm:pt>
    <dgm:pt modelId="{F5451F00-9A4E-464E-823F-9E317E7DB407}">
      <dgm:prSet phldrT="[Texto]"/>
      <dgm:spPr/>
      <dgm:t>
        <a:bodyPr/>
        <a:lstStyle/>
        <a:p>
          <a:r>
            <a:rPr lang="pt-BR" dirty="0"/>
            <a:t>Ouvidoria</a:t>
          </a:r>
        </a:p>
      </dgm:t>
    </dgm:pt>
    <dgm:pt modelId="{B46438B9-5326-4DA0-899A-807DC61347E3}" type="parTrans" cxnId="{E84EF242-35E3-4CEA-BB1A-AFF9F0716C4A}">
      <dgm:prSet/>
      <dgm:spPr/>
      <dgm:t>
        <a:bodyPr/>
        <a:lstStyle/>
        <a:p>
          <a:endParaRPr lang="pt-BR"/>
        </a:p>
      </dgm:t>
    </dgm:pt>
    <dgm:pt modelId="{5E61E0A1-E9C7-49C2-BAAB-49DF72323B3B}" type="sibTrans" cxnId="{E84EF242-35E3-4CEA-BB1A-AFF9F0716C4A}">
      <dgm:prSet/>
      <dgm:spPr/>
      <dgm:t>
        <a:bodyPr/>
        <a:lstStyle/>
        <a:p>
          <a:endParaRPr lang="pt-BR"/>
        </a:p>
      </dgm:t>
    </dgm:pt>
    <dgm:pt modelId="{C81F2CB3-EB9C-43D5-BA43-2C0B236D40A1}">
      <dgm:prSet phldrT="[Texto]"/>
      <dgm:spPr/>
      <dgm:t>
        <a:bodyPr/>
        <a:lstStyle/>
        <a:p>
          <a:r>
            <a:rPr lang="pt-BR" dirty="0"/>
            <a:t>Entidade responsável</a:t>
          </a:r>
        </a:p>
      </dgm:t>
    </dgm:pt>
    <dgm:pt modelId="{1BB45A9D-2575-4F9B-9C7D-129FC1CFFC11}" type="parTrans" cxnId="{00F7C17E-C53C-4B8E-8CA9-369261516952}">
      <dgm:prSet/>
      <dgm:spPr/>
      <dgm:t>
        <a:bodyPr/>
        <a:lstStyle/>
        <a:p>
          <a:endParaRPr lang="pt-BR"/>
        </a:p>
      </dgm:t>
    </dgm:pt>
    <dgm:pt modelId="{0528FC87-E1DE-4D34-917A-A7651261E259}" type="sibTrans" cxnId="{00F7C17E-C53C-4B8E-8CA9-369261516952}">
      <dgm:prSet/>
      <dgm:spPr/>
      <dgm:t>
        <a:bodyPr/>
        <a:lstStyle/>
        <a:p>
          <a:endParaRPr lang="pt-BR"/>
        </a:p>
      </dgm:t>
    </dgm:pt>
    <dgm:pt modelId="{7C7F91CC-A7FE-4EBE-A7C3-FFD52A53A9ED}" type="pres">
      <dgm:prSet presAssocID="{26A4582A-C012-4E18-995D-44F2BC8F5A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773A63A-D491-48F8-A487-9AD89D44F75C}" type="pres">
      <dgm:prSet presAssocID="{24FDF09D-37E4-4238-A7D3-A5862086B37C}" presName="singleCycle" presStyleCnt="0"/>
      <dgm:spPr/>
    </dgm:pt>
    <dgm:pt modelId="{5A316BB2-A25C-428F-8367-038BD4CA184D}" type="pres">
      <dgm:prSet presAssocID="{24FDF09D-37E4-4238-A7D3-A5862086B37C}" presName="singleCenter" presStyleLbl="node1" presStyleIdx="0" presStyleCnt="3" custScaleX="162726" custScaleY="131090" custLinFactNeighborX="0" custLinFactNeighborY="-1146">
        <dgm:presLayoutVars>
          <dgm:chMax val="7"/>
          <dgm:chPref val="7"/>
        </dgm:presLayoutVars>
      </dgm:prSet>
      <dgm:spPr/>
    </dgm:pt>
    <dgm:pt modelId="{CDB1EF6A-0DF1-4161-B3B8-A43C6AF0FF7D}" type="pres">
      <dgm:prSet presAssocID="{B46438B9-5326-4DA0-899A-807DC61347E3}" presName="Name56" presStyleLbl="parChTrans1D2" presStyleIdx="0" presStyleCnt="2"/>
      <dgm:spPr/>
    </dgm:pt>
    <dgm:pt modelId="{11DB385A-61D2-4D73-870C-42D7CD30CF4B}" type="pres">
      <dgm:prSet presAssocID="{F5451F00-9A4E-464E-823F-9E317E7DB407}" presName="text0" presStyleLbl="node1" presStyleIdx="1" presStyleCnt="3" custScaleX="144206" custScaleY="144079" custRadScaleRad="97138">
        <dgm:presLayoutVars>
          <dgm:bulletEnabled val="1"/>
        </dgm:presLayoutVars>
      </dgm:prSet>
      <dgm:spPr/>
    </dgm:pt>
    <dgm:pt modelId="{3C51F598-B420-446A-B46A-7F3F4E57B10A}" type="pres">
      <dgm:prSet presAssocID="{1BB45A9D-2575-4F9B-9C7D-129FC1CFFC11}" presName="Name56" presStyleLbl="parChTrans1D2" presStyleIdx="1" presStyleCnt="2"/>
      <dgm:spPr/>
    </dgm:pt>
    <dgm:pt modelId="{6C5B18C1-30CC-498D-9DDE-1D911EF88F9E}" type="pres">
      <dgm:prSet presAssocID="{C81F2CB3-EB9C-43D5-BA43-2C0B236D40A1}" presName="text0" presStyleLbl="node1" presStyleIdx="2" presStyleCnt="3" custScaleX="160904" custScaleY="147372" custRadScaleRad="94018">
        <dgm:presLayoutVars>
          <dgm:bulletEnabled val="1"/>
        </dgm:presLayoutVars>
      </dgm:prSet>
      <dgm:spPr/>
    </dgm:pt>
  </dgm:ptLst>
  <dgm:cxnLst>
    <dgm:cxn modelId="{E84EF242-35E3-4CEA-BB1A-AFF9F0716C4A}" srcId="{24FDF09D-37E4-4238-A7D3-A5862086B37C}" destId="{F5451F00-9A4E-464E-823F-9E317E7DB407}" srcOrd="0" destOrd="0" parTransId="{B46438B9-5326-4DA0-899A-807DC61347E3}" sibTransId="{5E61E0A1-E9C7-49C2-BAAB-49DF72323B3B}"/>
    <dgm:cxn modelId="{0CA13D66-A048-45E4-A775-012EAB4CE788}" type="presOf" srcId="{1BB45A9D-2575-4F9B-9C7D-129FC1CFFC11}" destId="{3C51F598-B420-446A-B46A-7F3F4E57B10A}" srcOrd="0" destOrd="0" presId="urn:microsoft.com/office/officeart/2008/layout/RadialCluster"/>
    <dgm:cxn modelId="{D95F1347-8FF7-442D-B43D-D1C81B90F4FC}" type="presOf" srcId="{B46438B9-5326-4DA0-899A-807DC61347E3}" destId="{CDB1EF6A-0DF1-4161-B3B8-A43C6AF0FF7D}" srcOrd="0" destOrd="0" presId="urn:microsoft.com/office/officeart/2008/layout/RadialCluster"/>
    <dgm:cxn modelId="{00F7C17E-C53C-4B8E-8CA9-369261516952}" srcId="{24FDF09D-37E4-4238-A7D3-A5862086B37C}" destId="{C81F2CB3-EB9C-43D5-BA43-2C0B236D40A1}" srcOrd="1" destOrd="0" parTransId="{1BB45A9D-2575-4F9B-9C7D-129FC1CFFC11}" sibTransId="{0528FC87-E1DE-4D34-917A-A7651261E259}"/>
    <dgm:cxn modelId="{B9C48C8B-8E70-45E9-B63F-D6105EC1FC30}" type="presOf" srcId="{C81F2CB3-EB9C-43D5-BA43-2C0B236D40A1}" destId="{6C5B18C1-30CC-498D-9DDE-1D911EF88F9E}" srcOrd="0" destOrd="0" presId="urn:microsoft.com/office/officeart/2008/layout/RadialCluster"/>
    <dgm:cxn modelId="{A3413E8C-B6EB-4A4C-B6F6-0284BBF78EA0}" type="presOf" srcId="{24FDF09D-37E4-4238-A7D3-A5862086B37C}" destId="{5A316BB2-A25C-428F-8367-038BD4CA184D}" srcOrd="0" destOrd="0" presId="urn:microsoft.com/office/officeart/2008/layout/RadialCluster"/>
    <dgm:cxn modelId="{F769D88D-20FC-4100-828B-3C2788535AD3}" type="presOf" srcId="{F5451F00-9A4E-464E-823F-9E317E7DB407}" destId="{11DB385A-61D2-4D73-870C-42D7CD30CF4B}" srcOrd="0" destOrd="0" presId="urn:microsoft.com/office/officeart/2008/layout/RadialCluster"/>
    <dgm:cxn modelId="{65D521D1-CDF7-46C2-BCD2-851DF14EFAC8}" srcId="{26A4582A-C012-4E18-995D-44F2BC8F5A0A}" destId="{24FDF09D-37E4-4238-A7D3-A5862086B37C}" srcOrd="0" destOrd="0" parTransId="{3F81E382-346C-4048-87D4-3F0251D270D3}" sibTransId="{0C9FE7D7-BB6E-4507-BE46-AEE213DEFB3D}"/>
    <dgm:cxn modelId="{34487EDF-BEA0-4E47-B584-3F813FD2FA49}" type="presOf" srcId="{26A4582A-C012-4E18-995D-44F2BC8F5A0A}" destId="{7C7F91CC-A7FE-4EBE-A7C3-FFD52A53A9ED}" srcOrd="0" destOrd="0" presId="urn:microsoft.com/office/officeart/2008/layout/RadialCluster"/>
    <dgm:cxn modelId="{0AA87FD5-2A89-41A2-9530-E2CC24EA2805}" type="presParOf" srcId="{7C7F91CC-A7FE-4EBE-A7C3-FFD52A53A9ED}" destId="{3773A63A-D491-48F8-A487-9AD89D44F75C}" srcOrd="0" destOrd="0" presId="urn:microsoft.com/office/officeart/2008/layout/RadialCluster"/>
    <dgm:cxn modelId="{7D35EDB4-AD40-4F66-8322-48CBEF8ABDEB}" type="presParOf" srcId="{3773A63A-D491-48F8-A487-9AD89D44F75C}" destId="{5A316BB2-A25C-428F-8367-038BD4CA184D}" srcOrd="0" destOrd="0" presId="urn:microsoft.com/office/officeart/2008/layout/RadialCluster"/>
    <dgm:cxn modelId="{2BAE606E-6854-4CA3-86F8-53654E12E90F}" type="presParOf" srcId="{3773A63A-D491-48F8-A487-9AD89D44F75C}" destId="{CDB1EF6A-0DF1-4161-B3B8-A43C6AF0FF7D}" srcOrd="1" destOrd="0" presId="urn:microsoft.com/office/officeart/2008/layout/RadialCluster"/>
    <dgm:cxn modelId="{A377DAA8-3494-43B4-8353-0DD8C718B02D}" type="presParOf" srcId="{3773A63A-D491-48F8-A487-9AD89D44F75C}" destId="{11DB385A-61D2-4D73-870C-42D7CD30CF4B}" srcOrd="2" destOrd="0" presId="urn:microsoft.com/office/officeart/2008/layout/RadialCluster"/>
    <dgm:cxn modelId="{BE0C47BE-6BC0-4998-9BF0-CDFBAB637C0E}" type="presParOf" srcId="{3773A63A-D491-48F8-A487-9AD89D44F75C}" destId="{3C51F598-B420-446A-B46A-7F3F4E57B10A}" srcOrd="3" destOrd="0" presId="urn:microsoft.com/office/officeart/2008/layout/RadialCluster"/>
    <dgm:cxn modelId="{021F44FE-A661-48CB-A85F-883F7075C9C2}" type="presParOf" srcId="{3773A63A-D491-48F8-A487-9AD89D44F75C}" destId="{6C5B18C1-30CC-498D-9DDE-1D911EF88F9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B3476C-E4AD-4292-AB5F-6CBC930B0FBE}" type="doc">
      <dgm:prSet loTypeId="urn:microsoft.com/office/officeart/2009/3/layout/RandomtoResultProcess" loCatId="process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A738D68E-121D-487A-9592-58775557D7BD}">
      <dgm:prSet phldrT="[Texto]" custT="1"/>
      <dgm:spPr/>
      <dgm:t>
        <a:bodyPr/>
        <a:lstStyle/>
        <a:p>
          <a:r>
            <a:rPr lang="pt-BR" sz="2400" dirty="0"/>
            <a:t>Informações pessoais sensíveis</a:t>
          </a:r>
        </a:p>
      </dgm:t>
    </dgm:pt>
    <dgm:pt modelId="{B0AF4722-3B95-41A8-BEC9-4A48C6CE72C3}" type="parTrans" cxnId="{AB301B03-7AF6-43EA-B9C2-856BEB5A0D47}">
      <dgm:prSet/>
      <dgm:spPr/>
      <dgm:t>
        <a:bodyPr/>
        <a:lstStyle/>
        <a:p>
          <a:endParaRPr lang="pt-BR"/>
        </a:p>
      </dgm:t>
    </dgm:pt>
    <dgm:pt modelId="{88074481-E5D9-49F6-A2EC-21138CA9BDD7}" type="sibTrans" cxnId="{AB301B03-7AF6-43EA-B9C2-856BEB5A0D47}">
      <dgm:prSet/>
      <dgm:spPr/>
      <dgm:t>
        <a:bodyPr/>
        <a:lstStyle/>
        <a:p>
          <a:endParaRPr lang="pt-BR"/>
        </a:p>
      </dgm:t>
    </dgm:pt>
    <dgm:pt modelId="{92844C9E-0153-42A7-9941-366F222CBCD9}">
      <dgm:prSet phldrT="[Texto]"/>
      <dgm:spPr/>
      <dgm:t>
        <a:bodyPr/>
        <a:lstStyle/>
        <a:p>
          <a:endParaRPr lang="pt-BR" dirty="0"/>
        </a:p>
      </dgm:t>
    </dgm:pt>
    <dgm:pt modelId="{082BBE2E-E9B2-48B8-99C5-1F69FC2A7086}" type="parTrans" cxnId="{497FBAC6-407A-4C50-B28F-E5A32B55AFFE}">
      <dgm:prSet/>
      <dgm:spPr/>
      <dgm:t>
        <a:bodyPr/>
        <a:lstStyle/>
        <a:p>
          <a:endParaRPr lang="pt-BR"/>
        </a:p>
      </dgm:t>
    </dgm:pt>
    <dgm:pt modelId="{B39DC1BC-6455-4C7C-BD02-C298C5ED14C7}" type="sibTrans" cxnId="{497FBAC6-407A-4C50-B28F-E5A32B55AFFE}">
      <dgm:prSet/>
      <dgm:spPr/>
      <dgm:t>
        <a:bodyPr/>
        <a:lstStyle/>
        <a:p>
          <a:endParaRPr lang="pt-BR"/>
        </a:p>
      </dgm:t>
    </dgm:pt>
    <dgm:pt modelId="{F0873D16-0B76-42A3-92F6-7F33B2155770}">
      <dgm:prSet phldrT="[Texto]"/>
      <dgm:spPr/>
      <dgm:t>
        <a:bodyPr/>
        <a:lstStyle/>
        <a:p>
          <a:r>
            <a:rPr lang="pt-BR" dirty="0"/>
            <a:t>Prova da identidade. (pessoalmente, certificação digital, procuração, etc.</a:t>
          </a:r>
        </a:p>
      </dgm:t>
    </dgm:pt>
    <dgm:pt modelId="{93AAF3FE-20DB-4323-B473-22EED88B7C25}" type="parTrans" cxnId="{66BE9A35-B480-4586-9699-34453313BD55}">
      <dgm:prSet/>
      <dgm:spPr/>
      <dgm:t>
        <a:bodyPr/>
        <a:lstStyle/>
        <a:p>
          <a:endParaRPr lang="pt-BR"/>
        </a:p>
      </dgm:t>
    </dgm:pt>
    <dgm:pt modelId="{FDFDFAE0-0E84-44C8-98FC-64BB021741C0}" type="sibTrans" cxnId="{66BE9A35-B480-4586-9699-34453313BD55}">
      <dgm:prSet/>
      <dgm:spPr/>
      <dgm:t>
        <a:bodyPr/>
        <a:lstStyle/>
        <a:p>
          <a:endParaRPr lang="pt-BR"/>
        </a:p>
      </dgm:t>
    </dgm:pt>
    <dgm:pt modelId="{4F3B8301-FE0D-4E91-9C75-28FA40DB571E}">
      <dgm:prSet phldrT="[Texto]"/>
      <dgm:spPr/>
      <dgm:t>
        <a:bodyPr/>
        <a:lstStyle/>
        <a:p>
          <a:r>
            <a:rPr lang="pt-BR" dirty="0"/>
            <a:t>      </a:t>
          </a:r>
        </a:p>
      </dgm:t>
    </dgm:pt>
    <dgm:pt modelId="{BA2E0304-5E32-4561-8915-359EA9EC6A66}" type="parTrans" cxnId="{77FF197C-CB97-4408-8AF7-8EADDDBEE38F}">
      <dgm:prSet/>
      <dgm:spPr/>
      <dgm:t>
        <a:bodyPr/>
        <a:lstStyle/>
        <a:p>
          <a:endParaRPr lang="pt-BR"/>
        </a:p>
      </dgm:t>
    </dgm:pt>
    <dgm:pt modelId="{B9742DCA-91A7-471C-BAD2-1E1E78632194}" type="sibTrans" cxnId="{77FF197C-CB97-4408-8AF7-8EADDDBEE38F}">
      <dgm:prSet/>
      <dgm:spPr/>
      <dgm:t>
        <a:bodyPr/>
        <a:lstStyle/>
        <a:p>
          <a:endParaRPr lang="pt-BR"/>
        </a:p>
      </dgm:t>
    </dgm:pt>
    <dgm:pt modelId="{7CE12A43-3670-44F2-B79E-DD72C7921B57}" type="pres">
      <dgm:prSet presAssocID="{7DB3476C-E4AD-4292-AB5F-6CBC930B0FBE}" presName="Name0" presStyleCnt="0">
        <dgm:presLayoutVars>
          <dgm:dir/>
          <dgm:animOne val="branch"/>
          <dgm:animLvl val="lvl"/>
        </dgm:presLayoutVars>
      </dgm:prSet>
      <dgm:spPr/>
    </dgm:pt>
    <dgm:pt modelId="{EC581756-5C1F-4BFE-B7BD-3C163EE9E70C}" type="pres">
      <dgm:prSet presAssocID="{A738D68E-121D-487A-9592-58775557D7BD}" presName="chaos" presStyleCnt="0"/>
      <dgm:spPr/>
    </dgm:pt>
    <dgm:pt modelId="{65F0B1D3-F87A-4572-A91A-55F811D63E85}" type="pres">
      <dgm:prSet presAssocID="{A738D68E-121D-487A-9592-58775557D7BD}" presName="parTx1" presStyleLbl="revTx" presStyleIdx="0" presStyleCnt="3" custLinFactNeighborY="58355"/>
      <dgm:spPr/>
    </dgm:pt>
    <dgm:pt modelId="{1FFD93EA-7770-440E-8922-A9005FB5AF07}" type="pres">
      <dgm:prSet presAssocID="{A738D68E-121D-487A-9592-58775557D7BD}" presName="desTx1" presStyleLbl="revTx" presStyleIdx="1" presStyleCnt="3">
        <dgm:presLayoutVars>
          <dgm:bulletEnabled val="1"/>
        </dgm:presLayoutVars>
      </dgm:prSet>
      <dgm:spPr/>
    </dgm:pt>
    <dgm:pt modelId="{C1E5C5AB-061D-46B8-9CF5-A0808ACF47CB}" type="pres">
      <dgm:prSet presAssocID="{A738D68E-121D-487A-9592-58775557D7BD}" presName="c1" presStyleLbl="node1" presStyleIdx="0" presStyleCnt="19" custLinFactY="141331" custLinFactNeighborX="-9481" custLinFactNeighborY="200000"/>
      <dgm:spPr/>
    </dgm:pt>
    <dgm:pt modelId="{3E9CA2E0-674B-4B32-8FED-E1E6BD6380A2}" type="pres">
      <dgm:prSet presAssocID="{A738D68E-121D-487A-9592-58775557D7BD}" presName="c2" presStyleLbl="node1" presStyleIdx="1" presStyleCnt="19" custLinFactY="140216" custLinFactNeighborY="200000"/>
      <dgm:spPr/>
    </dgm:pt>
    <dgm:pt modelId="{6EEA428E-FED8-473D-8A4A-F5122FFF2E7C}" type="pres">
      <dgm:prSet presAssocID="{A738D68E-121D-487A-9592-58775557D7BD}" presName="c3" presStyleLbl="node1" presStyleIdx="2" presStyleCnt="19" custLinFactY="32749" custLinFactNeighborX="-24134" custLinFactNeighborY="100000"/>
      <dgm:spPr/>
    </dgm:pt>
    <dgm:pt modelId="{6E6D6107-00CD-4B5D-B56A-54FD8F316706}" type="pres">
      <dgm:prSet presAssocID="{A738D68E-121D-487A-9592-58775557D7BD}" presName="c4" presStyleLbl="node1" presStyleIdx="3" presStyleCnt="19" custLinFactY="137480" custLinFactNeighborX="-9481" custLinFactNeighborY="200000"/>
      <dgm:spPr/>
    </dgm:pt>
    <dgm:pt modelId="{8EBB1DB5-1A5B-4173-86A7-068931342F0D}" type="pres">
      <dgm:prSet presAssocID="{A738D68E-121D-487A-9592-58775557D7BD}" presName="c5" presStyleLbl="node1" presStyleIdx="4" presStyleCnt="19" custLinFactX="94368" custLinFactY="136590" custLinFactNeighborX="100000" custLinFactNeighborY="200000"/>
      <dgm:spPr/>
    </dgm:pt>
    <dgm:pt modelId="{2C74DC06-BCD2-4C7B-BFCF-A714C898447D}" type="pres">
      <dgm:prSet presAssocID="{A738D68E-121D-487A-9592-58775557D7BD}" presName="c6" presStyleLbl="node1" presStyleIdx="5" presStyleCnt="19" custLinFactY="142886" custLinFactNeighborX="37926" custLinFactNeighborY="200000"/>
      <dgm:spPr/>
    </dgm:pt>
    <dgm:pt modelId="{643C3C02-8793-40AD-9E27-9FBC9A266811}" type="pres">
      <dgm:prSet presAssocID="{A738D68E-121D-487A-9592-58775557D7BD}" presName="c7" presStyleLbl="node1" presStyleIdx="6" presStyleCnt="19" custLinFactY="53866" custLinFactNeighborY="100000"/>
      <dgm:spPr/>
    </dgm:pt>
    <dgm:pt modelId="{79F01E03-9890-46DA-9E32-A7D6FB12DB90}" type="pres">
      <dgm:prSet presAssocID="{A738D68E-121D-487A-9592-58775557D7BD}" presName="c8" presStyleLbl="node1" presStyleIdx="7" presStyleCnt="19" custLinFactY="100000" custLinFactNeighborY="141777"/>
      <dgm:spPr/>
    </dgm:pt>
    <dgm:pt modelId="{DB4FE4CC-1025-4265-94DB-BD461A6F99A2}" type="pres">
      <dgm:prSet presAssocID="{A738D68E-121D-487A-9592-58775557D7BD}" presName="c9" presStyleLbl="node1" presStyleIdx="8" presStyleCnt="19" custLinFactY="100000" custLinFactNeighborY="141777"/>
      <dgm:spPr/>
    </dgm:pt>
    <dgm:pt modelId="{75E43126-B757-47FD-B4DF-FB1DEAE1E198}" type="pres">
      <dgm:prSet presAssocID="{A738D68E-121D-487A-9592-58775557D7BD}" presName="c10" presStyleLbl="node1" presStyleIdx="9" presStyleCnt="19" custLinFactNeighborX="3687" custLinFactNeighborY="44991"/>
      <dgm:spPr/>
    </dgm:pt>
    <dgm:pt modelId="{F029B657-A8FA-4A30-8D41-8FBE66AFD01D}" type="pres">
      <dgm:prSet presAssocID="{A738D68E-121D-487A-9592-58775557D7BD}" presName="c11" presStyleLbl="node1" presStyleIdx="10" presStyleCnt="19" custLinFactY="18519" custLinFactNeighborX="14222" custLinFactNeighborY="100000"/>
      <dgm:spPr/>
    </dgm:pt>
    <dgm:pt modelId="{E0E8DA4A-9F6E-4F01-9787-E52809F4CAE1}" type="pres">
      <dgm:prSet presAssocID="{A738D68E-121D-487A-9592-58775557D7BD}" presName="c12" presStyleLbl="node1" presStyleIdx="11" presStyleCnt="19" custLinFactNeighborX="-9051" custLinFactNeighborY="78941"/>
      <dgm:spPr/>
    </dgm:pt>
    <dgm:pt modelId="{38D448DF-48F6-4E3C-871C-81FED4FD5EF8}" type="pres">
      <dgm:prSet presAssocID="{A738D68E-121D-487A-9592-58775557D7BD}" presName="c13" presStyleLbl="node1" presStyleIdx="12" presStyleCnt="19" custLinFactNeighborX="-20741" custLinFactNeighborY="47175"/>
      <dgm:spPr/>
    </dgm:pt>
    <dgm:pt modelId="{DBC2312C-84D4-470F-BF97-6BD503BC65A4}" type="pres">
      <dgm:prSet presAssocID="{A738D68E-121D-487A-9592-58775557D7BD}" presName="c14" presStyleLbl="node1" presStyleIdx="13" presStyleCnt="19" custLinFactNeighborX="-56889" custLinFactNeighborY="40115"/>
      <dgm:spPr/>
    </dgm:pt>
    <dgm:pt modelId="{D3EB953C-C8F8-44CB-8FF6-BE563E1FC0D4}" type="pres">
      <dgm:prSet presAssocID="{A738D68E-121D-487A-9592-58775557D7BD}" presName="c15" presStyleLbl="node1" presStyleIdx="14" presStyleCnt="19" custLinFactY="71515" custLinFactNeighborX="18101" custLinFactNeighborY="100000"/>
      <dgm:spPr/>
    </dgm:pt>
    <dgm:pt modelId="{047C0944-3A2D-41F3-B454-5E68AD4CF758}" type="pres">
      <dgm:prSet presAssocID="{A738D68E-121D-487A-9592-58775557D7BD}" presName="c16" presStyleLbl="node1" presStyleIdx="15" presStyleCnt="19" custLinFactX="32740" custLinFactNeighborX="100000" custLinFactNeighborY="26115"/>
      <dgm:spPr/>
    </dgm:pt>
    <dgm:pt modelId="{8CD5546D-57F2-4F2C-AB5A-63348B406FB3}" type="pres">
      <dgm:prSet presAssocID="{A738D68E-121D-487A-9592-58775557D7BD}" presName="c17" presStyleLbl="node1" presStyleIdx="16" presStyleCnt="19" custLinFactNeighborX="64296" custLinFactNeighborY="36833"/>
      <dgm:spPr/>
    </dgm:pt>
    <dgm:pt modelId="{63114CC2-A0F4-4EE7-9C2B-1AEAFC92DBB5}" type="pres">
      <dgm:prSet presAssocID="{A738D68E-121D-487A-9592-58775557D7BD}" presName="c18" presStyleLbl="node1" presStyleIdx="17" presStyleCnt="19" custLinFactNeighborX="9050" custLinFactNeighborY="-14303"/>
      <dgm:spPr/>
    </dgm:pt>
    <dgm:pt modelId="{439C8139-8A00-49A1-B0E1-ACD1C0F4D38C}" type="pres">
      <dgm:prSet presAssocID="{88074481-E5D9-49F6-A2EC-21138CA9BDD7}" presName="chevronComposite1" presStyleCnt="0"/>
      <dgm:spPr/>
    </dgm:pt>
    <dgm:pt modelId="{E756124B-8CF2-4314-B76D-7A132C03C1F4}" type="pres">
      <dgm:prSet presAssocID="{88074481-E5D9-49F6-A2EC-21138CA9BDD7}" presName="chevron1" presStyleLbl="sibTrans2D1" presStyleIdx="0" presStyleCnt="2" custLinFactNeighborY="29052"/>
      <dgm:spPr/>
    </dgm:pt>
    <dgm:pt modelId="{E5CA3173-5B0F-485C-89DB-CABA2DA1960D}" type="pres">
      <dgm:prSet presAssocID="{88074481-E5D9-49F6-A2EC-21138CA9BDD7}" presName="spChevron1" presStyleCnt="0"/>
      <dgm:spPr/>
    </dgm:pt>
    <dgm:pt modelId="{F973FC7E-7B07-40A3-807D-E6E0D9888E1F}" type="pres">
      <dgm:prSet presAssocID="{88074481-E5D9-49F6-A2EC-21138CA9BDD7}" presName="overlap" presStyleCnt="0"/>
      <dgm:spPr/>
    </dgm:pt>
    <dgm:pt modelId="{A433FBA9-E528-4FA5-8F4D-A4458718B25E}" type="pres">
      <dgm:prSet presAssocID="{88074481-E5D9-49F6-A2EC-21138CA9BDD7}" presName="chevronComposite2" presStyleCnt="0"/>
      <dgm:spPr/>
    </dgm:pt>
    <dgm:pt modelId="{80522337-B7DA-4712-866E-61DE325DD801}" type="pres">
      <dgm:prSet presAssocID="{88074481-E5D9-49F6-A2EC-21138CA9BDD7}" presName="chevron2" presStyleLbl="sibTrans2D1" presStyleIdx="1" presStyleCnt="2" custLinFactNeighborY="29052"/>
      <dgm:spPr/>
    </dgm:pt>
    <dgm:pt modelId="{A3F2C7AA-BCE1-4073-91E2-B9EA61A8583A}" type="pres">
      <dgm:prSet presAssocID="{88074481-E5D9-49F6-A2EC-21138CA9BDD7}" presName="spChevron2" presStyleCnt="0"/>
      <dgm:spPr/>
    </dgm:pt>
    <dgm:pt modelId="{363988A6-83E9-414D-AC2E-0E67E0770FD2}" type="pres">
      <dgm:prSet presAssocID="{F0873D16-0B76-42A3-92F6-7F33B2155770}" presName="last" presStyleCnt="0"/>
      <dgm:spPr/>
    </dgm:pt>
    <dgm:pt modelId="{57216333-7117-40EF-998C-08EF621BD584}" type="pres">
      <dgm:prSet presAssocID="{F0873D16-0B76-42A3-92F6-7F33B2155770}" presName="circleTx" presStyleLbl="node1" presStyleIdx="18" presStyleCnt="19" custLinFactNeighborX="1329" custLinFactNeighborY="17725"/>
      <dgm:spPr/>
    </dgm:pt>
    <dgm:pt modelId="{67283016-F2F6-45DD-88E4-21E413789300}" type="pres">
      <dgm:prSet presAssocID="{F0873D16-0B76-42A3-92F6-7F33B2155770}" presName="desTxN" presStyleLbl="revTx" presStyleIdx="2" presStyleCnt="3">
        <dgm:presLayoutVars>
          <dgm:bulletEnabled val="1"/>
        </dgm:presLayoutVars>
      </dgm:prSet>
      <dgm:spPr/>
    </dgm:pt>
    <dgm:pt modelId="{713968C5-D435-4FEC-BB24-6681C8C52143}" type="pres">
      <dgm:prSet presAssocID="{F0873D16-0B76-42A3-92F6-7F33B2155770}" presName="spN" presStyleCnt="0"/>
      <dgm:spPr/>
    </dgm:pt>
  </dgm:ptLst>
  <dgm:cxnLst>
    <dgm:cxn modelId="{AB301B03-7AF6-43EA-B9C2-856BEB5A0D47}" srcId="{7DB3476C-E4AD-4292-AB5F-6CBC930B0FBE}" destId="{A738D68E-121D-487A-9592-58775557D7BD}" srcOrd="0" destOrd="0" parTransId="{B0AF4722-3B95-41A8-BEC9-4A48C6CE72C3}" sibTransId="{88074481-E5D9-49F6-A2EC-21138CA9BDD7}"/>
    <dgm:cxn modelId="{E8125913-AF38-4E9C-A85F-473716C261A0}" type="presOf" srcId="{F0873D16-0B76-42A3-92F6-7F33B2155770}" destId="{57216333-7117-40EF-998C-08EF621BD584}" srcOrd="0" destOrd="0" presId="urn:microsoft.com/office/officeart/2009/3/layout/RandomtoResultProcess"/>
    <dgm:cxn modelId="{66BE9A35-B480-4586-9699-34453313BD55}" srcId="{7DB3476C-E4AD-4292-AB5F-6CBC930B0FBE}" destId="{F0873D16-0B76-42A3-92F6-7F33B2155770}" srcOrd="1" destOrd="0" parTransId="{93AAF3FE-20DB-4323-B473-22EED88B7C25}" sibTransId="{FDFDFAE0-0E84-44C8-98FC-64BB021741C0}"/>
    <dgm:cxn modelId="{FD14B339-9F04-434B-9245-CAAFEC2DDE64}" type="presOf" srcId="{92844C9E-0153-42A7-9941-366F222CBCD9}" destId="{1FFD93EA-7770-440E-8922-A9005FB5AF07}" srcOrd="0" destOrd="0" presId="urn:microsoft.com/office/officeart/2009/3/layout/RandomtoResultProcess"/>
    <dgm:cxn modelId="{6576B35B-C9E4-49DD-AD25-EC5F140CC21E}" type="presOf" srcId="{A738D68E-121D-487A-9592-58775557D7BD}" destId="{65F0B1D3-F87A-4572-A91A-55F811D63E85}" srcOrd="0" destOrd="0" presId="urn:microsoft.com/office/officeart/2009/3/layout/RandomtoResultProcess"/>
    <dgm:cxn modelId="{77FF197C-CB97-4408-8AF7-8EADDDBEE38F}" srcId="{F0873D16-0B76-42A3-92F6-7F33B2155770}" destId="{4F3B8301-FE0D-4E91-9C75-28FA40DB571E}" srcOrd="0" destOrd="0" parTransId="{BA2E0304-5E32-4561-8915-359EA9EC6A66}" sibTransId="{B9742DCA-91A7-471C-BAD2-1E1E78632194}"/>
    <dgm:cxn modelId="{47784ABC-14A3-4DC6-B6E0-A2EC3D698494}" type="presOf" srcId="{4F3B8301-FE0D-4E91-9C75-28FA40DB571E}" destId="{67283016-F2F6-45DD-88E4-21E413789300}" srcOrd="0" destOrd="0" presId="urn:microsoft.com/office/officeart/2009/3/layout/RandomtoResultProcess"/>
    <dgm:cxn modelId="{497FBAC6-407A-4C50-B28F-E5A32B55AFFE}" srcId="{A738D68E-121D-487A-9592-58775557D7BD}" destId="{92844C9E-0153-42A7-9941-366F222CBCD9}" srcOrd="0" destOrd="0" parTransId="{082BBE2E-E9B2-48B8-99C5-1F69FC2A7086}" sibTransId="{B39DC1BC-6455-4C7C-BD02-C298C5ED14C7}"/>
    <dgm:cxn modelId="{926638F8-B8D3-4D87-8814-35756D1F90E4}" type="presOf" srcId="{7DB3476C-E4AD-4292-AB5F-6CBC930B0FBE}" destId="{7CE12A43-3670-44F2-B79E-DD72C7921B57}" srcOrd="0" destOrd="0" presId="urn:microsoft.com/office/officeart/2009/3/layout/RandomtoResultProcess"/>
    <dgm:cxn modelId="{548FF8DF-F48B-4850-BD18-6C629D52B17F}" type="presParOf" srcId="{7CE12A43-3670-44F2-B79E-DD72C7921B57}" destId="{EC581756-5C1F-4BFE-B7BD-3C163EE9E70C}" srcOrd="0" destOrd="0" presId="urn:microsoft.com/office/officeart/2009/3/layout/RandomtoResultProcess"/>
    <dgm:cxn modelId="{636A219B-B927-4C73-86F9-3EE0B917478C}" type="presParOf" srcId="{EC581756-5C1F-4BFE-B7BD-3C163EE9E70C}" destId="{65F0B1D3-F87A-4572-A91A-55F811D63E85}" srcOrd="0" destOrd="0" presId="urn:microsoft.com/office/officeart/2009/3/layout/RandomtoResultProcess"/>
    <dgm:cxn modelId="{408A589D-576A-45F6-B553-576C876CE675}" type="presParOf" srcId="{EC581756-5C1F-4BFE-B7BD-3C163EE9E70C}" destId="{1FFD93EA-7770-440E-8922-A9005FB5AF07}" srcOrd="1" destOrd="0" presId="urn:microsoft.com/office/officeart/2009/3/layout/RandomtoResultProcess"/>
    <dgm:cxn modelId="{918C4171-BE1E-4073-B78D-DD495B2B2E8A}" type="presParOf" srcId="{EC581756-5C1F-4BFE-B7BD-3C163EE9E70C}" destId="{C1E5C5AB-061D-46B8-9CF5-A0808ACF47CB}" srcOrd="2" destOrd="0" presId="urn:microsoft.com/office/officeart/2009/3/layout/RandomtoResultProcess"/>
    <dgm:cxn modelId="{E1B87875-6DFA-491D-8CD2-76A4DDDD2447}" type="presParOf" srcId="{EC581756-5C1F-4BFE-B7BD-3C163EE9E70C}" destId="{3E9CA2E0-674B-4B32-8FED-E1E6BD6380A2}" srcOrd="3" destOrd="0" presId="urn:microsoft.com/office/officeart/2009/3/layout/RandomtoResultProcess"/>
    <dgm:cxn modelId="{A36F7273-C59F-41B4-9D8C-267073B34AFD}" type="presParOf" srcId="{EC581756-5C1F-4BFE-B7BD-3C163EE9E70C}" destId="{6EEA428E-FED8-473D-8A4A-F5122FFF2E7C}" srcOrd="4" destOrd="0" presId="urn:microsoft.com/office/officeart/2009/3/layout/RandomtoResultProcess"/>
    <dgm:cxn modelId="{E8CBD8D0-3F22-418B-8773-CB53D5C86D75}" type="presParOf" srcId="{EC581756-5C1F-4BFE-B7BD-3C163EE9E70C}" destId="{6E6D6107-00CD-4B5D-B56A-54FD8F316706}" srcOrd="5" destOrd="0" presId="urn:microsoft.com/office/officeart/2009/3/layout/RandomtoResultProcess"/>
    <dgm:cxn modelId="{31222F7A-B13E-4B99-BDCB-B914FA17DB1E}" type="presParOf" srcId="{EC581756-5C1F-4BFE-B7BD-3C163EE9E70C}" destId="{8EBB1DB5-1A5B-4173-86A7-068931342F0D}" srcOrd="6" destOrd="0" presId="urn:microsoft.com/office/officeart/2009/3/layout/RandomtoResultProcess"/>
    <dgm:cxn modelId="{330839D5-FEED-4AF9-98F4-2C3658E183F1}" type="presParOf" srcId="{EC581756-5C1F-4BFE-B7BD-3C163EE9E70C}" destId="{2C74DC06-BCD2-4C7B-BFCF-A714C898447D}" srcOrd="7" destOrd="0" presId="urn:microsoft.com/office/officeart/2009/3/layout/RandomtoResultProcess"/>
    <dgm:cxn modelId="{BBD4E30F-C616-4BF0-9B88-AD1A548145E6}" type="presParOf" srcId="{EC581756-5C1F-4BFE-B7BD-3C163EE9E70C}" destId="{643C3C02-8793-40AD-9E27-9FBC9A266811}" srcOrd="8" destOrd="0" presId="urn:microsoft.com/office/officeart/2009/3/layout/RandomtoResultProcess"/>
    <dgm:cxn modelId="{320ECB97-A58B-460B-8117-51E49B06F3C3}" type="presParOf" srcId="{EC581756-5C1F-4BFE-B7BD-3C163EE9E70C}" destId="{79F01E03-9890-46DA-9E32-A7D6FB12DB90}" srcOrd="9" destOrd="0" presId="urn:microsoft.com/office/officeart/2009/3/layout/RandomtoResultProcess"/>
    <dgm:cxn modelId="{E9EFB203-C254-4976-8DDC-C353F66CB990}" type="presParOf" srcId="{EC581756-5C1F-4BFE-B7BD-3C163EE9E70C}" destId="{DB4FE4CC-1025-4265-94DB-BD461A6F99A2}" srcOrd="10" destOrd="0" presId="urn:microsoft.com/office/officeart/2009/3/layout/RandomtoResultProcess"/>
    <dgm:cxn modelId="{893D74D3-0A5C-415D-B6B5-0853F9191874}" type="presParOf" srcId="{EC581756-5C1F-4BFE-B7BD-3C163EE9E70C}" destId="{75E43126-B757-47FD-B4DF-FB1DEAE1E198}" srcOrd="11" destOrd="0" presId="urn:microsoft.com/office/officeart/2009/3/layout/RandomtoResultProcess"/>
    <dgm:cxn modelId="{FC910679-AACD-4F54-8620-F684E940F068}" type="presParOf" srcId="{EC581756-5C1F-4BFE-B7BD-3C163EE9E70C}" destId="{F029B657-A8FA-4A30-8D41-8FBE66AFD01D}" srcOrd="12" destOrd="0" presId="urn:microsoft.com/office/officeart/2009/3/layout/RandomtoResultProcess"/>
    <dgm:cxn modelId="{F86D5C64-BE1A-4B4D-B63E-DD913A841673}" type="presParOf" srcId="{EC581756-5C1F-4BFE-B7BD-3C163EE9E70C}" destId="{E0E8DA4A-9F6E-4F01-9787-E52809F4CAE1}" srcOrd="13" destOrd="0" presId="urn:microsoft.com/office/officeart/2009/3/layout/RandomtoResultProcess"/>
    <dgm:cxn modelId="{1A4DDE84-9743-4063-A6AB-0A1F17BA82B2}" type="presParOf" srcId="{EC581756-5C1F-4BFE-B7BD-3C163EE9E70C}" destId="{38D448DF-48F6-4E3C-871C-81FED4FD5EF8}" srcOrd="14" destOrd="0" presId="urn:microsoft.com/office/officeart/2009/3/layout/RandomtoResultProcess"/>
    <dgm:cxn modelId="{D8776576-5A33-42B8-B079-2C016491AC92}" type="presParOf" srcId="{EC581756-5C1F-4BFE-B7BD-3C163EE9E70C}" destId="{DBC2312C-84D4-470F-BF97-6BD503BC65A4}" srcOrd="15" destOrd="0" presId="urn:microsoft.com/office/officeart/2009/3/layout/RandomtoResultProcess"/>
    <dgm:cxn modelId="{EB697886-D09C-4C7D-8D1D-AC9192A02DE6}" type="presParOf" srcId="{EC581756-5C1F-4BFE-B7BD-3C163EE9E70C}" destId="{D3EB953C-C8F8-44CB-8FF6-BE563E1FC0D4}" srcOrd="16" destOrd="0" presId="urn:microsoft.com/office/officeart/2009/3/layout/RandomtoResultProcess"/>
    <dgm:cxn modelId="{3C763E07-3A58-4A9C-8292-3138D6ACAF28}" type="presParOf" srcId="{EC581756-5C1F-4BFE-B7BD-3C163EE9E70C}" destId="{047C0944-3A2D-41F3-B454-5E68AD4CF758}" srcOrd="17" destOrd="0" presId="urn:microsoft.com/office/officeart/2009/3/layout/RandomtoResultProcess"/>
    <dgm:cxn modelId="{C2B9F1A1-4F13-4C3F-95EA-59EAE38DD126}" type="presParOf" srcId="{EC581756-5C1F-4BFE-B7BD-3C163EE9E70C}" destId="{8CD5546D-57F2-4F2C-AB5A-63348B406FB3}" srcOrd="18" destOrd="0" presId="urn:microsoft.com/office/officeart/2009/3/layout/RandomtoResultProcess"/>
    <dgm:cxn modelId="{2E1B0032-D5DC-45D0-B7F9-583CE5596779}" type="presParOf" srcId="{EC581756-5C1F-4BFE-B7BD-3C163EE9E70C}" destId="{63114CC2-A0F4-4EE7-9C2B-1AEAFC92DBB5}" srcOrd="19" destOrd="0" presId="urn:microsoft.com/office/officeart/2009/3/layout/RandomtoResultProcess"/>
    <dgm:cxn modelId="{28F5266B-1D8B-44E8-8CDC-576B54616CD7}" type="presParOf" srcId="{7CE12A43-3670-44F2-B79E-DD72C7921B57}" destId="{439C8139-8A00-49A1-B0E1-ACD1C0F4D38C}" srcOrd="1" destOrd="0" presId="urn:microsoft.com/office/officeart/2009/3/layout/RandomtoResultProcess"/>
    <dgm:cxn modelId="{69F8AB8E-11A6-4EA8-95A6-1CA8A062C154}" type="presParOf" srcId="{439C8139-8A00-49A1-B0E1-ACD1C0F4D38C}" destId="{E756124B-8CF2-4314-B76D-7A132C03C1F4}" srcOrd="0" destOrd="0" presId="urn:microsoft.com/office/officeart/2009/3/layout/RandomtoResultProcess"/>
    <dgm:cxn modelId="{6EBD0DE8-BB5E-4416-B4A8-219E5632F93A}" type="presParOf" srcId="{439C8139-8A00-49A1-B0E1-ACD1C0F4D38C}" destId="{E5CA3173-5B0F-485C-89DB-CABA2DA1960D}" srcOrd="1" destOrd="0" presId="urn:microsoft.com/office/officeart/2009/3/layout/RandomtoResultProcess"/>
    <dgm:cxn modelId="{546B016B-1D51-4489-9000-AC4614B2CA66}" type="presParOf" srcId="{7CE12A43-3670-44F2-B79E-DD72C7921B57}" destId="{F973FC7E-7B07-40A3-807D-E6E0D9888E1F}" srcOrd="2" destOrd="0" presId="urn:microsoft.com/office/officeart/2009/3/layout/RandomtoResultProcess"/>
    <dgm:cxn modelId="{F7217952-B789-4995-9237-369F81625125}" type="presParOf" srcId="{7CE12A43-3670-44F2-B79E-DD72C7921B57}" destId="{A433FBA9-E528-4FA5-8F4D-A4458718B25E}" srcOrd="3" destOrd="0" presId="urn:microsoft.com/office/officeart/2009/3/layout/RandomtoResultProcess"/>
    <dgm:cxn modelId="{C8F1C13B-3D0E-4051-A8A0-1FF4E678C394}" type="presParOf" srcId="{A433FBA9-E528-4FA5-8F4D-A4458718B25E}" destId="{80522337-B7DA-4712-866E-61DE325DD801}" srcOrd="0" destOrd="0" presId="urn:microsoft.com/office/officeart/2009/3/layout/RandomtoResultProcess"/>
    <dgm:cxn modelId="{3A6BD7A8-AE5E-40BB-87AE-643145D03801}" type="presParOf" srcId="{A433FBA9-E528-4FA5-8F4D-A4458718B25E}" destId="{A3F2C7AA-BCE1-4073-91E2-B9EA61A8583A}" srcOrd="1" destOrd="0" presId="urn:microsoft.com/office/officeart/2009/3/layout/RandomtoResultProcess"/>
    <dgm:cxn modelId="{01EC9EAF-7569-4F1B-A15B-6076AAC5D630}" type="presParOf" srcId="{7CE12A43-3670-44F2-B79E-DD72C7921B57}" destId="{363988A6-83E9-414D-AC2E-0E67E0770FD2}" srcOrd="4" destOrd="0" presId="urn:microsoft.com/office/officeart/2009/3/layout/RandomtoResultProcess"/>
    <dgm:cxn modelId="{1E742A85-3FB3-4649-A287-D65E24F9BA18}" type="presParOf" srcId="{363988A6-83E9-414D-AC2E-0E67E0770FD2}" destId="{57216333-7117-40EF-998C-08EF621BD584}" srcOrd="0" destOrd="0" presId="urn:microsoft.com/office/officeart/2009/3/layout/RandomtoResultProcess"/>
    <dgm:cxn modelId="{A8BCAC4F-1721-4EAB-A480-48B84C66810D}" type="presParOf" srcId="{363988A6-83E9-414D-AC2E-0E67E0770FD2}" destId="{67283016-F2F6-45DD-88E4-21E413789300}" srcOrd="1" destOrd="0" presId="urn:microsoft.com/office/officeart/2009/3/layout/RandomtoResultProcess"/>
    <dgm:cxn modelId="{82CAD183-FAF8-4858-87E4-4EE0ECE6182C}" type="presParOf" srcId="{363988A6-83E9-414D-AC2E-0E67E0770FD2}" destId="{713968C5-D435-4FEC-BB24-6681C8C5214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03F1B1-14D6-4796-96ED-BC617B58812C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D0DC858F-4D40-46CA-A674-A93807A8057F}">
      <dgm:prSet phldrT="[Texto]" custT="1"/>
      <dgm:spPr/>
      <dgm:t>
        <a:bodyPr/>
        <a:lstStyle/>
        <a:p>
          <a:r>
            <a:rPr lang="pt-BR" sz="2400" dirty="0"/>
            <a:t>recepção</a:t>
          </a:r>
        </a:p>
      </dgm:t>
    </dgm:pt>
    <dgm:pt modelId="{F7171FD4-A099-4EC4-8995-D30B82E23D74}" type="parTrans" cxnId="{72199C9F-9198-4017-93D3-F5832EE25758}">
      <dgm:prSet/>
      <dgm:spPr/>
      <dgm:t>
        <a:bodyPr/>
        <a:lstStyle/>
        <a:p>
          <a:endParaRPr lang="pt-BR"/>
        </a:p>
      </dgm:t>
    </dgm:pt>
    <dgm:pt modelId="{C01CFEDE-2CBA-4DAC-9097-E27D89256463}" type="sibTrans" cxnId="{72199C9F-9198-4017-93D3-F5832EE25758}">
      <dgm:prSet/>
      <dgm:spPr/>
      <dgm:t>
        <a:bodyPr/>
        <a:lstStyle/>
        <a:p>
          <a:endParaRPr lang="pt-BR"/>
        </a:p>
      </dgm:t>
    </dgm:pt>
    <dgm:pt modelId="{4F182446-5C9F-456D-8F43-6AB5B5B643D4}">
      <dgm:prSet phldrT="[Texto]" custT="1"/>
      <dgm:spPr/>
      <dgm:t>
        <a:bodyPr/>
        <a:lstStyle/>
        <a:p>
          <a:r>
            <a:rPr lang="pt-BR" sz="2400" dirty="0"/>
            <a:t>Decisão administrativa (resposta conclusiva)</a:t>
          </a:r>
        </a:p>
      </dgm:t>
    </dgm:pt>
    <dgm:pt modelId="{E5D43788-AD5A-440B-BA83-84C83754D394}" type="parTrans" cxnId="{36CC6EE4-24EB-4D93-A32D-6CF43D025C1D}">
      <dgm:prSet/>
      <dgm:spPr/>
      <dgm:t>
        <a:bodyPr/>
        <a:lstStyle/>
        <a:p>
          <a:endParaRPr lang="pt-BR"/>
        </a:p>
      </dgm:t>
    </dgm:pt>
    <dgm:pt modelId="{34793E96-C363-4400-A3FE-25800D548D9E}" type="sibTrans" cxnId="{36CC6EE4-24EB-4D93-A32D-6CF43D025C1D}">
      <dgm:prSet/>
      <dgm:spPr/>
      <dgm:t>
        <a:bodyPr/>
        <a:lstStyle/>
        <a:p>
          <a:endParaRPr lang="pt-BR"/>
        </a:p>
      </dgm:t>
    </dgm:pt>
    <dgm:pt modelId="{1FB9FA86-038C-4FDC-ADA0-FE7748408A7B}">
      <dgm:prSet phldrT="[Texto]" custT="1"/>
      <dgm:spPr/>
      <dgm:t>
        <a:bodyPr/>
        <a:lstStyle/>
        <a:p>
          <a:r>
            <a:rPr lang="pt-BR" sz="2400" b="0" dirty="0"/>
            <a:t>Ciência ao usuário</a:t>
          </a:r>
        </a:p>
      </dgm:t>
    </dgm:pt>
    <dgm:pt modelId="{1A86ACB9-77D3-4213-A664-A2DF0DD8EE6B}" type="parTrans" cxnId="{71616FC8-C405-43B9-90F1-EFA2514C54D3}">
      <dgm:prSet/>
      <dgm:spPr/>
      <dgm:t>
        <a:bodyPr/>
        <a:lstStyle/>
        <a:p>
          <a:endParaRPr lang="pt-BR"/>
        </a:p>
      </dgm:t>
    </dgm:pt>
    <dgm:pt modelId="{43CA9C9F-920D-4617-848F-52168D9F0860}" type="sibTrans" cxnId="{71616FC8-C405-43B9-90F1-EFA2514C54D3}">
      <dgm:prSet/>
      <dgm:spPr/>
      <dgm:t>
        <a:bodyPr/>
        <a:lstStyle/>
        <a:p>
          <a:endParaRPr lang="pt-BR"/>
        </a:p>
      </dgm:t>
    </dgm:pt>
    <dgm:pt modelId="{BD681E75-2F50-4B91-A86F-04BDEEDDFAF0}">
      <dgm:prSet custT="1"/>
      <dgm:spPr/>
      <dgm:t>
        <a:bodyPr/>
        <a:lstStyle/>
        <a:p>
          <a:r>
            <a:rPr lang="pt-BR" sz="2400" dirty="0"/>
            <a:t>Emissão de comprovante</a:t>
          </a:r>
        </a:p>
      </dgm:t>
    </dgm:pt>
    <dgm:pt modelId="{466F6C7F-C781-4663-8018-C094134CD84E}" type="parTrans" cxnId="{158A988C-98CE-4CC6-9C4F-627902000110}">
      <dgm:prSet/>
      <dgm:spPr/>
      <dgm:t>
        <a:bodyPr/>
        <a:lstStyle/>
        <a:p>
          <a:endParaRPr lang="pt-BR"/>
        </a:p>
      </dgm:t>
    </dgm:pt>
    <dgm:pt modelId="{0304A373-0920-44F9-BC63-1BFC754B0D01}" type="sibTrans" cxnId="{158A988C-98CE-4CC6-9C4F-627902000110}">
      <dgm:prSet/>
      <dgm:spPr/>
      <dgm:t>
        <a:bodyPr/>
        <a:lstStyle/>
        <a:p>
          <a:endParaRPr lang="pt-BR"/>
        </a:p>
      </dgm:t>
    </dgm:pt>
    <dgm:pt modelId="{93552C68-A2BE-4633-8427-51F48C024DCB}">
      <dgm:prSet custT="1"/>
      <dgm:spPr/>
      <dgm:t>
        <a:bodyPr/>
        <a:lstStyle/>
        <a:p>
          <a:r>
            <a:rPr lang="pt-BR" sz="2400" dirty="0"/>
            <a:t>Análise </a:t>
          </a:r>
        </a:p>
      </dgm:t>
    </dgm:pt>
    <dgm:pt modelId="{2F0E0BC3-E372-4719-AFF0-E31BA386C364}" type="parTrans" cxnId="{309BCA96-0E6C-4354-A5CF-692504935728}">
      <dgm:prSet/>
      <dgm:spPr/>
      <dgm:t>
        <a:bodyPr/>
        <a:lstStyle/>
        <a:p>
          <a:endParaRPr lang="pt-BR"/>
        </a:p>
      </dgm:t>
    </dgm:pt>
    <dgm:pt modelId="{54779658-555C-459B-B2EA-4BD52280411B}" type="sibTrans" cxnId="{309BCA96-0E6C-4354-A5CF-692504935728}">
      <dgm:prSet/>
      <dgm:spPr/>
      <dgm:t>
        <a:bodyPr/>
        <a:lstStyle/>
        <a:p>
          <a:endParaRPr lang="pt-BR"/>
        </a:p>
      </dgm:t>
    </dgm:pt>
    <dgm:pt modelId="{53536AA9-E58D-4FA8-B425-E60FC00E383D}" type="pres">
      <dgm:prSet presAssocID="{E203F1B1-14D6-4796-96ED-BC617B58812C}" presName="arrowDiagram" presStyleCnt="0">
        <dgm:presLayoutVars>
          <dgm:chMax val="5"/>
          <dgm:dir/>
          <dgm:resizeHandles val="exact"/>
        </dgm:presLayoutVars>
      </dgm:prSet>
      <dgm:spPr/>
    </dgm:pt>
    <dgm:pt modelId="{0BE774D7-4B8E-4EF3-A78B-01B0A36A974B}" type="pres">
      <dgm:prSet presAssocID="{E203F1B1-14D6-4796-96ED-BC617B58812C}" presName="arrow" presStyleLbl="bgShp" presStyleIdx="0" presStyleCnt="1"/>
      <dgm:spPr/>
    </dgm:pt>
    <dgm:pt modelId="{72899E0F-F28E-422E-BD3A-16A0A8A2816D}" type="pres">
      <dgm:prSet presAssocID="{E203F1B1-14D6-4796-96ED-BC617B58812C}" presName="arrowDiagram5" presStyleCnt="0"/>
      <dgm:spPr/>
    </dgm:pt>
    <dgm:pt modelId="{A8A7CE33-E6E2-49E9-9C7D-FABA2F775010}" type="pres">
      <dgm:prSet presAssocID="{D0DC858F-4D40-46CA-A674-A93807A8057F}" presName="bullet5a" presStyleLbl="node1" presStyleIdx="0" presStyleCnt="5"/>
      <dgm:spPr/>
    </dgm:pt>
    <dgm:pt modelId="{F5A3EE74-F4EB-4739-8933-C1804C221A4C}" type="pres">
      <dgm:prSet presAssocID="{D0DC858F-4D40-46CA-A674-A93807A8057F}" presName="textBox5a" presStyleLbl="revTx" presStyleIdx="0" presStyleCnt="5" custScaleX="148587" custScaleY="27605" custLinFactNeighborX="24973" custLinFactNeighborY="-31077">
        <dgm:presLayoutVars>
          <dgm:bulletEnabled val="1"/>
        </dgm:presLayoutVars>
      </dgm:prSet>
      <dgm:spPr/>
    </dgm:pt>
    <dgm:pt modelId="{0BF00191-33D6-4AA8-B12B-6335F5F0A085}" type="pres">
      <dgm:prSet presAssocID="{BD681E75-2F50-4B91-A86F-04BDEEDDFAF0}" presName="bullet5b" presStyleLbl="node1" presStyleIdx="1" presStyleCnt="5"/>
      <dgm:spPr/>
    </dgm:pt>
    <dgm:pt modelId="{96CD24FE-4A7E-43DC-AA09-FA23F5CB0C4B}" type="pres">
      <dgm:prSet presAssocID="{BD681E75-2F50-4B91-A86F-04BDEEDDFAF0}" presName="textBox5b" presStyleLbl="revTx" presStyleIdx="1" presStyleCnt="5" custScaleX="145277" custScaleY="26605" custLinFactNeighborX="27893" custLinFactNeighborY="-25506">
        <dgm:presLayoutVars>
          <dgm:bulletEnabled val="1"/>
        </dgm:presLayoutVars>
      </dgm:prSet>
      <dgm:spPr/>
    </dgm:pt>
    <dgm:pt modelId="{51DB82C4-1007-4606-B299-01781B5F7D2E}" type="pres">
      <dgm:prSet presAssocID="{93552C68-A2BE-4633-8427-51F48C024DCB}" presName="bullet5c" presStyleLbl="node1" presStyleIdx="2" presStyleCnt="5"/>
      <dgm:spPr/>
    </dgm:pt>
    <dgm:pt modelId="{818C2C19-73F2-4C94-BF4E-765F97E67AD3}" type="pres">
      <dgm:prSet presAssocID="{93552C68-A2BE-4633-8427-51F48C024DCB}" presName="textBox5c" presStyleLbl="revTx" presStyleIdx="2" presStyleCnt="5" custScaleX="114103" custScaleY="13708" custLinFactNeighborX="10595" custLinFactNeighborY="-32211">
        <dgm:presLayoutVars>
          <dgm:bulletEnabled val="1"/>
        </dgm:presLayoutVars>
      </dgm:prSet>
      <dgm:spPr/>
    </dgm:pt>
    <dgm:pt modelId="{88EC19B9-D166-4A4A-964A-36A8EA9B7A11}" type="pres">
      <dgm:prSet presAssocID="{4F182446-5C9F-456D-8F43-6AB5B5B643D4}" presName="bullet5d" presStyleLbl="node1" presStyleIdx="3" presStyleCnt="5"/>
      <dgm:spPr/>
    </dgm:pt>
    <dgm:pt modelId="{EB2AAB52-3457-4A78-911B-9AAF14D11CF3}" type="pres">
      <dgm:prSet presAssocID="{4F182446-5C9F-456D-8F43-6AB5B5B643D4}" presName="textBox5d" presStyleLbl="revTx" presStyleIdx="3" presStyleCnt="5" custScaleX="190327" custScaleY="23501" custLinFactNeighborX="21811" custLinFactNeighborY="-30708">
        <dgm:presLayoutVars>
          <dgm:bulletEnabled val="1"/>
        </dgm:presLayoutVars>
      </dgm:prSet>
      <dgm:spPr/>
    </dgm:pt>
    <dgm:pt modelId="{AB0D9DC0-7858-49F8-BE67-6C108F3845DE}" type="pres">
      <dgm:prSet presAssocID="{1FB9FA86-038C-4FDC-ADA0-FE7748408A7B}" presName="bullet5e" presStyleLbl="node1" presStyleIdx="4" presStyleCnt="5"/>
      <dgm:spPr/>
    </dgm:pt>
    <dgm:pt modelId="{E2CAA578-4E72-4998-BC1D-2FFE246A7DBB}" type="pres">
      <dgm:prSet presAssocID="{1FB9FA86-038C-4FDC-ADA0-FE7748408A7B}" presName="textBox5e" presStyleLbl="revTx" presStyleIdx="4" presStyleCnt="5" custScaleX="108632" custScaleY="19396" custLinFactNeighborX="88748" custLinFactNeighborY="-58822">
        <dgm:presLayoutVars>
          <dgm:bulletEnabled val="1"/>
        </dgm:presLayoutVars>
      </dgm:prSet>
      <dgm:spPr/>
    </dgm:pt>
  </dgm:ptLst>
  <dgm:cxnLst>
    <dgm:cxn modelId="{8766481D-D309-48DE-AEC9-97B573F07E7A}" type="presOf" srcId="{93552C68-A2BE-4633-8427-51F48C024DCB}" destId="{818C2C19-73F2-4C94-BF4E-765F97E67AD3}" srcOrd="0" destOrd="0" presId="urn:microsoft.com/office/officeart/2005/8/layout/arrow2"/>
    <dgm:cxn modelId="{F0806B27-C335-4B4B-884A-A06E940D7D39}" type="presOf" srcId="{E203F1B1-14D6-4796-96ED-BC617B58812C}" destId="{53536AA9-E58D-4FA8-B425-E60FC00E383D}" srcOrd="0" destOrd="0" presId="urn:microsoft.com/office/officeart/2005/8/layout/arrow2"/>
    <dgm:cxn modelId="{158A988C-98CE-4CC6-9C4F-627902000110}" srcId="{E203F1B1-14D6-4796-96ED-BC617B58812C}" destId="{BD681E75-2F50-4B91-A86F-04BDEEDDFAF0}" srcOrd="1" destOrd="0" parTransId="{466F6C7F-C781-4663-8018-C094134CD84E}" sibTransId="{0304A373-0920-44F9-BC63-1BFC754B0D01}"/>
    <dgm:cxn modelId="{309BCA96-0E6C-4354-A5CF-692504935728}" srcId="{E203F1B1-14D6-4796-96ED-BC617B58812C}" destId="{93552C68-A2BE-4633-8427-51F48C024DCB}" srcOrd="2" destOrd="0" parTransId="{2F0E0BC3-E372-4719-AFF0-E31BA386C364}" sibTransId="{54779658-555C-459B-B2EA-4BD52280411B}"/>
    <dgm:cxn modelId="{72199C9F-9198-4017-93D3-F5832EE25758}" srcId="{E203F1B1-14D6-4796-96ED-BC617B58812C}" destId="{D0DC858F-4D40-46CA-A674-A93807A8057F}" srcOrd="0" destOrd="0" parTransId="{F7171FD4-A099-4EC4-8995-D30B82E23D74}" sibTransId="{C01CFEDE-2CBA-4DAC-9097-E27D89256463}"/>
    <dgm:cxn modelId="{9BBC14A4-CFA2-4C83-A658-6F3F9B3FB180}" type="presOf" srcId="{4F182446-5C9F-456D-8F43-6AB5B5B643D4}" destId="{EB2AAB52-3457-4A78-911B-9AAF14D11CF3}" srcOrd="0" destOrd="0" presId="urn:microsoft.com/office/officeart/2005/8/layout/arrow2"/>
    <dgm:cxn modelId="{51DBF6AC-83D7-49A7-A5DF-98D109AF07D5}" type="presOf" srcId="{1FB9FA86-038C-4FDC-ADA0-FE7748408A7B}" destId="{E2CAA578-4E72-4998-BC1D-2FFE246A7DBB}" srcOrd="0" destOrd="0" presId="urn:microsoft.com/office/officeart/2005/8/layout/arrow2"/>
    <dgm:cxn modelId="{71616FC8-C405-43B9-90F1-EFA2514C54D3}" srcId="{E203F1B1-14D6-4796-96ED-BC617B58812C}" destId="{1FB9FA86-038C-4FDC-ADA0-FE7748408A7B}" srcOrd="4" destOrd="0" parTransId="{1A86ACB9-77D3-4213-A664-A2DF0DD8EE6B}" sibTransId="{43CA9C9F-920D-4617-848F-52168D9F0860}"/>
    <dgm:cxn modelId="{6E3B70D5-35A7-4E26-9494-15CF528CDD8A}" type="presOf" srcId="{D0DC858F-4D40-46CA-A674-A93807A8057F}" destId="{F5A3EE74-F4EB-4739-8933-C1804C221A4C}" srcOrd="0" destOrd="0" presId="urn:microsoft.com/office/officeart/2005/8/layout/arrow2"/>
    <dgm:cxn modelId="{36CC6EE4-24EB-4D93-A32D-6CF43D025C1D}" srcId="{E203F1B1-14D6-4796-96ED-BC617B58812C}" destId="{4F182446-5C9F-456D-8F43-6AB5B5B643D4}" srcOrd="3" destOrd="0" parTransId="{E5D43788-AD5A-440B-BA83-84C83754D394}" sibTransId="{34793E96-C363-4400-A3FE-25800D548D9E}"/>
    <dgm:cxn modelId="{EC12D9F7-D012-4A94-9D25-C7C5B7E1FD65}" type="presOf" srcId="{BD681E75-2F50-4B91-A86F-04BDEEDDFAF0}" destId="{96CD24FE-4A7E-43DC-AA09-FA23F5CB0C4B}" srcOrd="0" destOrd="0" presId="urn:microsoft.com/office/officeart/2005/8/layout/arrow2"/>
    <dgm:cxn modelId="{1990D413-31CA-4879-852D-7113C989C761}" type="presParOf" srcId="{53536AA9-E58D-4FA8-B425-E60FC00E383D}" destId="{0BE774D7-4B8E-4EF3-A78B-01B0A36A974B}" srcOrd="0" destOrd="0" presId="urn:microsoft.com/office/officeart/2005/8/layout/arrow2"/>
    <dgm:cxn modelId="{0B568CDC-C7A0-4E56-992D-5B9DE344C53B}" type="presParOf" srcId="{53536AA9-E58D-4FA8-B425-E60FC00E383D}" destId="{72899E0F-F28E-422E-BD3A-16A0A8A2816D}" srcOrd="1" destOrd="0" presId="urn:microsoft.com/office/officeart/2005/8/layout/arrow2"/>
    <dgm:cxn modelId="{5D02EB24-AC51-4C6B-B392-1BCE0309652A}" type="presParOf" srcId="{72899E0F-F28E-422E-BD3A-16A0A8A2816D}" destId="{A8A7CE33-E6E2-49E9-9C7D-FABA2F775010}" srcOrd="0" destOrd="0" presId="urn:microsoft.com/office/officeart/2005/8/layout/arrow2"/>
    <dgm:cxn modelId="{C3C92AAB-62E4-4850-81AF-8AB20831C12B}" type="presParOf" srcId="{72899E0F-F28E-422E-BD3A-16A0A8A2816D}" destId="{F5A3EE74-F4EB-4739-8933-C1804C221A4C}" srcOrd="1" destOrd="0" presId="urn:microsoft.com/office/officeart/2005/8/layout/arrow2"/>
    <dgm:cxn modelId="{7BA5AFB0-5F08-4342-91AE-5DD3193AD525}" type="presParOf" srcId="{72899E0F-F28E-422E-BD3A-16A0A8A2816D}" destId="{0BF00191-33D6-4AA8-B12B-6335F5F0A085}" srcOrd="2" destOrd="0" presId="urn:microsoft.com/office/officeart/2005/8/layout/arrow2"/>
    <dgm:cxn modelId="{3ECA0B06-E73E-4B5F-AA4D-732EC80269AE}" type="presParOf" srcId="{72899E0F-F28E-422E-BD3A-16A0A8A2816D}" destId="{96CD24FE-4A7E-43DC-AA09-FA23F5CB0C4B}" srcOrd="3" destOrd="0" presId="urn:microsoft.com/office/officeart/2005/8/layout/arrow2"/>
    <dgm:cxn modelId="{0C0C2FF2-9D0F-4CED-819E-80BD0D2C754B}" type="presParOf" srcId="{72899E0F-F28E-422E-BD3A-16A0A8A2816D}" destId="{51DB82C4-1007-4606-B299-01781B5F7D2E}" srcOrd="4" destOrd="0" presId="urn:microsoft.com/office/officeart/2005/8/layout/arrow2"/>
    <dgm:cxn modelId="{10C6108E-F8A4-40A6-8E2A-F6CFF9F4675A}" type="presParOf" srcId="{72899E0F-F28E-422E-BD3A-16A0A8A2816D}" destId="{818C2C19-73F2-4C94-BF4E-765F97E67AD3}" srcOrd="5" destOrd="0" presId="urn:microsoft.com/office/officeart/2005/8/layout/arrow2"/>
    <dgm:cxn modelId="{83BDAE87-9C24-45E5-B163-3104A3092350}" type="presParOf" srcId="{72899E0F-F28E-422E-BD3A-16A0A8A2816D}" destId="{88EC19B9-D166-4A4A-964A-36A8EA9B7A11}" srcOrd="6" destOrd="0" presId="urn:microsoft.com/office/officeart/2005/8/layout/arrow2"/>
    <dgm:cxn modelId="{C43B41EE-9CAF-47B8-98E5-817AF2A1299D}" type="presParOf" srcId="{72899E0F-F28E-422E-BD3A-16A0A8A2816D}" destId="{EB2AAB52-3457-4A78-911B-9AAF14D11CF3}" srcOrd="7" destOrd="0" presId="urn:microsoft.com/office/officeart/2005/8/layout/arrow2"/>
    <dgm:cxn modelId="{0892265D-3C7E-46E1-A278-2F8AE8B8C6DD}" type="presParOf" srcId="{72899E0F-F28E-422E-BD3A-16A0A8A2816D}" destId="{AB0D9DC0-7858-49F8-BE67-6C108F3845DE}" srcOrd="8" destOrd="0" presId="urn:microsoft.com/office/officeart/2005/8/layout/arrow2"/>
    <dgm:cxn modelId="{F4AF74A9-9AC0-46B8-BE5D-11DA15317B18}" type="presParOf" srcId="{72899E0F-F28E-422E-BD3A-16A0A8A2816D}" destId="{E2CAA578-4E72-4998-BC1D-2FFE246A7DB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6663B9-53B2-4368-B98C-3C3415CA4A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3EBB87D-6126-479B-893A-ED1C7104EC54}">
      <dgm:prSet phldrT="[Texto]"/>
      <dgm:spPr/>
      <dgm:t>
        <a:bodyPr/>
        <a:lstStyle/>
        <a:p>
          <a:r>
            <a:rPr lang="pt-BR" dirty="0"/>
            <a:t>Promover a participação dos usuários na AP</a:t>
          </a:r>
        </a:p>
      </dgm:t>
    </dgm:pt>
    <dgm:pt modelId="{EE83E02C-3A03-4E11-9664-C69C1A5A332A}" type="parTrans" cxnId="{4A0B7F22-9D8B-4E51-AE7D-625D016DC5D7}">
      <dgm:prSet/>
      <dgm:spPr/>
      <dgm:t>
        <a:bodyPr/>
        <a:lstStyle/>
        <a:p>
          <a:endParaRPr lang="pt-BR"/>
        </a:p>
      </dgm:t>
    </dgm:pt>
    <dgm:pt modelId="{DFE7A793-4E9A-4359-97C2-E2C12B6FCE14}" type="sibTrans" cxnId="{4A0B7F22-9D8B-4E51-AE7D-625D016DC5D7}">
      <dgm:prSet/>
      <dgm:spPr/>
      <dgm:t>
        <a:bodyPr/>
        <a:lstStyle/>
        <a:p>
          <a:endParaRPr lang="pt-BR"/>
        </a:p>
      </dgm:t>
    </dgm:pt>
    <dgm:pt modelId="{E88459CC-AED7-4937-A908-72C058B4B248}">
      <dgm:prSet phldrT="[Texto]"/>
      <dgm:spPr/>
      <dgm:t>
        <a:bodyPr/>
        <a:lstStyle/>
        <a:p>
          <a:r>
            <a:rPr lang="pt-BR" dirty="0"/>
            <a:t>Acompanhar a prestação de serviços, buscando a efetividade</a:t>
          </a:r>
        </a:p>
      </dgm:t>
    </dgm:pt>
    <dgm:pt modelId="{16E2EFBB-153F-4241-A9EA-9BA0393B065D}" type="parTrans" cxnId="{A7CA7962-0530-4E23-838E-DBBDE9C898E6}">
      <dgm:prSet/>
      <dgm:spPr/>
      <dgm:t>
        <a:bodyPr/>
        <a:lstStyle/>
        <a:p>
          <a:endParaRPr lang="pt-BR"/>
        </a:p>
      </dgm:t>
    </dgm:pt>
    <dgm:pt modelId="{99A3CF4A-1D08-4295-AD79-6934375246AE}" type="sibTrans" cxnId="{A7CA7962-0530-4E23-838E-DBBDE9C898E6}">
      <dgm:prSet/>
      <dgm:spPr/>
      <dgm:t>
        <a:bodyPr/>
        <a:lstStyle/>
        <a:p>
          <a:endParaRPr lang="pt-BR"/>
        </a:p>
      </dgm:t>
    </dgm:pt>
    <dgm:pt modelId="{0A03086F-311C-4EBC-9923-3798EABF8BDE}">
      <dgm:prSet phldrT="[Texto]"/>
      <dgm:spPr/>
      <dgm:t>
        <a:bodyPr/>
        <a:lstStyle/>
        <a:p>
          <a:r>
            <a:rPr lang="pt-BR" dirty="0"/>
            <a:t>Propor aperfeiçoamento na prestação de serviços</a:t>
          </a:r>
        </a:p>
      </dgm:t>
    </dgm:pt>
    <dgm:pt modelId="{79472EC6-5EE6-4C32-AAAE-C52F56BC7F46}" type="parTrans" cxnId="{9F4DCD86-BD0A-40D8-9FAB-B11110479A07}">
      <dgm:prSet/>
      <dgm:spPr/>
      <dgm:t>
        <a:bodyPr/>
        <a:lstStyle/>
        <a:p>
          <a:endParaRPr lang="pt-BR"/>
        </a:p>
      </dgm:t>
    </dgm:pt>
    <dgm:pt modelId="{BD417C88-75D8-485D-A103-CC23939900C6}" type="sibTrans" cxnId="{9F4DCD86-BD0A-40D8-9FAB-B11110479A07}">
      <dgm:prSet/>
      <dgm:spPr/>
      <dgm:t>
        <a:bodyPr/>
        <a:lstStyle/>
        <a:p>
          <a:endParaRPr lang="pt-BR"/>
        </a:p>
      </dgm:t>
    </dgm:pt>
    <dgm:pt modelId="{4C1E4355-B564-4EF1-87C5-28D87A53F819}">
      <dgm:prSet phldrT="[Texto]"/>
      <dgm:spPr/>
      <dgm:t>
        <a:bodyPr/>
        <a:lstStyle/>
        <a:p>
          <a:r>
            <a:rPr lang="pt-BR" dirty="0"/>
            <a:t>Auxiliar na prevenção e correção dos atos</a:t>
          </a:r>
        </a:p>
      </dgm:t>
    </dgm:pt>
    <dgm:pt modelId="{20BDB276-33A3-4BB2-BE10-85311299B331}" type="parTrans" cxnId="{319CD094-7FEC-496B-B6B8-C7721C684950}">
      <dgm:prSet/>
      <dgm:spPr/>
      <dgm:t>
        <a:bodyPr/>
        <a:lstStyle/>
        <a:p>
          <a:endParaRPr lang="pt-BR"/>
        </a:p>
      </dgm:t>
    </dgm:pt>
    <dgm:pt modelId="{7B1B152C-9E12-4082-A1D5-EAC91A3841D5}" type="sibTrans" cxnId="{319CD094-7FEC-496B-B6B8-C7721C684950}">
      <dgm:prSet/>
      <dgm:spPr/>
      <dgm:t>
        <a:bodyPr/>
        <a:lstStyle/>
        <a:p>
          <a:endParaRPr lang="pt-BR"/>
        </a:p>
      </dgm:t>
    </dgm:pt>
    <dgm:pt modelId="{CC7F73BE-EE2C-4E21-B81D-3F6E830A7E6F}">
      <dgm:prSet phldrT="[Texto]"/>
      <dgm:spPr/>
      <dgm:t>
        <a:bodyPr/>
        <a:lstStyle/>
        <a:p>
          <a:r>
            <a:rPr lang="pt-BR" dirty="0"/>
            <a:t>Propor adoção de medidas para a defesa dos direitos dos usuários</a:t>
          </a:r>
        </a:p>
      </dgm:t>
    </dgm:pt>
    <dgm:pt modelId="{7222D0D6-A428-44CB-AEF4-AF7FFAF0788D}" type="parTrans" cxnId="{A40EB02F-DA5E-4D56-8664-946FF7BB327B}">
      <dgm:prSet/>
      <dgm:spPr/>
      <dgm:t>
        <a:bodyPr/>
        <a:lstStyle/>
        <a:p>
          <a:endParaRPr lang="pt-BR"/>
        </a:p>
      </dgm:t>
    </dgm:pt>
    <dgm:pt modelId="{0AC49582-F298-46EC-B986-950B4DA2E6EA}" type="sibTrans" cxnId="{A40EB02F-DA5E-4D56-8664-946FF7BB327B}">
      <dgm:prSet/>
      <dgm:spPr/>
      <dgm:t>
        <a:bodyPr/>
        <a:lstStyle/>
        <a:p>
          <a:endParaRPr lang="pt-BR"/>
        </a:p>
      </dgm:t>
    </dgm:pt>
    <dgm:pt modelId="{3A98554C-C0A5-4042-BBA3-9C0072805666}">
      <dgm:prSet/>
      <dgm:spPr/>
      <dgm:t>
        <a:bodyPr/>
        <a:lstStyle/>
        <a:p>
          <a:r>
            <a:rPr lang="pt-BR" dirty="0"/>
            <a:t>Receber, analisar e encaminhar manifestações</a:t>
          </a:r>
        </a:p>
      </dgm:t>
    </dgm:pt>
    <dgm:pt modelId="{23100FF5-4284-4587-B129-910D82E31022}" type="parTrans" cxnId="{8421325D-5265-45BA-AB5B-6BCBF6294DF9}">
      <dgm:prSet/>
      <dgm:spPr/>
      <dgm:t>
        <a:bodyPr/>
        <a:lstStyle/>
        <a:p>
          <a:endParaRPr lang="pt-BR"/>
        </a:p>
      </dgm:t>
    </dgm:pt>
    <dgm:pt modelId="{1A2FCABB-69B6-404D-A942-F62D301AEAED}" type="sibTrans" cxnId="{8421325D-5265-45BA-AB5B-6BCBF6294DF9}">
      <dgm:prSet/>
      <dgm:spPr/>
      <dgm:t>
        <a:bodyPr/>
        <a:lstStyle/>
        <a:p>
          <a:endParaRPr lang="pt-BR"/>
        </a:p>
      </dgm:t>
    </dgm:pt>
    <dgm:pt modelId="{85521989-970D-4A20-AF51-636783497920}">
      <dgm:prSet/>
      <dgm:spPr/>
      <dgm:t>
        <a:bodyPr/>
        <a:lstStyle/>
        <a:p>
          <a:r>
            <a:rPr lang="pt-BR" dirty="0"/>
            <a:t>Mediação e conciliação</a:t>
          </a:r>
        </a:p>
      </dgm:t>
    </dgm:pt>
    <dgm:pt modelId="{582AFB76-C355-4E83-B87C-A37DCE207A81}" type="parTrans" cxnId="{F5FF1414-7608-4BEB-AA54-6DEC4A16FF7B}">
      <dgm:prSet/>
      <dgm:spPr/>
      <dgm:t>
        <a:bodyPr/>
        <a:lstStyle/>
        <a:p>
          <a:endParaRPr lang="pt-BR"/>
        </a:p>
      </dgm:t>
    </dgm:pt>
    <dgm:pt modelId="{8E6C0740-3B71-4350-84DD-00FB23254936}" type="sibTrans" cxnId="{F5FF1414-7608-4BEB-AA54-6DEC4A16FF7B}">
      <dgm:prSet/>
      <dgm:spPr/>
      <dgm:t>
        <a:bodyPr/>
        <a:lstStyle/>
        <a:p>
          <a:endParaRPr lang="pt-BR"/>
        </a:p>
      </dgm:t>
    </dgm:pt>
    <dgm:pt modelId="{0C419880-1458-49FD-AD75-AAF378EB8DDF}" type="pres">
      <dgm:prSet presAssocID="{C96663B9-53B2-4368-B98C-3C3415CA4A55}" presName="diagram" presStyleCnt="0">
        <dgm:presLayoutVars>
          <dgm:dir/>
          <dgm:resizeHandles val="exact"/>
        </dgm:presLayoutVars>
      </dgm:prSet>
      <dgm:spPr/>
    </dgm:pt>
    <dgm:pt modelId="{9142065D-8372-40F0-8A71-0E249A11D891}" type="pres">
      <dgm:prSet presAssocID="{63EBB87D-6126-479B-893A-ED1C7104EC54}" presName="node" presStyleLbl="node1" presStyleIdx="0" presStyleCnt="7">
        <dgm:presLayoutVars>
          <dgm:bulletEnabled val="1"/>
        </dgm:presLayoutVars>
      </dgm:prSet>
      <dgm:spPr/>
    </dgm:pt>
    <dgm:pt modelId="{C6DC2F78-25A1-457E-9B76-081BA722F50D}" type="pres">
      <dgm:prSet presAssocID="{DFE7A793-4E9A-4359-97C2-E2C12B6FCE14}" presName="sibTrans" presStyleCnt="0"/>
      <dgm:spPr/>
    </dgm:pt>
    <dgm:pt modelId="{05D9A791-3DB5-4BDA-9E8D-E07855C913A1}" type="pres">
      <dgm:prSet presAssocID="{E88459CC-AED7-4937-A908-72C058B4B248}" presName="node" presStyleLbl="node1" presStyleIdx="1" presStyleCnt="7">
        <dgm:presLayoutVars>
          <dgm:bulletEnabled val="1"/>
        </dgm:presLayoutVars>
      </dgm:prSet>
      <dgm:spPr/>
    </dgm:pt>
    <dgm:pt modelId="{D68160CC-68FD-499B-8DDC-7A5DBAA0117B}" type="pres">
      <dgm:prSet presAssocID="{99A3CF4A-1D08-4295-AD79-6934375246AE}" presName="sibTrans" presStyleCnt="0"/>
      <dgm:spPr/>
    </dgm:pt>
    <dgm:pt modelId="{42244A48-0076-489D-A598-E6C0E3BB7F14}" type="pres">
      <dgm:prSet presAssocID="{0A03086F-311C-4EBC-9923-3798EABF8BDE}" presName="node" presStyleLbl="node1" presStyleIdx="2" presStyleCnt="7">
        <dgm:presLayoutVars>
          <dgm:bulletEnabled val="1"/>
        </dgm:presLayoutVars>
      </dgm:prSet>
      <dgm:spPr/>
    </dgm:pt>
    <dgm:pt modelId="{D4410555-56AD-418A-B4F8-C0D2EC46E9BD}" type="pres">
      <dgm:prSet presAssocID="{BD417C88-75D8-485D-A103-CC23939900C6}" presName="sibTrans" presStyleCnt="0"/>
      <dgm:spPr/>
    </dgm:pt>
    <dgm:pt modelId="{02CC2A4F-1CA4-4BF6-8A7C-DD3022D7796B}" type="pres">
      <dgm:prSet presAssocID="{4C1E4355-B564-4EF1-87C5-28D87A53F819}" presName="node" presStyleLbl="node1" presStyleIdx="3" presStyleCnt="7">
        <dgm:presLayoutVars>
          <dgm:bulletEnabled val="1"/>
        </dgm:presLayoutVars>
      </dgm:prSet>
      <dgm:spPr/>
    </dgm:pt>
    <dgm:pt modelId="{060A39BC-2900-4BC5-B059-861B6596841C}" type="pres">
      <dgm:prSet presAssocID="{7B1B152C-9E12-4082-A1D5-EAC91A3841D5}" presName="sibTrans" presStyleCnt="0"/>
      <dgm:spPr/>
    </dgm:pt>
    <dgm:pt modelId="{035E387C-CB56-4ACF-A800-8298957ACA4C}" type="pres">
      <dgm:prSet presAssocID="{CC7F73BE-EE2C-4E21-B81D-3F6E830A7E6F}" presName="node" presStyleLbl="node1" presStyleIdx="4" presStyleCnt="7">
        <dgm:presLayoutVars>
          <dgm:bulletEnabled val="1"/>
        </dgm:presLayoutVars>
      </dgm:prSet>
      <dgm:spPr/>
    </dgm:pt>
    <dgm:pt modelId="{324BBDB5-CB6F-44AE-BC21-9B5345D937F5}" type="pres">
      <dgm:prSet presAssocID="{0AC49582-F298-46EC-B986-950B4DA2E6EA}" presName="sibTrans" presStyleCnt="0"/>
      <dgm:spPr/>
    </dgm:pt>
    <dgm:pt modelId="{0BA0B3F3-5B83-45DA-8EC3-AC61AB1EB095}" type="pres">
      <dgm:prSet presAssocID="{3A98554C-C0A5-4042-BBA3-9C0072805666}" presName="node" presStyleLbl="node1" presStyleIdx="5" presStyleCnt="7">
        <dgm:presLayoutVars>
          <dgm:bulletEnabled val="1"/>
        </dgm:presLayoutVars>
      </dgm:prSet>
      <dgm:spPr/>
    </dgm:pt>
    <dgm:pt modelId="{DDB20FDF-52D6-407E-91D8-26E7A84CA935}" type="pres">
      <dgm:prSet presAssocID="{1A2FCABB-69B6-404D-A942-F62D301AEAED}" presName="sibTrans" presStyleCnt="0"/>
      <dgm:spPr/>
    </dgm:pt>
    <dgm:pt modelId="{C33079F3-0F5E-454A-B1A1-8DA766F83544}" type="pres">
      <dgm:prSet presAssocID="{85521989-970D-4A20-AF51-636783497920}" presName="node" presStyleLbl="node1" presStyleIdx="6" presStyleCnt="7">
        <dgm:presLayoutVars>
          <dgm:bulletEnabled val="1"/>
        </dgm:presLayoutVars>
      </dgm:prSet>
      <dgm:spPr/>
    </dgm:pt>
  </dgm:ptLst>
  <dgm:cxnLst>
    <dgm:cxn modelId="{F5FF1414-7608-4BEB-AA54-6DEC4A16FF7B}" srcId="{C96663B9-53B2-4368-B98C-3C3415CA4A55}" destId="{85521989-970D-4A20-AF51-636783497920}" srcOrd="6" destOrd="0" parTransId="{582AFB76-C355-4E83-B87C-A37DCE207A81}" sibTransId="{8E6C0740-3B71-4350-84DD-00FB23254936}"/>
    <dgm:cxn modelId="{4A0B7F22-9D8B-4E51-AE7D-625D016DC5D7}" srcId="{C96663B9-53B2-4368-B98C-3C3415CA4A55}" destId="{63EBB87D-6126-479B-893A-ED1C7104EC54}" srcOrd="0" destOrd="0" parTransId="{EE83E02C-3A03-4E11-9664-C69C1A5A332A}" sibTransId="{DFE7A793-4E9A-4359-97C2-E2C12B6FCE14}"/>
    <dgm:cxn modelId="{A40EB02F-DA5E-4D56-8664-946FF7BB327B}" srcId="{C96663B9-53B2-4368-B98C-3C3415CA4A55}" destId="{CC7F73BE-EE2C-4E21-B81D-3F6E830A7E6F}" srcOrd="4" destOrd="0" parTransId="{7222D0D6-A428-44CB-AEF4-AF7FFAF0788D}" sibTransId="{0AC49582-F298-46EC-B986-950B4DA2E6EA}"/>
    <dgm:cxn modelId="{8421325D-5265-45BA-AB5B-6BCBF6294DF9}" srcId="{C96663B9-53B2-4368-B98C-3C3415CA4A55}" destId="{3A98554C-C0A5-4042-BBA3-9C0072805666}" srcOrd="5" destOrd="0" parTransId="{23100FF5-4284-4587-B129-910D82E31022}" sibTransId="{1A2FCABB-69B6-404D-A942-F62D301AEAED}"/>
    <dgm:cxn modelId="{A7CA7962-0530-4E23-838E-DBBDE9C898E6}" srcId="{C96663B9-53B2-4368-B98C-3C3415CA4A55}" destId="{E88459CC-AED7-4937-A908-72C058B4B248}" srcOrd="1" destOrd="0" parTransId="{16E2EFBB-153F-4241-A9EA-9BA0393B065D}" sibTransId="{99A3CF4A-1D08-4295-AD79-6934375246AE}"/>
    <dgm:cxn modelId="{513E366A-CCA1-4720-9B75-9913DEE7E69A}" type="presOf" srcId="{3A98554C-C0A5-4042-BBA3-9C0072805666}" destId="{0BA0B3F3-5B83-45DA-8EC3-AC61AB1EB095}" srcOrd="0" destOrd="0" presId="urn:microsoft.com/office/officeart/2005/8/layout/default"/>
    <dgm:cxn modelId="{9F4DCD86-BD0A-40D8-9FAB-B11110479A07}" srcId="{C96663B9-53B2-4368-B98C-3C3415CA4A55}" destId="{0A03086F-311C-4EBC-9923-3798EABF8BDE}" srcOrd="2" destOrd="0" parTransId="{79472EC6-5EE6-4C32-AAAE-C52F56BC7F46}" sibTransId="{BD417C88-75D8-485D-A103-CC23939900C6}"/>
    <dgm:cxn modelId="{319CD094-7FEC-496B-B6B8-C7721C684950}" srcId="{C96663B9-53B2-4368-B98C-3C3415CA4A55}" destId="{4C1E4355-B564-4EF1-87C5-28D87A53F819}" srcOrd="3" destOrd="0" parTransId="{20BDB276-33A3-4BB2-BE10-85311299B331}" sibTransId="{7B1B152C-9E12-4082-A1D5-EAC91A3841D5}"/>
    <dgm:cxn modelId="{6E82A89E-BD72-4D1A-ACE9-96727B8EF7C5}" type="presOf" srcId="{CC7F73BE-EE2C-4E21-B81D-3F6E830A7E6F}" destId="{035E387C-CB56-4ACF-A800-8298957ACA4C}" srcOrd="0" destOrd="0" presId="urn:microsoft.com/office/officeart/2005/8/layout/default"/>
    <dgm:cxn modelId="{CD1A02A3-75B5-45FE-BF76-277ACF3D1D8C}" type="presOf" srcId="{85521989-970D-4A20-AF51-636783497920}" destId="{C33079F3-0F5E-454A-B1A1-8DA766F83544}" srcOrd="0" destOrd="0" presId="urn:microsoft.com/office/officeart/2005/8/layout/default"/>
    <dgm:cxn modelId="{B0B33EAD-98FE-41EB-B682-A765ED13FE09}" type="presOf" srcId="{0A03086F-311C-4EBC-9923-3798EABF8BDE}" destId="{42244A48-0076-489D-A598-E6C0E3BB7F14}" srcOrd="0" destOrd="0" presId="urn:microsoft.com/office/officeart/2005/8/layout/default"/>
    <dgm:cxn modelId="{04B451C2-2979-47A9-91DF-643664920D62}" type="presOf" srcId="{4C1E4355-B564-4EF1-87C5-28D87A53F819}" destId="{02CC2A4F-1CA4-4BF6-8A7C-DD3022D7796B}" srcOrd="0" destOrd="0" presId="urn:microsoft.com/office/officeart/2005/8/layout/default"/>
    <dgm:cxn modelId="{3EB185C2-1874-4AE0-8871-9F50BA9CBEC3}" type="presOf" srcId="{C96663B9-53B2-4368-B98C-3C3415CA4A55}" destId="{0C419880-1458-49FD-AD75-AAF378EB8DDF}" srcOrd="0" destOrd="0" presId="urn:microsoft.com/office/officeart/2005/8/layout/default"/>
    <dgm:cxn modelId="{918956C4-712C-4CAE-854A-4BE1194131F9}" type="presOf" srcId="{63EBB87D-6126-479B-893A-ED1C7104EC54}" destId="{9142065D-8372-40F0-8A71-0E249A11D891}" srcOrd="0" destOrd="0" presId="urn:microsoft.com/office/officeart/2005/8/layout/default"/>
    <dgm:cxn modelId="{A87169D4-FF64-4B08-A4C0-2EEC869B822A}" type="presOf" srcId="{E88459CC-AED7-4937-A908-72C058B4B248}" destId="{05D9A791-3DB5-4BDA-9E8D-E07855C913A1}" srcOrd="0" destOrd="0" presId="urn:microsoft.com/office/officeart/2005/8/layout/default"/>
    <dgm:cxn modelId="{ED4DD00E-2824-4026-A211-970D18BBDDA0}" type="presParOf" srcId="{0C419880-1458-49FD-AD75-AAF378EB8DDF}" destId="{9142065D-8372-40F0-8A71-0E249A11D891}" srcOrd="0" destOrd="0" presId="urn:microsoft.com/office/officeart/2005/8/layout/default"/>
    <dgm:cxn modelId="{0B93053F-998F-4A02-AF26-2584B9D0784C}" type="presParOf" srcId="{0C419880-1458-49FD-AD75-AAF378EB8DDF}" destId="{C6DC2F78-25A1-457E-9B76-081BA722F50D}" srcOrd="1" destOrd="0" presId="urn:microsoft.com/office/officeart/2005/8/layout/default"/>
    <dgm:cxn modelId="{EBB39E5A-D95C-4594-9AD9-E39E5FEDCB45}" type="presParOf" srcId="{0C419880-1458-49FD-AD75-AAF378EB8DDF}" destId="{05D9A791-3DB5-4BDA-9E8D-E07855C913A1}" srcOrd="2" destOrd="0" presId="urn:microsoft.com/office/officeart/2005/8/layout/default"/>
    <dgm:cxn modelId="{35C9D36A-3A84-473A-9759-4E6CA2EF0801}" type="presParOf" srcId="{0C419880-1458-49FD-AD75-AAF378EB8DDF}" destId="{D68160CC-68FD-499B-8DDC-7A5DBAA0117B}" srcOrd="3" destOrd="0" presId="urn:microsoft.com/office/officeart/2005/8/layout/default"/>
    <dgm:cxn modelId="{567CB3E4-8B27-4426-889A-3CD4ABA8C853}" type="presParOf" srcId="{0C419880-1458-49FD-AD75-AAF378EB8DDF}" destId="{42244A48-0076-489D-A598-E6C0E3BB7F14}" srcOrd="4" destOrd="0" presId="urn:microsoft.com/office/officeart/2005/8/layout/default"/>
    <dgm:cxn modelId="{71E9059D-1520-44FD-864A-5D7FC5D7E4C8}" type="presParOf" srcId="{0C419880-1458-49FD-AD75-AAF378EB8DDF}" destId="{D4410555-56AD-418A-B4F8-C0D2EC46E9BD}" srcOrd="5" destOrd="0" presId="urn:microsoft.com/office/officeart/2005/8/layout/default"/>
    <dgm:cxn modelId="{B0B5729A-7784-45C5-9377-374BC382505D}" type="presParOf" srcId="{0C419880-1458-49FD-AD75-AAF378EB8DDF}" destId="{02CC2A4F-1CA4-4BF6-8A7C-DD3022D7796B}" srcOrd="6" destOrd="0" presId="urn:microsoft.com/office/officeart/2005/8/layout/default"/>
    <dgm:cxn modelId="{DCE7EBDC-F2C9-4674-8F6F-2E83D89F431F}" type="presParOf" srcId="{0C419880-1458-49FD-AD75-AAF378EB8DDF}" destId="{060A39BC-2900-4BC5-B059-861B6596841C}" srcOrd="7" destOrd="0" presId="urn:microsoft.com/office/officeart/2005/8/layout/default"/>
    <dgm:cxn modelId="{A81F4FAC-BAE3-4D3E-9A76-F43055CF4B44}" type="presParOf" srcId="{0C419880-1458-49FD-AD75-AAF378EB8DDF}" destId="{035E387C-CB56-4ACF-A800-8298957ACA4C}" srcOrd="8" destOrd="0" presId="urn:microsoft.com/office/officeart/2005/8/layout/default"/>
    <dgm:cxn modelId="{B4A75D1F-1F48-4203-B08D-FBDCC60B3A34}" type="presParOf" srcId="{0C419880-1458-49FD-AD75-AAF378EB8DDF}" destId="{324BBDB5-CB6F-44AE-BC21-9B5345D937F5}" srcOrd="9" destOrd="0" presId="urn:microsoft.com/office/officeart/2005/8/layout/default"/>
    <dgm:cxn modelId="{692DDC74-4651-438D-8D4B-05B6B0977D68}" type="presParOf" srcId="{0C419880-1458-49FD-AD75-AAF378EB8DDF}" destId="{0BA0B3F3-5B83-45DA-8EC3-AC61AB1EB095}" srcOrd="10" destOrd="0" presId="urn:microsoft.com/office/officeart/2005/8/layout/default"/>
    <dgm:cxn modelId="{8B7CBDF8-3833-459E-AEF3-5FBC9A0EF054}" type="presParOf" srcId="{0C419880-1458-49FD-AD75-AAF378EB8DDF}" destId="{DDB20FDF-52D6-407E-91D8-26E7A84CA935}" srcOrd="11" destOrd="0" presId="urn:microsoft.com/office/officeart/2005/8/layout/default"/>
    <dgm:cxn modelId="{DD8A996C-182E-450B-BB40-9428FE8BF0A2}" type="presParOf" srcId="{0C419880-1458-49FD-AD75-AAF378EB8DDF}" destId="{C33079F3-0F5E-454A-B1A1-8DA766F8354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6663B9-53B2-4368-B98C-3C3415CA4A5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8459CC-AED7-4937-A908-72C058B4B248}">
      <dgm:prSet phldrT="[Texto]"/>
      <dgm:spPr/>
      <dgm:t>
        <a:bodyPr/>
        <a:lstStyle/>
        <a:p>
          <a:r>
            <a:rPr lang="pt-BR" dirty="0"/>
            <a:t>Motivos das manifestações</a:t>
          </a:r>
        </a:p>
      </dgm:t>
    </dgm:pt>
    <dgm:pt modelId="{16E2EFBB-153F-4241-A9EA-9BA0393B065D}" type="parTrans" cxnId="{A7CA7962-0530-4E23-838E-DBBDE9C898E6}">
      <dgm:prSet/>
      <dgm:spPr/>
      <dgm:t>
        <a:bodyPr/>
        <a:lstStyle/>
        <a:p>
          <a:endParaRPr lang="pt-BR"/>
        </a:p>
      </dgm:t>
    </dgm:pt>
    <dgm:pt modelId="{99A3CF4A-1D08-4295-AD79-6934375246AE}" type="sibTrans" cxnId="{A7CA7962-0530-4E23-838E-DBBDE9C898E6}">
      <dgm:prSet/>
      <dgm:spPr/>
      <dgm:t>
        <a:bodyPr/>
        <a:lstStyle/>
        <a:p>
          <a:endParaRPr lang="pt-BR"/>
        </a:p>
      </dgm:t>
    </dgm:pt>
    <dgm:pt modelId="{0A03086F-311C-4EBC-9923-3798EABF8BDE}">
      <dgm:prSet phldrT="[Texto]"/>
      <dgm:spPr/>
      <dgm:t>
        <a:bodyPr/>
        <a:lstStyle/>
        <a:p>
          <a:r>
            <a:rPr lang="pt-BR" dirty="0"/>
            <a:t>Análise dos pontos recorrentes</a:t>
          </a:r>
        </a:p>
      </dgm:t>
    </dgm:pt>
    <dgm:pt modelId="{79472EC6-5EE6-4C32-AAAE-C52F56BC7F46}" type="parTrans" cxnId="{9F4DCD86-BD0A-40D8-9FAB-B11110479A07}">
      <dgm:prSet/>
      <dgm:spPr/>
      <dgm:t>
        <a:bodyPr/>
        <a:lstStyle/>
        <a:p>
          <a:endParaRPr lang="pt-BR"/>
        </a:p>
      </dgm:t>
    </dgm:pt>
    <dgm:pt modelId="{BD417C88-75D8-485D-A103-CC23939900C6}" type="sibTrans" cxnId="{9F4DCD86-BD0A-40D8-9FAB-B11110479A07}">
      <dgm:prSet/>
      <dgm:spPr/>
      <dgm:t>
        <a:bodyPr/>
        <a:lstStyle/>
        <a:p>
          <a:endParaRPr lang="pt-BR"/>
        </a:p>
      </dgm:t>
    </dgm:pt>
    <dgm:pt modelId="{4C1E4355-B564-4EF1-87C5-28D87A53F819}">
      <dgm:prSet phldrT="[Texto]"/>
      <dgm:spPr/>
      <dgm:t>
        <a:bodyPr/>
        <a:lstStyle/>
        <a:p>
          <a:r>
            <a:rPr lang="pt-BR" dirty="0"/>
            <a:t>Providências adotadas pela AP nas soluções apresentadas</a:t>
          </a:r>
        </a:p>
      </dgm:t>
    </dgm:pt>
    <dgm:pt modelId="{20BDB276-33A3-4BB2-BE10-85311299B331}" type="parTrans" cxnId="{319CD094-7FEC-496B-B6B8-C7721C684950}">
      <dgm:prSet/>
      <dgm:spPr/>
      <dgm:t>
        <a:bodyPr/>
        <a:lstStyle/>
        <a:p>
          <a:endParaRPr lang="pt-BR"/>
        </a:p>
      </dgm:t>
    </dgm:pt>
    <dgm:pt modelId="{7B1B152C-9E12-4082-A1D5-EAC91A3841D5}" type="sibTrans" cxnId="{319CD094-7FEC-496B-B6B8-C7721C684950}">
      <dgm:prSet/>
      <dgm:spPr/>
      <dgm:t>
        <a:bodyPr/>
        <a:lstStyle/>
        <a:p>
          <a:endParaRPr lang="pt-BR"/>
        </a:p>
      </dgm:t>
    </dgm:pt>
    <dgm:pt modelId="{85704198-1B80-4AE5-BF52-C542358D203B}">
      <dgm:prSet phldrT="[Texto]"/>
      <dgm:spPr/>
      <dgm:t>
        <a:bodyPr/>
        <a:lstStyle/>
        <a:p>
          <a:r>
            <a:rPr lang="pt-BR" dirty="0"/>
            <a:t>Nº de manifestações recebidas no ano anterior</a:t>
          </a:r>
        </a:p>
      </dgm:t>
    </dgm:pt>
    <dgm:pt modelId="{9B30B047-2ACF-4DEC-BA87-A878538FE02F}" type="parTrans" cxnId="{A8BFCDCC-DBFD-45EA-9C3A-1E130FC74D49}">
      <dgm:prSet/>
      <dgm:spPr/>
      <dgm:t>
        <a:bodyPr/>
        <a:lstStyle/>
        <a:p>
          <a:endParaRPr lang="pt-BR"/>
        </a:p>
      </dgm:t>
    </dgm:pt>
    <dgm:pt modelId="{42C7DBF6-0A2A-4C58-A206-10E582238BD2}" type="sibTrans" cxnId="{A8BFCDCC-DBFD-45EA-9C3A-1E130FC74D49}">
      <dgm:prSet/>
      <dgm:spPr/>
      <dgm:t>
        <a:bodyPr/>
        <a:lstStyle/>
        <a:p>
          <a:endParaRPr lang="pt-BR"/>
        </a:p>
      </dgm:t>
    </dgm:pt>
    <dgm:pt modelId="{0C419880-1458-49FD-AD75-AAF378EB8DDF}" type="pres">
      <dgm:prSet presAssocID="{C96663B9-53B2-4368-B98C-3C3415CA4A55}" presName="diagram" presStyleCnt="0">
        <dgm:presLayoutVars>
          <dgm:dir/>
          <dgm:resizeHandles val="exact"/>
        </dgm:presLayoutVars>
      </dgm:prSet>
      <dgm:spPr/>
    </dgm:pt>
    <dgm:pt modelId="{911BDCD9-7E76-4F27-BDB6-C7C89CC8C485}" type="pres">
      <dgm:prSet presAssocID="{85704198-1B80-4AE5-BF52-C542358D203B}" presName="node" presStyleLbl="node1" presStyleIdx="0" presStyleCnt="4">
        <dgm:presLayoutVars>
          <dgm:bulletEnabled val="1"/>
        </dgm:presLayoutVars>
      </dgm:prSet>
      <dgm:spPr/>
    </dgm:pt>
    <dgm:pt modelId="{076DAE0E-45EA-4735-9104-8CE6E68F5189}" type="pres">
      <dgm:prSet presAssocID="{42C7DBF6-0A2A-4C58-A206-10E582238BD2}" presName="sibTrans" presStyleCnt="0"/>
      <dgm:spPr/>
    </dgm:pt>
    <dgm:pt modelId="{05D9A791-3DB5-4BDA-9E8D-E07855C913A1}" type="pres">
      <dgm:prSet presAssocID="{E88459CC-AED7-4937-A908-72C058B4B248}" presName="node" presStyleLbl="node1" presStyleIdx="1" presStyleCnt="4">
        <dgm:presLayoutVars>
          <dgm:bulletEnabled val="1"/>
        </dgm:presLayoutVars>
      </dgm:prSet>
      <dgm:spPr/>
    </dgm:pt>
    <dgm:pt modelId="{D68160CC-68FD-499B-8DDC-7A5DBAA0117B}" type="pres">
      <dgm:prSet presAssocID="{99A3CF4A-1D08-4295-AD79-6934375246AE}" presName="sibTrans" presStyleCnt="0"/>
      <dgm:spPr/>
    </dgm:pt>
    <dgm:pt modelId="{42244A48-0076-489D-A598-E6C0E3BB7F14}" type="pres">
      <dgm:prSet presAssocID="{0A03086F-311C-4EBC-9923-3798EABF8BDE}" presName="node" presStyleLbl="node1" presStyleIdx="2" presStyleCnt="4">
        <dgm:presLayoutVars>
          <dgm:bulletEnabled val="1"/>
        </dgm:presLayoutVars>
      </dgm:prSet>
      <dgm:spPr/>
    </dgm:pt>
    <dgm:pt modelId="{D4410555-56AD-418A-B4F8-C0D2EC46E9BD}" type="pres">
      <dgm:prSet presAssocID="{BD417C88-75D8-485D-A103-CC23939900C6}" presName="sibTrans" presStyleCnt="0"/>
      <dgm:spPr/>
    </dgm:pt>
    <dgm:pt modelId="{02CC2A4F-1CA4-4BF6-8A7C-DD3022D7796B}" type="pres">
      <dgm:prSet presAssocID="{4C1E4355-B564-4EF1-87C5-28D87A53F819}" presName="node" presStyleLbl="node1" presStyleIdx="3" presStyleCnt="4">
        <dgm:presLayoutVars>
          <dgm:bulletEnabled val="1"/>
        </dgm:presLayoutVars>
      </dgm:prSet>
      <dgm:spPr/>
    </dgm:pt>
  </dgm:ptLst>
  <dgm:cxnLst>
    <dgm:cxn modelId="{A7CA7962-0530-4E23-838E-DBBDE9C898E6}" srcId="{C96663B9-53B2-4368-B98C-3C3415CA4A55}" destId="{E88459CC-AED7-4937-A908-72C058B4B248}" srcOrd="1" destOrd="0" parTransId="{16E2EFBB-153F-4241-A9EA-9BA0393B065D}" sibTransId="{99A3CF4A-1D08-4295-AD79-6934375246AE}"/>
    <dgm:cxn modelId="{9F4DCD86-BD0A-40D8-9FAB-B11110479A07}" srcId="{C96663B9-53B2-4368-B98C-3C3415CA4A55}" destId="{0A03086F-311C-4EBC-9923-3798EABF8BDE}" srcOrd="2" destOrd="0" parTransId="{79472EC6-5EE6-4C32-AAAE-C52F56BC7F46}" sibTransId="{BD417C88-75D8-485D-A103-CC23939900C6}"/>
    <dgm:cxn modelId="{319CD094-7FEC-496B-B6B8-C7721C684950}" srcId="{C96663B9-53B2-4368-B98C-3C3415CA4A55}" destId="{4C1E4355-B564-4EF1-87C5-28D87A53F819}" srcOrd="3" destOrd="0" parTransId="{20BDB276-33A3-4BB2-BE10-85311299B331}" sibTransId="{7B1B152C-9E12-4082-A1D5-EAC91A3841D5}"/>
    <dgm:cxn modelId="{B0B33EAD-98FE-41EB-B682-A765ED13FE09}" type="presOf" srcId="{0A03086F-311C-4EBC-9923-3798EABF8BDE}" destId="{42244A48-0076-489D-A598-E6C0E3BB7F14}" srcOrd="0" destOrd="0" presId="urn:microsoft.com/office/officeart/2005/8/layout/default"/>
    <dgm:cxn modelId="{04B451C2-2979-47A9-91DF-643664920D62}" type="presOf" srcId="{4C1E4355-B564-4EF1-87C5-28D87A53F819}" destId="{02CC2A4F-1CA4-4BF6-8A7C-DD3022D7796B}" srcOrd="0" destOrd="0" presId="urn:microsoft.com/office/officeart/2005/8/layout/default"/>
    <dgm:cxn modelId="{3EB185C2-1874-4AE0-8871-9F50BA9CBEC3}" type="presOf" srcId="{C96663B9-53B2-4368-B98C-3C3415CA4A55}" destId="{0C419880-1458-49FD-AD75-AAF378EB8DDF}" srcOrd="0" destOrd="0" presId="urn:microsoft.com/office/officeart/2005/8/layout/default"/>
    <dgm:cxn modelId="{A8BFCDCC-DBFD-45EA-9C3A-1E130FC74D49}" srcId="{C96663B9-53B2-4368-B98C-3C3415CA4A55}" destId="{85704198-1B80-4AE5-BF52-C542358D203B}" srcOrd="0" destOrd="0" parTransId="{9B30B047-2ACF-4DEC-BA87-A878538FE02F}" sibTransId="{42C7DBF6-0A2A-4C58-A206-10E582238BD2}"/>
    <dgm:cxn modelId="{A87169D4-FF64-4B08-A4C0-2EEC869B822A}" type="presOf" srcId="{E88459CC-AED7-4937-A908-72C058B4B248}" destId="{05D9A791-3DB5-4BDA-9E8D-E07855C913A1}" srcOrd="0" destOrd="0" presId="urn:microsoft.com/office/officeart/2005/8/layout/default"/>
    <dgm:cxn modelId="{4F1E72F6-4CD0-4E13-B465-3DCE55D20F0F}" type="presOf" srcId="{85704198-1B80-4AE5-BF52-C542358D203B}" destId="{911BDCD9-7E76-4F27-BDB6-C7C89CC8C485}" srcOrd="0" destOrd="0" presId="urn:microsoft.com/office/officeart/2005/8/layout/default"/>
    <dgm:cxn modelId="{3CC61533-E3EB-42C1-ABAA-48DA1069C497}" type="presParOf" srcId="{0C419880-1458-49FD-AD75-AAF378EB8DDF}" destId="{911BDCD9-7E76-4F27-BDB6-C7C89CC8C485}" srcOrd="0" destOrd="0" presId="urn:microsoft.com/office/officeart/2005/8/layout/default"/>
    <dgm:cxn modelId="{51D086DB-D2DD-4666-AB43-6014E00FFCA0}" type="presParOf" srcId="{0C419880-1458-49FD-AD75-AAF378EB8DDF}" destId="{076DAE0E-45EA-4735-9104-8CE6E68F5189}" srcOrd="1" destOrd="0" presId="urn:microsoft.com/office/officeart/2005/8/layout/default"/>
    <dgm:cxn modelId="{EBB39E5A-D95C-4594-9AD9-E39E5FEDCB45}" type="presParOf" srcId="{0C419880-1458-49FD-AD75-AAF378EB8DDF}" destId="{05D9A791-3DB5-4BDA-9E8D-E07855C913A1}" srcOrd="2" destOrd="0" presId="urn:microsoft.com/office/officeart/2005/8/layout/default"/>
    <dgm:cxn modelId="{35C9D36A-3A84-473A-9759-4E6CA2EF0801}" type="presParOf" srcId="{0C419880-1458-49FD-AD75-AAF378EB8DDF}" destId="{D68160CC-68FD-499B-8DDC-7A5DBAA0117B}" srcOrd="3" destOrd="0" presId="urn:microsoft.com/office/officeart/2005/8/layout/default"/>
    <dgm:cxn modelId="{567CB3E4-8B27-4426-889A-3CD4ABA8C853}" type="presParOf" srcId="{0C419880-1458-49FD-AD75-AAF378EB8DDF}" destId="{42244A48-0076-489D-A598-E6C0E3BB7F14}" srcOrd="4" destOrd="0" presId="urn:microsoft.com/office/officeart/2005/8/layout/default"/>
    <dgm:cxn modelId="{71E9059D-1520-44FD-864A-5D7FC5D7E4C8}" type="presParOf" srcId="{0C419880-1458-49FD-AD75-AAF378EB8DDF}" destId="{D4410555-56AD-418A-B4F8-C0D2EC46E9BD}" srcOrd="5" destOrd="0" presId="urn:microsoft.com/office/officeart/2005/8/layout/default"/>
    <dgm:cxn modelId="{B0B5729A-7784-45C5-9377-374BC382505D}" type="presParOf" srcId="{0C419880-1458-49FD-AD75-AAF378EB8DDF}" destId="{02CC2A4F-1CA4-4BF6-8A7C-DD3022D779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5CEFB8-C51A-4947-9414-496521AECB8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2" csCatId="accent2" phldr="1"/>
      <dgm:spPr/>
    </dgm:pt>
    <dgm:pt modelId="{01B06B24-ABD4-4E15-9DB8-FC7992142C36}">
      <dgm:prSet phldrT="[Texto]" custT="1"/>
      <dgm:spPr/>
      <dgm:t>
        <a:bodyPr/>
        <a:lstStyle/>
        <a:p>
          <a:r>
            <a:rPr lang="pt-BR" sz="2400" dirty="0"/>
            <a:t>Satisfação do usuário com o serviço prestado</a:t>
          </a:r>
        </a:p>
      </dgm:t>
    </dgm:pt>
    <dgm:pt modelId="{B1C19CD6-AAE7-4AEF-83A2-184FCCC6A84A}" type="parTrans" cxnId="{0DA77D8B-891F-4211-BB2E-0F12B0E9EBE3}">
      <dgm:prSet/>
      <dgm:spPr/>
      <dgm:t>
        <a:bodyPr/>
        <a:lstStyle/>
        <a:p>
          <a:endParaRPr lang="pt-BR" sz="2400"/>
        </a:p>
      </dgm:t>
    </dgm:pt>
    <dgm:pt modelId="{B186E6A0-DE66-4EF3-BA52-7A649BD62FB2}" type="sibTrans" cxnId="{0DA77D8B-891F-4211-BB2E-0F12B0E9EBE3}">
      <dgm:prSet/>
      <dgm:spPr/>
      <dgm:t>
        <a:bodyPr/>
        <a:lstStyle/>
        <a:p>
          <a:endParaRPr lang="pt-BR" sz="2400"/>
        </a:p>
      </dgm:t>
    </dgm:pt>
    <dgm:pt modelId="{1823F400-437B-4E95-B638-A0DD96E2D2B5}">
      <dgm:prSet phldrT="[Texto]" custT="1"/>
      <dgm:spPr/>
      <dgm:t>
        <a:bodyPr/>
        <a:lstStyle/>
        <a:p>
          <a:r>
            <a:rPr lang="pt-BR" sz="2400" dirty="0"/>
            <a:t>Qualidade do atendimento</a:t>
          </a:r>
        </a:p>
      </dgm:t>
    </dgm:pt>
    <dgm:pt modelId="{B5DA0DCD-F0FE-4449-8D85-3049EE659314}" type="parTrans" cxnId="{44A43E98-3471-416F-949F-FBEFE88DF01D}">
      <dgm:prSet/>
      <dgm:spPr/>
      <dgm:t>
        <a:bodyPr/>
        <a:lstStyle/>
        <a:p>
          <a:endParaRPr lang="pt-BR" sz="2400"/>
        </a:p>
      </dgm:t>
    </dgm:pt>
    <dgm:pt modelId="{075B63F9-6B63-494F-83A6-0CC9B851E1E0}" type="sibTrans" cxnId="{44A43E98-3471-416F-949F-FBEFE88DF01D}">
      <dgm:prSet/>
      <dgm:spPr/>
      <dgm:t>
        <a:bodyPr/>
        <a:lstStyle/>
        <a:p>
          <a:endParaRPr lang="pt-BR" sz="2400"/>
        </a:p>
      </dgm:t>
    </dgm:pt>
    <dgm:pt modelId="{AEBCE332-A9C4-4D64-9FAB-79FF3604D4B1}">
      <dgm:prSet phldrT="[Texto]" custT="1"/>
      <dgm:spPr/>
      <dgm:t>
        <a:bodyPr/>
        <a:lstStyle/>
        <a:p>
          <a:r>
            <a:rPr lang="pt-BR" sz="2200" dirty="0"/>
            <a:t>Cumprimento dos compromissos e prazos definidos</a:t>
          </a:r>
        </a:p>
      </dgm:t>
    </dgm:pt>
    <dgm:pt modelId="{6E63FDB7-98BC-4C30-8452-FCB4301AFDF5}" type="parTrans" cxnId="{240315B8-BE81-4D75-847F-957BD5395E72}">
      <dgm:prSet/>
      <dgm:spPr/>
      <dgm:t>
        <a:bodyPr/>
        <a:lstStyle/>
        <a:p>
          <a:endParaRPr lang="pt-BR" sz="2400"/>
        </a:p>
      </dgm:t>
    </dgm:pt>
    <dgm:pt modelId="{105BA846-3F9E-46B9-9565-06DD37235392}" type="sibTrans" cxnId="{240315B8-BE81-4D75-847F-957BD5395E72}">
      <dgm:prSet/>
      <dgm:spPr/>
      <dgm:t>
        <a:bodyPr/>
        <a:lstStyle/>
        <a:p>
          <a:endParaRPr lang="pt-BR" sz="2400"/>
        </a:p>
      </dgm:t>
    </dgm:pt>
    <dgm:pt modelId="{F17386A0-B8F1-4F60-833B-40B1C83AC282}">
      <dgm:prSet phldrT="[Texto]" custT="1"/>
      <dgm:spPr/>
      <dgm:t>
        <a:bodyPr/>
        <a:lstStyle/>
        <a:p>
          <a:r>
            <a:rPr lang="pt-BR" sz="2400" dirty="0"/>
            <a:t>Quantidade de </a:t>
          </a:r>
          <a:r>
            <a:rPr lang="pt-BR" sz="2200" dirty="0"/>
            <a:t>manifestações</a:t>
          </a:r>
        </a:p>
      </dgm:t>
    </dgm:pt>
    <dgm:pt modelId="{362D5FF4-7BD1-4B52-BC67-57DB6947C6F4}" type="parTrans" cxnId="{62A5D63D-C5D2-4F47-B068-1260094272D9}">
      <dgm:prSet/>
      <dgm:spPr/>
      <dgm:t>
        <a:bodyPr/>
        <a:lstStyle/>
        <a:p>
          <a:endParaRPr lang="pt-BR" sz="2400"/>
        </a:p>
      </dgm:t>
    </dgm:pt>
    <dgm:pt modelId="{88211D83-FD6C-4419-B6AF-BF9046371D84}" type="sibTrans" cxnId="{62A5D63D-C5D2-4F47-B068-1260094272D9}">
      <dgm:prSet/>
      <dgm:spPr/>
      <dgm:t>
        <a:bodyPr/>
        <a:lstStyle/>
        <a:p>
          <a:endParaRPr lang="pt-BR" sz="2400"/>
        </a:p>
      </dgm:t>
    </dgm:pt>
    <dgm:pt modelId="{89D98412-B70D-4316-B0F0-C3698F77E4A5}">
      <dgm:prSet phldrT="[Texto]" custT="1"/>
      <dgm:spPr/>
      <dgm:t>
        <a:bodyPr/>
        <a:lstStyle/>
        <a:p>
          <a:r>
            <a:rPr lang="pt-BR" sz="1900" dirty="0"/>
            <a:t>Medidas adotadas pela AP para melhoria e aperfeiçoamento</a:t>
          </a:r>
        </a:p>
      </dgm:t>
    </dgm:pt>
    <dgm:pt modelId="{E350CED2-1D29-4A5E-A422-F87BD5E8CB87}" type="parTrans" cxnId="{358B7A74-4EEA-47A7-AC0B-1474826A6A7F}">
      <dgm:prSet/>
      <dgm:spPr/>
      <dgm:t>
        <a:bodyPr/>
        <a:lstStyle/>
        <a:p>
          <a:endParaRPr lang="pt-BR" sz="2400"/>
        </a:p>
      </dgm:t>
    </dgm:pt>
    <dgm:pt modelId="{C2BD362B-5168-4FC9-B881-E9613C98D46B}" type="sibTrans" cxnId="{358B7A74-4EEA-47A7-AC0B-1474826A6A7F}">
      <dgm:prSet/>
      <dgm:spPr/>
      <dgm:t>
        <a:bodyPr/>
        <a:lstStyle/>
        <a:p>
          <a:endParaRPr lang="pt-BR" sz="2400"/>
        </a:p>
      </dgm:t>
    </dgm:pt>
    <dgm:pt modelId="{EA9486AD-CA27-44EB-A93C-1911AF2A02D9}" type="pres">
      <dgm:prSet presAssocID="{045CEFB8-C51A-4947-9414-496521AECB8C}" presName="Name0" presStyleCnt="0">
        <dgm:presLayoutVars>
          <dgm:chMax val="7"/>
          <dgm:dir/>
          <dgm:animOne val="branch"/>
        </dgm:presLayoutVars>
      </dgm:prSet>
      <dgm:spPr/>
    </dgm:pt>
    <dgm:pt modelId="{E44461CF-B379-4E7A-AA5B-D827151FBC77}" type="pres">
      <dgm:prSet presAssocID="{01B06B24-ABD4-4E15-9DB8-FC7992142C36}" presName="parTx1" presStyleLbl="node1" presStyleIdx="0" presStyleCnt="5"/>
      <dgm:spPr/>
    </dgm:pt>
    <dgm:pt modelId="{245599C7-83A2-41CC-ADC0-B5951E4A0BEF}" type="pres">
      <dgm:prSet presAssocID="{1823F400-437B-4E95-B638-A0DD96E2D2B5}" presName="parTx2" presStyleLbl="node1" presStyleIdx="1" presStyleCnt="5"/>
      <dgm:spPr/>
    </dgm:pt>
    <dgm:pt modelId="{4E09A61E-DC23-4C42-B40D-68E89AF67C9F}" type="pres">
      <dgm:prSet presAssocID="{AEBCE332-A9C4-4D64-9FAB-79FF3604D4B1}" presName="parTx3" presStyleLbl="node1" presStyleIdx="2" presStyleCnt="5"/>
      <dgm:spPr/>
    </dgm:pt>
    <dgm:pt modelId="{2FF99EED-BEAD-4B89-B8BE-A16928C3E46A}" type="pres">
      <dgm:prSet presAssocID="{F17386A0-B8F1-4F60-833B-40B1C83AC282}" presName="parTx4" presStyleLbl="node1" presStyleIdx="3" presStyleCnt="5"/>
      <dgm:spPr/>
    </dgm:pt>
    <dgm:pt modelId="{171E3446-CF5B-4027-BD0D-873B2B6B949B}" type="pres">
      <dgm:prSet presAssocID="{89D98412-B70D-4316-B0F0-C3698F77E4A5}" presName="parTx5" presStyleLbl="node1" presStyleIdx="4" presStyleCnt="5"/>
      <dgm:spPr/>
    </dgm:pt>
  </dgm:ptLst>
  <dgm:cxnLst>
    <dgm:cxn modelId="{8539CE01-1B3F-432F-B530-63AB2E5385B8}" type="presOf" srcId="{1823F400-437B-4E95-B638-A0DD96E2D2B5}" destId="{245599C7-83A2-41CC-ADC0-B5951E4A0BEF}" srcOrd="0" destOrd="0" presId="urn:microsoft.com/office/officeart/2009/3/layout/SubStepProcess"/>
    <dgm:cxn modelId="{319A460B-6523-45ED-8A66-DCF1EA5390AB}" type="presOf" srcId="{F17386A0-B8F1-4F60-833B-40B1C83AC282}" destId="{2FF99EED-BEAD-4B89-B8BE-A16928C3E46A}" srcOrd="0" destOrd="0" presId="urn:microsoft.com/office/officeart/2009/3/layout/SubStepProcess"/>
    <dgm:cxn modelId="{C7A5EA2E-2310-45ED-A9A4-E47C164226C7}" type="presOf" srcId="{045CEFB8-C51A-4947-9414-496521AECB8C}" destId="{EA9486AD-CA27-44EB-A93C-1911AF2A02D9}" srcOrd="0" destOrd="0" presId="urn:microsoft.com/office/officeart/2009/3/layout/SubStepProcess"/>
    <dgm:cxn modelId="{62A5D63D-C5D2-4F47-B068-1260094272D9}" srcId="{045CEFB8-C51A-4947-9414-496521AECB8C}" destId="{F17386A0-B8F1-4F60-833B-40B1C83AC282}" srcOrd="3" destOrd="0" parTransId="{362D5FF4-7BD1-4B52-BC67-57DB6947C6F4}" sibTransId="{88211D83-FD6C-4419-B6AF-BF9046371D84}"/>
    <dgm:cxn modelId="{73627D45-5D41-4E06-9324-6844DB3797D6}" type="presOf" srcId="{AEBCE332-A9C4-4D64-9FAB-79FF3604D4B1}" destId="{4E09A61E-DC23-4C42-B40D-68E89AF67C9F}" srcOrd="0" destOrd="0" presId="urn:microsoft.com/office/officeart/2009/3/layout/SubStepProcess"/>
    <dgm:cxn modelId="{13C0EC6F-0433-4ABF-81F8-6A22909F659A}" type="presOf" srcId="{01B06B24-ABD4-4E15-9DB8-FC7992142C36}" destId="{E44461CF-B379-4E7A-AA5B-D827151FBC77}" srcOrd="0" destOrd="0" presId="urn:microsoft.com/office/officeart/2009/3/layout/SubStepProcess"/>
    <dgm:cxn modelId="{358B7A74-4EEA-47A7-AC0B-1474826A6A7F}" srcId="{045CEFB8-C51A-4947-9414-496521AECB8C}" destId="{89D98412-B70D-4316-B0F0-C3698F77E4A5}" srcOrd="4" destOrd="0" parTransId="{E350CED2-1D29-4A5E-A422-F87BD5E8CB87}" sibTransId="{C2BD362B-5168-4FC9-B881-E9613C98D46B}"/>
    <dgm:cxn modelId="{0DA77D8B-891F-4211-BB2E-0F12B0E9EBE3}" srcId="{045CEFB8-C51A-4947-9414-496521AECB8C}" destId="{01B06B24-ABD4-4E15-9DB8-FC7992142C36}" srcOrd="0" destOrd="0" parTransId="{B1C19CD6-AAE7-4AEF-83A2-184FCCC6A84A}" sibTransId="{B186E6A0-DE66-4EF3-BA52-7A649BD62FB2}"/>
    <dgm:cxn modelId="{44A43E98-3471-416F-949F-FBEFE88DF01D}" srcId="{045CEFB8-C51A-4947-9414-496521AECB8C}" destId="{1823F400-437B-4E95-B638-A0DD96E2D2B5}" srcOrd="1" destOrd="0" parTransId="{B5DA0DCD-F0FE-4449-8D85-3049EE659314}" sibTransId="{075B63F9-6B63-494F-83A6-0CC9B851E1E0}"/>
    <dgm:cxn modelId="{240315B8-BE81-4D75-847F-957BD5395E72}" srcId="{045CEFB8-C51A-4947-9414-496521AECB8C}" destId="{AEBCE332-A9C4-4D64-9FAB-79FF3604D4B1}" srcOrd="2" destOrd="0" parTransId="{6E63FDB7-98BC-4C30-8452-FCB4301AFDF5}" sibTransId="{105BA846-3F9E-46B9-9565-06DD37235392}"/>
    <dgm:cxn modelId="{4716FEE4-7D94-4083-8592-8C9AEDD0E74B}" type="presOf" srcId="{89D98412-B70D-4316-B0F0-C3698F77E4A5}" destId="{171E3446-CF5B-4027-BD0D-873B2B6B949B}" srcOrd="0" destOrd="0" presId="urn:microsoft.com/office/officeart/2009/3/layout/SubStepProcess"/>
    <dgm:cxn modelId="{5A841900-FCCF-4D19-AD2C-DBA735AB7548}" type="presParOf" srcId="{EA9486AD-CA27-44EB-A93C-1911AF2A02D9}" destId="{E44461CF-B379-4E7A-AA5B-D827151FBC77}" srcOrd="0" destOrd="0" presId="urn:microsoft.com/office/officeart/2009/3/layout/SubStepProcess"/>
    <dgm:cxn modelId="{197D6CB0-EE1C-4A70-9634-CAE956EFE154}" type="presParOf" srcId="{EA9486AD-CA27-44EB-A93C-1911AF2A02D9}" destId="{245599C7-83A2-41CC-ADC0-B5951E4A0BEF}" srcOrd="1" destOrd="0" presId="urn:microsoft.com/office/officeart/2009/3/layout/SubStepProcess"/>
    <dgm:cxn modelId="{5A969CE0-B2F7-473B-8E13-B3AF1A02EFBA}" type="presParOf" srcId="{EA9486AD-CA27-44EB-A93C-1911AF2A02D9}" destId="{4E09A61E-DC23-4C42-B40D-68E89AF67C9F}" srcOrd="2" destOrd="0" presId="urn:microsoft.com/office/officeart/2009/3/layout/SubStepProcess"/>
    <dgm:cxn modelId="{655D580F-6366-4740-8BE4-38C36A87C0E1}" type="presParOf" srcId="{EA9486AD-CA27-44EB-A93C-1911AF2A02D9}" destId="{2FF99EED-BEAD-4B89-B8BE-A16928C3E46A}" srcOrd="3" destOrd="0" presId="urn:microsoft.com/office/officeart/2009/3/layout/SubStepProcess"/>
    <dgm:cxn modelId="{6757616C-0D2B-46A6-B83C-4553031BC007}" type="presParOf" srcId="{EA9486AD-CA27-44EB-A93C-1911AF2A02D9}" destId="{171E3446-CF5B-4027-BD0D-873B2B6B949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5CEFB8-C51A-4947-9414-496521AECB8C}" type="doc">
      <dgm:prSet loTypeId="urn:microsoft.com/office/officeart/2005/8/layout/equation2" loCatId="process" qsTypeId="urn:microsoft.com/office/officeart/2005/8/quickstyle/simple1" qsCatId="simple" csTypeId="urn:microsoft.com/office/officeart/2005/8/colors/accent2_2" csCatId="accent2" phldr="1"/>
      <dgm:spPr/>
    </dgm:pt>
    <dgm:pt modelId="{01B06B24-ABD4-4E15-9DB8-FC7992142C36}">
      <dgm:prSet phldrT="[Texto]" custT="1"/>
      <dgm:spPr/>
      <dgm:t>
        <a:bodyPr/>
        <a:lstStyle/>
        <a:p>
          <a:r>
            <a:rPr lang="pt-BR" sz="2200" dirty="0"/>
            <a:t>Pesquisa ou outro meio estatístico</a:t>
          </a:r>
        </a:p>
      </dgm:t>
    </dgm:pt>
    <dgm:pt modelId="{B1C19CD6-AAE7-4AEF-83A2-184FCCC6A84A}" type="parTrans" cxnId="{0DA77D8B-891F-4211-BB2E-0F12B0E9EBE3}">
      <dgm:prSet/>
      <dgm:spPr/>
      <dgm:t>
        <a:bodyPr/>
        <a:lstStyle/>
        <a:p>
          <a:endParaRPr lang="pt-BR" sz="2800"/>
        </a:p>
      </dgm:t>
    </dgm:pt>
    <dgm:pt modelId="{B186E6A0-DE66-4EF3-BA52-7A649BD62FB2}" type="sibTrans" cxnId="{0DA77D8B-891F-4211-BB2E-0F12B0E9EBE3}">
      <dgm:prSet/>
      <dgm:spPr/>
      <dgm:t>
        <a:bodyPr/>
        <a:lstStyle/>
        <a:p>
          <a:endParaRPr lang="pt-BR" sz="2800"/>
        </a:p>
      </dgm:t>
    </dgm:pt>
    <dgm:pt modelId="{1823F400-437B-4E95-B638-A0DD96E2D2B5}">
      <dgm:prSet phldrT="[Texto]" custT="1"/>
      <dgm:spPr/>
      <dgm:t>
        <a:bodyPr/>
        <a:lstStyle/>
        <a:p>
          <a:r>
            <a:rPr lang="pt-BR" sz="2200" dirty="0"/>
            <a:t>Periodicidade anual, no mínimo</a:t>
          </a:r>
        </a:p>
      </dgm:t>
    </dgm:pt>
    <dgm:pt modelId="{B5DA0DCD-F0FE-4449-8D85-3049EE659314}" type="parTrans" cxnId="{44A43E98-3471-416F-949F-FBEFE88DF01D}">
      <dgm:prSet/>
      <dgm:spPr/>
      <dgm:t>
        <a:bodyPr/>
        <a:lstStyle/>
        <a:p>
          <a:endParaRPr lang="pt-BR" sz="2800"/>
        </a:p>
      </dgm:t>
    </dgm:pt>
    <dgm:pt modelId="{075B63F9-6B63-494F-83A6-0CC9B851E1E0}" type="sibTrans" cxnId="{44A43E98-3471-416F-949F-FBEFE88DF01D}">
      <dgm:prSet/>
      <dgm:spPr/>
      <dgm:t>
        <a:bodyPr/>
        <a:lstStyle/>
        <a:p>
          <a:endParaRPr lang="pt-BR" sz="2800"/>
        </a:p>
      </dgm:t>
    </dgm:pt>
    <dgm:pt modelId="{AEBCE332-A9C4-4D64-9FAB-79FF3604D4B1}">
      <dgm:prSet phldrT="[Texto]" custT="1"/>
      <dgm:spPr/>
      <dgm:t>
        <a:bodyPr/>
        <a:lstStyle/>
        <a:p>
          <a:r>
            <a:rPr lang="pt-BR" sz="2600" dirty="0"/>
            <a:t>Ampla Divulgação</a:t>
          </a:r>
        </a:p>
      </dgm:t>
    </dgm:pt>
    <dgm:pt modelId="{6E63FDB7-98BC-4C30-8452-FCB4301AFDF5}" type="parTrans" cxnId="{240315B8-BE81-4D75-847F-957BD5395E72}">
      <dgm:prSet/>
      <dgm:spPr/>
      <dgm:t>
        <a:bodyPr/>
        <a:lstStyle/>
        <a:p>
          <a:endParaRPr lang="pt-BR" sz="2800"/>
        </a:p>
      </dgm:t>
    </dgm:pt>
    <dgm:pt modelId="{105BA846-3F9E-46B9-9565-06DD37235392}" type="sibTrans" cxnId="{240315B8-BE81-4D75-847F-957BD5395E72}">
      <dgm:prSet/>
      <dgm:spPr/>
      <dgm:t>
        <a:bodyPr/>
        <a:lstStyle/>
        <a:p>
          <a:endParaRPr lang="pt-BR" sz="2800"/>
        </a:p>
      </dgm:t>
    </dgm:pt>
    <dgm:pt modelId="{6B7653A9-6AFA-4857-8C4C-8B556EF3EB33}">
      <dgm:prSet phldrT="[Texto]" custT="1"/>
      <dgm:spPr/>
      <dgm:t>
        <a:bodyPr/>
        <a:lstStyle/>
        <a:p>
          <a:r>
            <a:rPr lang="pt-BR" sz="2600" dirty="0"/>
            <a:t>Ranking das entidades com maior incidência de reclamações</a:t>
          </a:r>
        </a:p>
      </dgm:t>
    </dgm:pt>
    <dgm:pt modelId="{C3B7E070-A3F8-4605-9F55-2DF4E983C88C}" type="parTrans" cxnId="{35FCA05E-7061-4E0C-819E-FF06FA0BBF7C}">
      <dgm:prSet/>
      <dgm:spPr/>
      <dgm:t>
        <a:bodyPr/>
        <a:lstStyle/>
        <a:p>
          <a:endParaRPr lang="pt-BR"/>
        </a:p>
      </dgm:t>
    </dgm:pt>
    <dgm:pt modelId="{455192B7-6B6D-4F86-98B5-C859443E825D}" type="sibTrans" cxnId="{35FCA05E-7061-4E0C-819E-FF06FA0BBF7C}">
      <dgm:prSet/>
      <dgm:spPr/>
      <dgm:t>
        <a:bodyPr/>
        <a:lstStyle/>
        <a:p>
          <a:endParaRPr lang="pt-BR"/>
        </a:p>
      </dgm:t>
    </dgm:pt>
    <dgm:pt modelId="{E795FE53-BC0F-4428-B503-C2D3C2D68182}" type="pres">
      <dgm:prSet presAssocID="{045CEFB8-C51A-4947-9414-496521AECB8C}" presName="Name0" presStyleCnt="0">
        <dgm:presLayoutVars>
          <dgm:dir/>
          <dgm:resizeHandles val="exact"/>
        </dgm:presLayoutVars>
      </dgm:prSet>
      <dgm:spPr/>
    </dgm:pt>
    <dgm:pt modelId="{21DAABCE-C7A9-47D7-A047-BC54AE210000}" type="pres">
      <dgm:prSet presAssocID="{045CEFB8-C51A-4947-9414-496521AECB8C}" presName="vNodes" presStyleCnt="0"/>
      <dgm:spPr/>
    </dgm:pt>
    <dgm:pt modelId="{1108F906-5A9C-482D-9357-06C42F000D35}" type="pres">
      <dgm:prSet presAssocID="{01B06B24-ABD4-4E15-9DB8-FC7992142C36}" presName="node" presStyleLbl="node1" presStyleIdx="0" presStyleCnt="3" custScaleX="292429" custScaleY="252861">
        <dgm:presLayoutVars>
          <dgm:bulletEnabled val="1"/>
        </dgm:presLayoutVars>
      </dgm:prSet>
      <dgm:spPr/>
    </dgm:pt>
    <dgm:pt modelId="{8BDCED6B-2040-4FDF-A955-BE8BE7D7468E}" type="pres">
      <dgm:prSet presAssocID="{B186E6A0-DE66-4EF3-BA52-7A649BD62FB2}" presName="spacerT" presStyleCnt="0"/>
      <dgm:spPr/>
    </dgm:pt>
    <dgm:pt modelId="{84D64861-677A-4C3A-B6C7-5B0A577A1F36}" type="pres">
      <dgm:prSet presAssocID="{B186E6A0-DE66-4EF3-BA52-7A649BD62FB2}" presName="sibTrans" presStyleLbl="sibTrans2D1" presStyleIdx="0" presStyleCnt="2" custScaleX="205819" custScaleY="171760"/>
      <dgm:spPr/>
    </dgm:pt>
    <dgm:pt modelId="{24A5FE75-A1D9-4BEF-B430-07A399F18167}" type="pres">
      <dgm:prSet presAssocID="{B186E6A0-DE66-4EF3-BA52-7A649BD62FB2}" presName="spacerB" presStyleCnt="0"/>
      <dgm:spPr/>
    </dgm:pt>
    <dgm:pt modelId="{2A9315AE-458F-474F-B2B4-3C876E2976D0}" type="pres">
      <dgm:prSet presAssocID="{1823F400-437B-4E95-B638-A0DD96E2D2B5}" presName="node" presStyleLbl="node1" presStyleIdx="1" presStyleCnt="3" custScaleX="297445" custScaleY="260460">
        <dgm:presLayoutVars>
          <dgm:bulletEnabled val="1"/>
        </dgm:presLayoutVars>
      </dgm:prSet>
      <dgm:spPr/>
    </dgm:pt>
    <dgm:pt modelId="{254237FF-23D3-489F-8501-4EFF1AA62459}" type="pres">
      <dgm:prSet presAssocID="{045CEFB8-C51A-4947-9414-496521AECB8C}" presName="sibTransLast" presStyleLbl="sibTrans2D1" presStyleIdx="1" presStyleCnt="2" custScaleX="169344" custScaleY="223381" custLinFactNeighborX="-35327" custLinFactNeighborY="2271"/>
      <dgm:spPr/>
    </dgm:pt>
    <dgm:pt modelId="{ABFFAFAC-F870-4E54-99DD-B988FF9159F4}" type="pres">
      <dgm:prSet presAssocID="{045CEFB8-C51A-4947-9414-496521AECB8C}" presName="connectorText" presStyleLbl="sibTrans2D1" presStyleIdx="1" presStyleCnt="2"/>
      <dgm:spPr/>
    </dgm:pt>
    <dgm:pt modelId="{854A1367-7851-4209-8B24-EF4CF3CF8FAF}" type="pres">
      <dgm:prSet presAssocID="{045CEFB8-C51A-4947-9414-496521AECB8C}" presName="lastNode" presStyleLbl="node1" presStyleIdx="2" presStyleCnt="3" custScaleX="236174" custScaleY="207509" custLinFactX="43431" custLinFactNeighborX="100000" custLinFactNeighborY="147">
        <dgm:presLayoutVars>
          <dgm:bulletEnabled val="1"/>
        </dgm:presLayoutVars>
      </dgm:prSet>
      <dgm:spPr/>
    </dgm:pt>
  </dgm:ptLst>
  <dgm:cxnLst>
    <dgm:cxn modelId="{2ABB7804-506F-4A01-8012-FF97ECFBEDA2}" type="presOf" srcId="{01B06B24-ABD4-4E15-9DB8-FC7992142C36}" destId="{1108F906-5A9C-482D-9357-06C42F000D35}" srcOrd="0" destOrd="0" presId="urn:microsoft.com/office/officeart/2005/8/layout/equation2"/>
    <dgm:cxn modelId="{0C746F14-C948-4C95-A61E-FDBEA1C0E67A}" type="presOf" srcId="{045CEFB8-C51A-4947-9414-496521AECB8C}" destId="{E795FE53-BC0F-4428-B503-C2D3C2D68182}" srcOrd="0" destOrd="0" presId="urn:microsoft.com/office/officeart/2005/8/layout/equation2"/>
    <dgm:cxn modelId="{5C697032-28D0-4327-9D6B-FA912C5AAE12}" type="presOf" srcId="{B186E6A0-DE66-4EF3-BA52-7A649BD62FB2}" destId="{84D64861-677A-4C3A-B6C7-5B0A577A1F36}" srcOrd="0" destOrd="0" presId="urn:microsoft.com/office/officeart/2005/8/layout/equation2"/>
    <dgm:cxn modelId="{4C0BA037-67B2-422B-9FE7-35D9DB35F8FD}" type="presOf" srcId="{075B63F9-6B63-494F-83A6-0CC9B851E1E0}" destId="{254237FF-23D3-489F-8501-4EFF1AA62459}" srcOrd="0" destOrd="0" presId="urn:microsoft.com/office/officeart/2005/8/layout/equation2"/>
    <dgm:cxn modelId="{35FCA05E-7061-4E0C-819E-FF06FA0BBF7C}" srcId="{AEBCE332-A9C4-4D64-9FAB-79FF3604D4B1}" destId="{6B7653A9-6AFA-4857-8C4C-8B556EF3EB33}" srcOrd="0" destOrd="0" parTransId="{C3B7E070-A3F8-4605-9F55-2DF4E983C88C}" sibTransId="{455192B7-6B6D-4F86-98B5-C859443E825D}"/>
    <dgm:cxn modelId="{CDB7BF83-96E2-4740-8D33-1C72E79D7D2E}" type="presOf" srcId="{1823F400-437B-4E95-B638-A0DD96E2D2B5}" destId="{2A9315AE-458F-474F-B2B4-3C876E2976D0}" srcOrd="0" destOrd="0" presId="urn:microsoft.com/office/officeart/2005/8/layout/equation2"/>
    <dgm:cxn modelId="{2175CA83-6723-4A4E-AE4A-9A91F5B4B7B9}" type="presOf" srcId="{075B63F9-6B63-494F-83A6-0CC9B851E1E0}" destId="{ABFFAFAC-F870-4E54-99DD-B988FF9159F4}" srcOrd="1" destOrd="0" presId="urn:microsoft.com/office/officeart/2005/8/layout/equation2"/>
    <dgm:cxn modelId="{0DA77D8B-891F-4211-BB2E-0F12B0E9EBE3}" srcId="{045CEFB8-C51A-4947-9414-496521AECB8C}" destId="{01B06B24-ABD4-4E15-9DB8-FC7992142C36}" srcOrd="0" destOrd="0" parTransId="{B1C19CD6-AAE7-4AEF-83A2-184FCCC6A84A}" sibTransId="{B186E6A0-DE66-4EF3-BA52-7A649BD62FB2}"/>
    <dgm:cxn modelId="{44A43E98-3471-416F-949F-FBEFE88DF01D}" srcId="{045CEFB8-C51A-4947-9414-496521AECB8C}" destId="{1823F400-437B-4E95-B638-A0DD96E2D2B5}" srcOrd="1" destOrd="0" parTransId="{B5DA0DCD-F0FE-4449-8D85-3049EE659314}" sibTransId="{075B63F9-6B63-494F-83A6-0CC9B851E1E0}"/>
    <dgm:cxn modelId="{240315B8-BE81-4D75-847F-957BD5395E72}" srcId="{045CEFB8-C51A-4947-9414-496521AECB8C}" destId="{AEBCE332-A9C4-4D64-9FAB-79FF3604D4B1}" srcOrd="2" destOrd="0" parTransId="{6E63FDB7-98BC-4C30-8452-FCB4301AFDF5}" sibTransId="{105BA846-3F9E-46B9-9565-06DD37235392}"/>
    <dgm:cxn modelId="{5BFAA6BD-A163-4A17-ACD9-1ACCCF094D0F}" type="presOf" srcId="{6B7653A9-6AFA-4857-8C4C-8B556EF3EB33}" destId="{854A1367-7851-4209-8B24-EF4CF3CF8FAF}" srcOrd="0" destOrd="1" presId="urn:microsoft.com/office/officeart/2005/8/layout/equation2"/>
    <dgm:cxn modelId="{AF075CF8-C937-4DD0-AB7B-41E757691AA2}" type="presOf" srcId="{AEBCE332-A9C4-4D64-9FAB-79FF3604D4B1}" destId="{854A1367-7851-4209-8B24-EF4CF3CF8FAF}" srcOrd="0" destOrd="0" presId="urn:microsoft.com/office/officeart/2005/8/layout/equation2"/>
    <dgm:cxn modelId="{766A1841-1AA2-451D-BD30-387C354A9AA3}" type="presParOf" srcId="{E795FE53-BC0F-4428-B503-C2D3C2D68182}" destId="{21DAABCE-C7A9-47D7-A047-BC54AE210000}" srcOrd="0" destOrd="0" presId="urn:microsoft.com/office/officeart/2005/8/layout/equation2"/>
    <dgm:cxn modelId="{60424461-5A21-44D0-BC8C-95AC056A80E2}" type="presParOf" srcId="{21DAABCE-C7A9-47D7-A047-BC54AE210000}" destId="{1108F906-5A9C-482D-9357-06C42F000D35}" srcOrd="0" destOrd="0" presId="urn:microsoft.com/office/officeart/2005/8/layout/equation2"/>
    <dgm:cxn modelId="{AB569E59-BDC3-4941-A90D-3A7B0F5ED878}" type="presParOf" srcId="{21DAABCE-C7A9-47D7-A047-BC54AE210000}" destId="{8BDCED6B-2040-4FDF-A955-BE8BE7D7468E}" srcOrd="1" destOrd="0" presId="urn:microsoft.com/office/officeart/2005/8/layout/equation2"/>
    <dgm:cxn modelId="{630948EF-CAFB-49C6-82B2-A920BA95C885}" type="presParOf" srcId="{21DAABCE-C7A9-47D7-A047-BC54AE210000}" destId="{84D64861-677A-4C3A-B6C7-5B0A577A1F36}" srcOrd="2" destOrd="0" presId="urn:microsoft.com/office/officeart/2005/8/layout/equation2"/>
    <dgm:cxn modelId="{E9328960-7FD4-41AE-847E-1414BC5BC848}" type="presParOf" srcId="{21DAABCE-C7A9-47D7-A047-BC54AE210000}" destId="{24A5FE75-A1D9-4BEF-B430-07A399F18167}" srcOrd="3" destOrd="0" presId="urn:microsoft.com/office/officeart/2005/8/layout/equation2"/>
    <dgm:cxn modelId="{56B1851E-AE43-4D6C-B566-522699F71E05}" type="presParOf" srcId="{21DAABCE-C7A9-47D7-A047-BC54AE210000}" destId="{2A9315AE-458F-474F-B2B4-3C876E2976D0}" srcOrd="4" destOrd="0" presId="urn:microsoft.com/office/officeart/2005/8/layout/equation2"/>
    <dgm:cxn modelId="{E01F9995-AE37-4BB5-8F0F-0EDE0ECA7C16}" type="presParOf" srcId="{E795FE53-BC0F-4428-B503-C2D3C2D68182}" destId="{254237FF-23D3-489F-8501-4EFF1AA62459}" srcOrd="1" destOrd="0" presId="urn:microsoft.com/office/officeart/2005/8/layout/equation2"/>
    <dgm:cxn modelId="{CB271D34-6D26-4BEA-A657-EA66852E31BE}" type="presParOf" srcId="{254237FF-23D3-489F-8501-4EFF1AA62459}" destId="{ABFFAFAC-F870-4E54-99DD-B988FF9159F4}" srcOrd="0" destOrd="0" presId="urn:microsoft.com/office/officeart/2005/8/layout/equation2"/>
    <dgm:cxn modelId="{0635845A-10F2-4B82-B9AE-BF21BB48EB8D}" type="presParOf" srcId="{E795FE53-BC0F-4428-B503-C2D3C2D68182}" destId="{854A1367-7851-4209-8B24-EF4CF3CF8FA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5E9777-B154-4FC0-89BE-CA6F9084F6E7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30215173-C248-437B-B214-C89C5F2D9818}">
      <dgm:prSet phldrT="[Texto]" custT="1"/>
      <dgm:spPr/>
      <dgm:t>
        <a:bodyPr/>
        <a:lstStyle/>
        <a:p>
          <a:r>
            <a:rPr lang="pt-BR" sz="1800" dirty="0"/>
            <a:t>Avaliação da efetividade</a:t>
          </a:r>
        </a:p>
      </dgm:t>
    </dgm:pt>
    <dgm:pt modelId="{A383BEC1-F7B2-4476-9245-711A3C7AE1AF}" type="parTrans" cxnId="{5D30FB03-2E73-45C9-AD38-A2E96D5D61B6}">
      <dgm:prSet/>
      <dgm:spPr/>
      <dgm:t>
        <a:bodyPr/>
        <a:lstStyle/>
        <a:p>
          <a:endParaRPr lang="pt-BR"/>
        </a:p>
      </dgm:t>
    </dgm:pt>
    <dgm:pt modelId="{5D01ABB0-6B12-4521-814D-94BE4F03FB3E}" type="sibTrans" cxnId="{5D30FB03-2E73-45C9-AD38-A2E96D5D61B6}">
      <dgm:prSet/>
      <dgm:spPr/>
      <dgm:t>
        <a:bodyPr/>
        <a:lstStyle/>
        <a:p>
          <a:endParaRPr lang="pt-BR"/>
        </a:p>
      </dgm:t>
    </dgm:pt>
    <dgm:pt modelId="{3F547644-8788-4DCB-9375-091D1FF48574}">
      <dgm:prSet phldrT="[Texto]"/>
      <dgm:spPr/>
      <dgm:t>
        <a:bodyPr/>
        <a:lstStyle/>
        <a:p>
          <a:r>
            <a:rPr lang="pt-BR" dirty="0"/>
            <a:t>Níveis de satisfação</a:t>
          </a:r>
        </a:p>
      </dgm:t>
    </dgm:pt>
    <dgm:pt modelId="{642BB54E-A3ED-480E-A897-E336FF1EFAEE}" type="parTrans" cxnId="{2C0BD582-D349-4C7C-B8DE-98F963345AE4}">
      <dgm:prSet/>
      <dgm:spPr/>
      <dgm:t>
        <a:bodyPr/>
        <a:lstStyle/>
        <a:p>
          <a:endParaRPr lang="pt-BR"/>
        </a:p>
      </dgm:t>
    </dgm:pt>
    <dgm:pt modelId="{2C603C57-088A-459B-8904-B3D2B755F9F6}" type="sibTrans" cxnId="{2C0BD582-D349-4C7C-B8DE-98F963345AE4}">
      <dgm:prSet/>
      <dgm:spPr/>
      <dgm:t>
        <a:bodyPr/>
        <a:lstStyle/>
        <a:p>
          <a:endParaRPr lang="pt-BR"/>
        </a:p>
      </dgm:t>
    </dgm:pt>
    <dgm:pt modelId="{F2A49506-1962-4A0E-94C7-8525BE044B12}">
      <dgm:prSet phldrT="[Texto]"/>
      <dgm:spPr/>
      <dgm:t>
        <a:bodyPr/>
        <a:lstStyle/>
        <a:p>
          <a:r>
            <a:rPr lang="pt-BR" dirty="0"/>
            <a:t>Regulamento específico</a:t>
          </a:r>
        </a:p>
      </dgm:t>
    </dgm:pt>
    <dgm:pt modelId="{0E6D98CA-85E0-4BFB-9A7B-3BEA4B86CA55}" type="parTrans" cxnId="{BC0B4FE7-622E-4729-8581-BAE2D869F569}">
      <dgm:prSet/>
      <dgm:spPr/>
      <dgm:t>
        <a:bodyPr/>
        <a:lstStyle/>
        <a:p>
          <a:endParaRPr lang="pt-BR"/>
        </a:p>
      </dgm:t>
    </dgm:pt>
    <dgm:pt modelId="{7F436ED5-7F4D-4362-BAA4-126C606D82C1}" type="sibTrans" cxnId="{BC0B4FE7-622E-4729-8581-BAE2D869F569}">
      <dgm:prSet/>
      <dgm:spPr/>
      <dgm:t>
        <a:bodyPr/>
        <a:lstStyle/>
        <a:p>
          <a:endParaRPr lang="pt-BR"/>
        </a:p>
      </dgm:t>
    </dgm:pt>
    <dgm:pt modelId="{09968A25-CEB5-483B-B621-36D35FAE667E}" type="pres">
      <dgm:prSet presAssocID="{3A5E9777-B154-4FC0-89BE-CA6F9084F6E7}" presName="Name0" presStyleCnt="0">
        <dgm:presLayoutVars>
          <dgm:chMax val="4"/>
          <dgm:resizeHandles val="exact"/>
        </dgm:presLayoutVars>
      </dgm:prSet>
      <dgm:spPr/>
    </dgm:pt>
    <dgm:pt modelId="{D0D538B7-0166-4B19-9CFF-8DCAC09FAB63}" type="pres">
      <dgm:prSet presAssocID="{3A5E9777-B154-4FC0-89BE-CA6F9084F6E7}" presName="ellipse" presStyleLbl="trBgShp" presStyleIdx="0" presStyleCnt="1"/>
      <dgm:spPr/>
    </dgm:pt>
    <dgm:pt modelId="{C102A17B-8034-49F4-8DB5-2096FFB03DF9}" type="pres">
      <dgm:prSet presAssocID="{3A5E9777-B154-4FC0-89BE-CA6F9084F6E7}" presName="arrow1" presStyleLbl="fgShp" presStyleIdx="0" presStyleCnt="1" custScaleX="86250" custScaleY="131869" custLinFactNeighborY="17584"/>
      <dgm:spPr/>
    </dgm:pt>
    <dgm:pt modelId="{3FDF1344-0B4C-4EAE-A73F-D9D1E16D6D0B}" type="pres">
      <dgm:prSet presAssocID="{3A5E9777-B154-4FC0-89BE-CA6F9084F6E7}" presName="rectangle" presStyleLbl="revTx" presStyleIdx="0" presStyleCnt="1" custScaleX="115258" custScaleY="105745">
        <dgm:presLayoutVars>
          <dgm:bulletEnabled val="1"/>
        </dgm:presLayoutVars>
      </dgm:prSet>
      <dgm:spPr/>
    </dgm:pt>
    <dgm:pt modelId="{8397A8C7-4A44-4311-8E15-DB45AD0F7493}" type="pres">
      <dgm:prSet presAssocID="{3F547644-8788-4DCB-9375-091D1FF48574}" presName="item1" presStyleLbl="node1" presStyleIdx="0" presStyleCnt="2" custScaleX="108298" custScaleY="100788">
        <dgm:presLayoutVars>
          <dgm:bulletEnabled val="1"/>
        </dgm:presLayoutVars>
      </dgm:prSet>
      <dgm:spPr/>
    </dgm:pt>
    <dgm:pt modelId="{D92F6584-3E71-485D-9A3B-E7D9A376BE32}" type="pres">
      <dgm:prSet presAssocID="{F2A49506-1962-4A0E-94C7-8525BE044B12}" presName="item2" presStyleLbl="node1" presStyleIdx="1" presStyleCnt="2" custScaleX="109186" custScaleY="110869" custLinFactNeighborX="-3124" custLinFactNeighborY="-4686">
        <dgm:presLayoutVars>
          <dgm:bulletEnabled val="1"/>
        </dgm:presLayoutVars>
      </dgm:prSet>
      <dgm:spPr/>
    </dgm:pt>
    <dgm:pt modelId="{703FF714-F51D-4A98-96DD-E4798DC664D7}" type="pres">
      <dgm:prSet presAssocID="{3A5E9777-B154-4FC0-89BE-CA6F9084F6E7}" presName="funnel" presStyleLbl="trAlignAcc1" presStyleIdx="0" presStyleCnt="1" custLinFactNeighborY="677"/>
      <dgm:spPr/>
    </dgm:pt>
  </dgm:ptLst>
  <dgm:cxnLst>
    <dgm:cxn modelId="{5D30FB03-2E73-45C9-AD38-A2E96D5D61B6}" srcId="{3A5E9777-B154-4FC0-89BE-CA6F9084F6E7}" destId="{30215173-C248-437B-B214-C89C5F2D9818}" srcOrd="0" destOrd="0" parTransId="{A383BEC1-F7B2-4476-9245-711A3C7AE1AF}" sibTransId="{5D01ABB0-6B12-4521-814D-94BE4F03FB3E}"/>
    <dgm:cxn modelId="{9C8ECE3E-F8CA-46B0-873B-2AD3DCA0285A}" type="presOf" srcId="{3A5E9777-B154-4FC0-89BE-CA6F9084F6E7}" destId="{09968A25-CEB5-483B-B621-36D35FAE667E}" srcOrd="0" destOrd="0" presId="urn:microsoft.com/office/officeart/2005/8/layout/funnel1"/>
    <dgm:cxn modelId="{372A8282-1009-48DC-807E-42392D19B479}" type="presOf" srcId="{F2A49506-1962-4A0E-94C7-8525BE044B12}" destId="{3FDF1344-0B4C-4EAE-A73F-D9D1E16D6D0B}" srcOrd="0" destOrd="0" presId="urn:microsoft.com/office/officeart/2005/8/layout/funnel1"/>
    <dgm:cxn modelId="{2C0BD582-D349-4C7C-B8DE-98F963345AE4}" srcId="{3A5E9777-B154-4FC0-89BE-CA6F9084F6E7}" destId="{3F547644-8788-4DCB-9375-091D1FF48574}" srcOrd="1" destOrd="0" parTransId="{642BB54E-A3ED-480E-A897-E336FF1EFAEE}" sibTransId="{2C603C57-088A-459B-8904-B3D2B755F9F6}"/>
    <dgm:cxn modelId="{227CFFB0-FA67-4608-AEAA-F1607E84E5AA}" type="presOf" srcId="{3F547644-8788-4DCB-9375-091D1FF48574}" destId="{8397A8C7-4A44-4311-8E15-DB45AD0F7493}" srcOrd="0" destOrd="0" presId="urn:microsoft.com/office/officeart/2005/8/layout/funnel1"/>
    <dgm:cxn modelId="{9DBB66BC-7809-4531-BE71-7F3E69C14E05}" type="presOf" srcId="{30215173-C248-437B-B214-C89C5F2D9818}" destId="{D92F6584-3E71-485D-9A3B-E7D9A376BE32}" srcOrd="0" destOrd="0" presId="urn:microsoft.com/office/officeart/2005/8/layout/funnel1"/>
    <dgm:cxn modelId="{BC0B4FE7-622E-4729-8581-BAE2D869F569}" srcId="{3A5E9777-B154-4FC0-89BE-CA6F9084F6E7}" destId="{F2A49506-1962-4A0E-94C7-8525BE044B12}" srcOrd="2" destOrd="0" parTransId="{0E6D98CA-85E0-4BFB-9A7B-3BEA4B86CA55}" sibTransId="{7F436ED5-7F4D-4362-BAA4-126C606D82C1}"/>
    <dgm:cxn modelId="{24A14E54-A85C-4A3F-AD2B-887E65316301}" type="presParOf" srcId="{09968A25-CEB5-483B-B621-36D35FAE667E}" destId="{D0D538B7-0166-4B19-9CFF-8DCAC09FAB63}" srcOrd="0" destOrd="0" presId="urn:microsoft.com/office/officeart/2005/8/layout/funnel1"/>
    <dgm:cxn modelId="{D87DAE3A-BC87-4957-984A-B3B34981525F}" type="presParOf" srcId="{09968A25-CEB5-483B-B621-36D35FAE667E}" destId="{C102A17B-8034-49F4-8DB5-2096FFB03DF9}" srcOrd="1" destOrd="0" presId="urn:microsoft.com/office/officeart/2005/8/layout/funnel1"/>
    <dgm:cxn modelId="{A4BC8088-C336-4D08-AAC3-4E30CBA13058}" type="presParOf" srcId="{09968A25-CEB5-483B-B621-36D35FAE667E}" destId="{3FDF1344-0B4C-4EAE-A73F-D9D1E16D6D0B}" srcOrd="2" destOrd="0" presId="urn:microsoft.com/office/officeart/2005/8/layout/funnel1"/>
    <dgm:cxn modelId="{1B451410-8003-4922-9122-71EEEF16456A}" type="presParOf" srcId="{09968A25-CEB5-483B-B621-36D35FAE667E}" destId="{8397A8C7-4A44-4311-8E15-DB45AD0F7493}" srcOrd="3" destOrd="0" presId="urn:microsoft.com/office/officeart/2005/8/layout/funnel1"/>
    <dgm:cxn modelId="{7741FBA8-E56E-4B10-BBDF-1A77EC709BC4}" type="presParOf" srcId="{09968A25-CEB5-483B-B621-36D35FAE667E}" destId="{D92F6584-3E71-485D-9A3B-E7D9A376BE32}" srcOrd="4" destOrd="0" presId="urn:microsoft.com/office/officeart/2005/8/layout/funnel1"/>
    <dgm:cxn modelId="{4F6CDD7B-C718-40DF-8C31-D01E23A86CC6}" type="presParOf" srcId="{09968A25-CEB5-483B-B621-36D35FAE667E}" destId="{703FF714-F51D-4A98-96DD-E4798DC664D7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FCEBD-AB37-4D71-B53B-0A5ECDEBD9E2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C90911A3-0B1E-42FC-A595-58B9B8B444E5}">
      <dgm:prSet phldrT="[Texto]"/>
      <dgm:spPr/>
      <dgm:t>
        <a:bodyPr/>
        <a:lstStyle/>
        <a:p>
          <a:r>
            <a:rPr lang="pt-BR" dirty="0"/>
            <a:t>Pessoa física</a:t>
          </a:r>
        </a:p>
      </dgm:t>
    </dgm:pt>
    <dgm:pt modelId="{0E697CEA-F18F-4598-9996-D1D3A25AFB42}" type="parTrans" cxnId="{A3F73B2F-A28B-4F3D-97B6-1CFEFD4E6465}">
      <dgm:prSet/>
      <dgm:spPr/>
      <dgm:t>
        <a:bodyPr/>
        <a:lstStyle/>
        <a:p>
          <a:endParaRPr lang="pt-BR"/>
        </a:p>
      </dgm:t>
    </dgm:pt>
    <dgm:pt modelId="{8D9A319B-7056-4829-8EA4-388A46F98EB7}" type="sibTrans" cxnId="{A3F73B2F-A28B-4F3D-97B6-1CFEFD4E6465}">
      <dgm:prSet/>
      <dgm:spPr/>
      <dgm:t>
        <a:bodyPr/>
        <a:lstStyle/>
        <a:p>
          <a:endParaRPr lang="pt-BR"/>
        </a:p>
      </dgm:t>
    </dgm:pt>
    <dgm:pt modelId="{F1F01AC6-600E-4C07-9B6B-519F41F3D7A6}">
      <dgm:prSet phldrT="[Texto]"/>
      <dgm:spPr/>
      <dgm:t>
        <a:bodyPr/>
        <a:lstStyle/>
        <a:p>
          <a:r>
            <a:rPr lang="pt-BR" dirty="0"/>
            <a:t>Pessoa Jurídica</a:t>
          </a:r>
        </a:p>
      </dgm:t>
    </dgm:pt>
    <dgm:pt modelId="{B7516F52-FB30-4421-AEA0-3E5CACB6EDE9}" type="parTrans" cxnId="{C2957D7F-94E1-49D9-A508-43BEB989FC5D}">
      <dgm:prSet/>
      <dgm:spPr/>
      <dgm:t>
        <a:bodyPr/>
        <a:lstStyle/>
        <a:p>
          <a:endParaRPr lang="pt-BR"/>
        </a:p>
      </dgm:t>
    </dgm:pt>
    <dgm:pt modelId="{9A4A34C8-ECC0-4F02-8A28-55B94AB5DFF5}" type="sibTrans" cxnId="{C2957D7F-94E1-49D9-A508-43BEB989FC5D}">
      <dgm:prSet/>
      <dgm:spPr/>
      <dgm:t>
        <a:bodyPr/>
        <a:lstStyle/>
        <a:p>
          <a:endParaRPr lang="pt-BR"/>
        </a:p>
      </dgm:t>
    </dgm:pt>
    <dgm:pt modelId="{85E66FD5-1C51-45BC-A2F3-A48415E130E3}">
      <dgm:prSet phldrT="[Texto]"/>
      <dgm:spPr/>
      <dgm:t>
        <a:bodyPr/>
        <a:lstStyle/>
        <a:p>
          <a:r>
            <a:rPr lang="pt-BR" dirty="0"/>
            <a:t>Beneficia ou utiliza (efetiva ou potencialmente) o serviço público</a:t>
          </a:r>
        </a:p>
      </dgm:t>
    </dgm:pt>
    <dgm:pt modelId="{FBDD018D-1FB9-4081-BDA4-276AAC2B92A9}" type="parTrans" cxnId="{DA2FA09A-E169-4EF4-B9C1-37BA85C4F594}">
      <dgm:prSet/>
      <dgm:spPr/>
      <dgm:t>
        <a:bodyPr/>
        <a:lstStyle/>
        <a:p>
          <a:endParaRPr lang="pt-BR"/>
        </a:p>
      </dgm:t>
    </dgm:pt>
    <dgm:pt modelId="{12D76F80-B9BD-422C-926C-86421F7E2A79}" type="sibTrans" cxnId="{DA2FA09A-E169-4EF4-B9C1-37BA85C4F594}">
      <dgm:prSet/>
      <dgm:spPr/>
      <dgm:t>
        <a:bodyPr/>
        <a:lstStyle/>
        <a:p>
          <a:endParaRPr lang="pt-BR"/>
        </a:p>
      </dgm:t>
    </dgm:pt>
    <dgm:pt modelId="{FB29912E-E033-4542-AD07-CF9EEA81466F}" type="pres">
      <dgm:prSet presAssocID="{F1CFCEBD-AB37-4D71-B53B-0A5ECDEBD9E2}" presName="Name0" presStyleCnt="0">
        <dgm:presLayoutVars>
          <dgm:dir/>
          <dgm:resizeHandles val="exact"/>
        </dgm:presLayoutVars>
      </dgm:prSet>
      <dgm:spPr/>
    </dgm:pt>
    <dgm:pt modelId="{73A7AB00-8B30-4F28-A211-CB4515B2C9E8}" type="pres">
      <dgm:prSet presAssocID="{F1CFCEBD-AB37-4D71-B53B-0A5ECDEBD9E2}" presName="vNodes" presStyleCnt="0"/>
      <dgm:spPr/>
    </dgm:pt>
    <dgm:pt modelId="{F49FB250-EB51-42FC-B9A4-D4633C67B616}" type="pres">
      <dgm:prSet presAssocID="{C90911A3-0B1E-42FC-A595-58B9B8B444E5}" presName="node" presStyleLbl="node1" presStyleIdx="0" presStyleCnt="3">
        <dgm:presLayoutVars>
          <dgm:bulletEnabled val="1"/>
        </dgm:presLayoutVars>
      </dgm:prSet>
      <dgm:spPr/>
    </dgm:pt>
    <dgm:pt modelId="{8AFD3128-3936-4D4D-A374-8780BE801716}" type="pres">
      <dgm:prSet presAssocID="{8D9A319B-7056-4829-8EA4-388A46F98EB7}" presName="spacerT" presStyleCnt="0"/>
      <dgm:spPr/>
    </dgm:pt>
    <dgm:pt modelId="{7AA9FC2B-49FA-4A30-8A64-830BB2740000}" type="pres">
      <dgm:prSet presAssocID="{8D9A319B-7056-4829-8EA4-388A46F98EB7}" presName="sibTrans" presStyleLbl="sibTrans2D1" presStyleIdx="0" presStyleCnt="2"/>
      <dgm:spPr/>
    </dgm:pt>
    <dgm:pt modelId="{DFD46348-D0AD-4C01-A439-9D61BA0FDAA8}" type="pres">
      <dgm:prSet presAssocID="{8D9A319B-7056-4829-8EA4-388A46F98EB7}" presName="spacerB" presStyleCnt="0"/>
      <dgm:spPr/>
    </dgm:pt>
    <dgm:pt modelId="{8B206DC9-E6F4-484A-9F92-2F4F98EC2E21}" type="pres">
      <dgm:prSet presAssocID="{F1F01AC6-600E-4C07-9B6B-519F41F3D7A6}" presName="node" presStyleLbl="node1" presStyleIdx="1" presStyleCnt="3">
        <dgm:presLayoutVars>
          <dgm:bulletEnabled val="1"/>
        </dgm:presLayoutVars>
      </dgm:prSet>
      <dgm:spPr/>
    </dgm:pt>
    <dgm:pt modelId="{6356173E-E4B7-4D4F-86AF-2908C3907861}" type="pres">
      <dgm:prSet presAssocID="{F1CFCEBD-AB37-4D71-B53B-0A5ECDEBD9E2}" presName="sibTransLast" presStyleLbl="sibTrans2D1" presStyleIdx="1" presStyleCnt="2"/>
      <dgm:spPr/>
    </dgm:pt>
    <dgm:pt modelId="{A4BAA365-D4D3-4B08-8000-64EBD032A513}" type="pres">
      <dgm:prSet presAssocID="{F1CFCEBD-AB37-4D71-B53B-0A5ECDEBD9E2}" presName="connectorText" presStyleLbl="sibTrans2D1" presStyleIdx="1" presStyleCnt="2"/>
      <dgm:spPr/>
    </dgm:pt>
    <dgm:pt modelId="{CC5E39B2-F51A-4CF5-9512-05D8F7CD3C1A}" type="pres">
      <dgm:prSet presAssocID="{F1CFCEBD-AB37-4D71-B53B-0A5ECDEBD9E2}" presName="lastNode" presStyleLbl="node1" presStyleIdx="2" presStyleCnt="3" custScaleX="105984" custLinFactNeighborX="16548" custLinFactNeighborY="-1103">
        <dgm:presLayoutVars>
          <dgm:bulletEnabled val="1"/>
        </dgm:presLayoutVars>
      </dgm:prSet>
      <dgm:spPr/>
    </dgm:pt>
  </dgm:ptLst>
  <dgm:cxnLst>
    <dgm:cxn modelId="{84248605-9F77-47CC-8C0A-4B4E2A43B24F}" type="presOf" srcId="{F1CFCEBD-AB37-4D71-B53B-0A5ECDEBD9E2}" destId="{FB29912E-E033-4542-AD07-CF9EEA81466F}" srcOrd="0" destOrd="0" presId="urn:microsoft.com/office/officeart/2005/8/layout/equation2"/>
    <dgm:cxn modelId="{A3F73B2F-A28B-4F3D-97B6-1CFEFD4E6465}" srcId="{F1CFCEBD-AB37-4D71-B53B-0A5ECDEBD9E2}" destId="{C90911A3-0B1E-42FC-A595-58B9B8B444E5}" srcOrd="0" destOrd="0" parTransId="{0E697CEA-F18F-4598-9996-D1D3A25AFB42}" sibTransId="{8D9A319B-7056-4829-8EA4-388A46F98EB7}"/>
    <dgm:cxn modelId="{ED02CB37-7E55-4E9F-8A5F-92B1E16F2570}" type="presOf" srcId="{F1F01AC6-600E-4C07-9B6B-519F41F3D7A6}" destId="{8B206DC9-E6F4-484A-9F92-2F4F98EC2E21}" srcOrd="0" destOrd="0" presId="urn:microsoft.com/office/officeart/2005/8/layout/equation2"/>
    <dgm:cxn modelId="{1C435A38-17A6-4DA2-9DF8-D45789933810}" type="presOf" srcId="{9A4A34C8-ECC0-4F02-8A28-55B94AB5DFF5}" destId="{A4BAA365-D4D3-4B08-8000-64EBD032A513}" srcOrd="1" destOrd="0" presId="urn:microsoft.com/office/officeart/2005/8/layout/equation2"/>
    <dgm:cxn modelId="{9F185D3B-9087-4F41-9022-DDA33BEAE645}" type="presOf" srcId="{9A4A34C8-ECC0-4F02-8A28-55B94AB5DFF5}" destId="{6356173E-E4B7-4D4F-86AF-2908C3907861}" srcOrd="0" destOrd="0" presId="urn:microsoft.com/office/officeart/2005/8/layout/equation2"/>
    <dgm:cxn modelId="{8A0CB66B-5EF9-4554-84EB-D992AE3DE8B6}" type="presOf" srcId="{85E66FD5-1C51-45BC-A2F3-A48415E130E3}" destId="{CC5E39B2-F51A-4CF5-9512-05D8F7CD3C1A}" srcOrd="0" destOrd="0" presId="urn:microsoft.com/office/officeart/2005/8/layout/equation2"/>
    <dgm:cxn modelId="{C2957D7F-94E1-49D9-A508-43BEB989FC5D}" srcId="{F1CFCEBD-AB37-4D71-B53B-0A5ECDEBD9E2}" destId="{F1F01AC6-600E-4C07-9B6B-519F41F3D7A6}" srcOrd="1" destOrd="0" parTransId="{B7516F52-FB30-4421-AEA0-3E5CACB6EDE9}" sibTransId="{9A4A34C8-ECC0-4F02-8A28-55B94AB5DFF5}"/>
    <dgm:cxn modelId="{562A949A-14CB-4F24-A2A7-A6E367CCAD6D}" type="presOf" srcId="{8D9A319B-7056-4829-8EA4-388A46F98EB7}" destId="{7AA9FC2B-49FA-4A30-8A64-830BB2740000}" srcOrd="0" destOrd="0" presId="urn:microsoft.com/office/officeart/2005/8/layout/equation2"/>
    <dgm:cxn modelId="{DA2FA09A-E169-4EF4-B9C1-37BA85C4F594}" srcId="{F1CFCEBD-AB37-4D71-B53B-0A5ECDEBD9E2}" destId="{85E66FD5-1C51-45BC-A2F3-A48415E130E3}" srcOrd="2" destOrd="0" parTransId="{FBDD018D-1FB9-4081-BDA4-276AAC2B92A9}" sibTransId="{12D76F80-B9BD-422C-926C-86421F7E2A79}"/>
    <dgm:cxn modelId="{8D5D60EB-9BAB-4063-8D84-C6E52197F446}" type="presOf" srcId="{C90911A3-0B1E-42FC-A595-58B9B8B444E5}" destId="{F49FB250-EB51-42FC-B9A4-D4633C67B616}" srcOrd="0" destOrd="0" presId="urn:microsoft.com/office/officeart/2005/8/layout/equation2"/>
    <dgm:cxn modelId="{207E916D-F6D4-4C70-BAF4-FB0B216D44F3}" type="presParOf" srcId="{FB29912E-E033-4542-AD07-CF9EEA81466F}" destId="{73A7AB00-8B30-4F28-A211-CB4515B2C9E8}" srcOrd="0" destOrd="0" presId="urn:microsoft.com/office/officeart/2005/8/layout/equation2"/>
    <dgm:cxn modelId="{E531AA53-D3A8-4D60-90F8-AAAC1540C72B}" type="presParOf" srcId="{73A7AB00-8B30-4F28-A211-CB4515B2C9E8}" destId="{F49FB250-EB51-42FC-B9A4-D4633C67B616}" srcOrd="0" destOrd="0" presId="urn:microsoft.com/office/officeart/2005/8/layout/equation2"/>
    <dgm:cxn modelId="{6289779A-E2BD-41C7-9049-02E5AD86A8C0}" type="presParOf" srcId="{73A7AB00-8B30-4F28-A211-CB4515B2C9E8}" destId="{8AFD3128-3936-4D4D-A374-8780BE801716}" srcOrd="1" destOrd="0" presId="urn:microsoft.com/office/officeart/2005/8/layout/equation2"/>
    <dgm:cxn modelId="{1DE81D93-FB0C-4277-BE06-AD1620F367A9}" type="presParOf" srcId="{73A7AB00-8B30-4F28-A211-CB4515B2C9E8}" destId="{7AA9FC2B-49FA-4A30-8A64-830BB2740000}" srcOrd="2" destOrd="0" presId="urn:microsoft.com/office/officeart/2005/8/layout/equation2"/>
    <dgm:cxn modelId="{23ED7724-5BDD-4D6A-B66D-9D6A8F61245A}" type="presParOf" srcId="{73A7AB00-8B30-4F28-A211-CB4515B2C9E8}" destId="{DFD46348-D0AD-4C01-A439-9D61BA0FDAA8}" srcOrd="3" destOrd="0" presId="urn:microsoft.com/office/officeart/2005/8/layout/equation2"/>
    <dgm:cxn modelId="{13883F58-A736-4709-99C0-183BAF1F2A2C}" type="presParOf" srcId="{73A7AB00-8B30-4F28-A211-CB4515B2C9E8}" destId="{8B206DC9-E6F4-484A-9F92-2F4F98EC2E21}" srcOrd="4" destOrd="0" presId="urn:microsoft.com/office/officeart/2005/8/layout/equation2"/>
    <dgm:cxn modelId="{ECAB862B-A8BF-4C63-8C87-1A9849BBFC89}" type="presParOf" srcId="{FB29912E-E033-4542-AD07-CF9EEA81466F}" destId="{6356173E-E4B7-4D4F-86AF-2908C3907861}" srcOrd="1" destOrd="0" presId="urn:microsoft.com/office/officeart/2005/8/layout/equation2"/>
    <dgm:cxn modelId="{FC981422-5B22-4DAC-811D-92467336E15C}" type="presParOf" srcId="{6356173E-E4B7-4D4F-86AF-2908C3907861}" destId="{A4BAA365-D4D3-4B08-8000-64EBD032A513}" srcOrd="0" destOrd="0" presId="urn:microsoft.com/office/officeart/2005/8/layout/equation2"/>
    <dgm:cxn modelId="{767770CF-487C-467B-AED8-DDC6CB43F725}" type="presParOf" srcId="{FB29912E-E033-4542-AD07-CF9EEA81466F}" destId="{CC5E39B2-F51A-4CF5-9512-05D8F7CD3C1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6894B-4DFC-484E-9362-5C1EF949A788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DAA3B68-1CF6-462F-8E2A-C27B7A13C992}">
      <dgm:prSet phldrT="[Texto]" custT="1"/>
      <dgm:spPr/>
      <dgm:t>
        <a:bodyPr/>
        <a:lstStyle/>
        <a:p>
          <a:pPr algn="ctr"/>
          <a:r>
            <a:rPr lang="pt-BR" sz="2000" b="1" dirty="0"/>
            <a:t>Prestação direta de bens e serviços por órgãos e entidades públicas </a:t>
          </a:r>
        </a:p>
      </dgm:t>
    </dgm:pt>
    <dgm:pt modelId="{EE447D0F-1CF7-4368-866F-BDA0DAC2455E}" type="parTrans" cxnId="{8B67DC23-A462-48C4-8DA9-AD00A26AAC7E}">
      <dgm:prSet/>
      <dgm:spPr/>
      <dgm:t>
        <a:bodyPr/>
        <a:lstStyle/>
        <a:p>
          <a:pPr algn="ctr"/>
          <a:endParaRPr lang="pt-BR"/>
        </a:p>
      </dgm:t>
    </dgm:pt>
    <dgm:pt modelId="{59FB95D3-C569-4DF3-BF6B-CB0FA42D71F1}" type="sibTrans" cxnId="{8B67DC23-A462-48C4-8DA9-AD00A26AAC7E}">
      <dgm:prSet/>
      <dgm:spPr/>
      <dgm:t>
        <a:bodyPr/>
        <a:lstStyle/>
        <a:p>
          <a:pPr algn="ctr"/>
          <a:endParaRPr lang="pt-BR"/>
        </a:p>
      </dgm:t>
    </dgm:pt>
    <dgm:pt modelId="{138605ED-DD32-4C84-9E87-CFCAFA6F5A04}">
      <dgm:prSet phldrT="[Texto]" custT="1"/>
      <dgm:spPr/>
      <dgm:t>
        <a:bodyPr/>
        <a:lstStyle/>
        <a:p>
          <a:pPr algn="ctr"/>
          <a:endParaRPr lang="pt-BR" sz="1050" b="1"/>
        </a:p>
        <a:p>
          <a:pPr algn="ctr"/>
          <a:r>
            <a:rPr lang="pt-BR" sz="3200" b="1"/>
            <a:t>SERVIÇO PÚBLICO</a:t>
          </a:r>
          <a:endParaRPr lang="pt-BR" sz="3200" b="1" dirty="0"/>
        </a:p>
      </dgm:t>
    </dgm:pt>
    <dgm:pt modelId="{68BB0EBE-881C-4750-82AD-49919DBC6DC9}" type="parTrans" cxnId="{86E703D8-2F28-49FC-A79B-D947C2065F18}">
      <dgm:prSet/>
      <dgm:spPr/>
      <dgm:t>
        <a:bodyPr/>
        <a:lstStyle/>
        <a:p>
          <a:pPr algn="ctr"/>
          <a:endParaRPr lang="pt-BR"/>
        </a:p>
      </dgm:t>
    </dgm:pt>
    <dgm:pt modelId="{03225EC0-A7C7-4BD6-AA0D-0C9144932A2A}" type="sibTrans" cxnId="{86E703D8-2F28-49FC-A79B-D947C2065F18}">
      <dgm:prSet/>
      <dgm:spPr/>
      <dgm:t>
        <a:bodyPr/>
        <a:lstStyle/>
        <a:p>
          <a:pPr algn="ctr"/>
          <a:endParaRPr lang="pt-BR"/>
        </a:p>
      </dgm:t>
    </dgm:pt>
    <dgm:pt modelId="{5331D237-B03F-4934-B63E-E4EC4EF64BB3}">
      <dgm:prSet phldrT="[Texto]" custT="1"/>
      <dgm:spPr/>
      <dgm:t>
        <a:bodyPr/>
        <a:lstStyle/>
        <a:p>
          <a:pPr algn="ctr"/>
          <a:r>
            <a:rPr lang="pt-BR" sz="2000" b="1"/>
            <a:t>Atividade administrativa</a:t>
          </a:r>
        </a:p>
      </dgm:t>
    </dgm:pt>
    <dgm:pt modelId="{A7C18E3B-C5C2-4755-ACF8-66A6F533EE5E}" type="parTrans" cxnId="{403DE48C-5F53-490A-84EB-D2DC9F306C03}">
      <dgm:prSet/>
      <dgm:spPr/>
      <dgm:t>
        <a:bodyPr/>
        <a:lstStyle/>
        <a:p>
          <a:pPr algn="ctr"/>
          <a:endParaRPr lang="pt-BR"/>
        </a:p>
      </dgm:t>
    </dgm:pt>
    <dgm:pt modelId="{39159D99-0DA9-4165-A326-621279412319}" type="sibTrans" cxnId="{403DE48C-5F53-490A-84EB-D2DC9F306C03}">
      <dgm:prSet/>
      <dgm:spPr/>
      <dgm:t>
        <a:bodyPr/>
        <a:lstStyle/>
        <a:p>
          <a:pPr algn="ctr"/>
          <a:endParaRPr lang="pt-BR"/>
        </a:p>
      </dgm:t>
    </dgm:pt>
    <dgm:pt modelId="{BF30AA5F-738C-4F4C-B01D-1CB19F3CC324}">
      <dgm:prSet phldrT="[Texto]" custT="1"/>
      <dgm:spPr/>
      <dgm:t>
        <a:bodyPr/>
        <a:lstStyle/>
        <a:p>
          <a:pPr algn="ctr"/>
          <a:r>
            <a:rPr lang="pt-BR" sz="2000" b="1" dirty="0"/>
            <a:t>Prestação de bens e serviços por particulares</a:t>
          </a:r>
        </a:p>
      </dgm:t>
    </dgm:pt>
    <dgm:pt modelId="{EE79EAF4-8B30-410D-A3FA-260EB8B59E60}" type="parTrans" cxnId="{D9D1A5E0-933D-493A-AA4C-83BE40A6F941}">
      <dgm:prSet/>
      <dgm:spPr/>
      <dgm:t>
        <a:bodyPr/>
        <a:lstStyle/>
        <a:p>
          <a:pPr algn="ctr"/>
          <a:endParaRPr lang="pt-BR"/>
        </a:p>
      </dgm:t>
    </dgm:pt>
    <dgm:pt modelId="{0DAC1B92-6B50-4719-A9BF-A96E14841ACE}" type="sibTrans" cxnId="{D9D1A5E0-933D-493A-AA4C-83BE40A6F941}">
      <dgm:prSet/>
      <dgm:spPr/>
      <dgm:t>
        <a:bodyPr/>
        <a:lstStyle/>
        <a:p>
          <a:pPr algn="ctr"/>
          <a:endParaRPr lang="pt-BR"/>
        </a:p>
      </dgm:t>
    </dgm:pt>
    <dgm:pt modelId="{D2C31E10-0AD9-496C-9180-CBE8B5520078}" type="pres">
      <dgm:prSet presAssocID="{6356894B-4DFC-484E-9362-5C1EF949A788}" presName="Name0" presStyleCnt="0">
        <dgm:presLayoutVars>
          <dgm:chMax val="4"/>
          <dgm:resizeHandles val="exact"/>
        </dgm:presLayoutVars>
      </dgm:prSet>
      <dgm:spPr/>
    </dgm:pt>
    <dgm:pt modelId="{3FEF00F7-164C-4641-80DA-19334E6C3586}" type="pres">
      <dgm:prSet presAssocID="{6356894B-4DFC-484E-9362-5C1EF949A788}" presName="ellipse" presStyleLbl="trBgShp" presStyleIdx="0" presStyleCnt="1"/>
      <dgm:spPr/>
    </dgm:pt>
    <dgm:pt modelId="{23C93F8E-03AC-4AFB-8913-64691A1A1F6D}" type="pres">
      <dgm:prSet presAssocID="{6356894B-4DFC-484E-9362-5C1EF949A788}" presName="arrow1" presStyleLbl="fgShp" presStyleIdx="0" presStyleCnt="1"/>
      <dgm:spPr/>
    </dgm:pt>
    <dgm:pt modelId="{B58024DE-CB91-49FF-8181-36A415DABED3}" type="pres">
      <dgm:prSet presAssocID="{6356894B-4DFC-484E-9362-5C1EF949A788}" presName="rectangle" presStyleLbl="revTx" presStyleIdx="0" presStyleCnt="1" custScaleY="80033" custLinFactNeighborX="3985" custLinFactNeighborY="19125">
        <dgm:presLayoutVars>
          <dgm:bulletEnabled val="1"/>
        </dgm:presLayoutVars>
      </dgm:prSet>
      <dgm:spPr/>
    </dgm:pt>
    <dgm:pt modelId="{209561FF-43C3-4E23-A3C6-2A8668B8D11D}" type="pres">
      <dgm:prSet presAssocID="{BF30AA5F-738C-4F4C-B01D-1CB19F3CC324}" presName="item1" presStyleLbl="node1" presStyleIdx="0" presStyleCnt="3" custScaleX="169901" custScaleY="150816" custLinFactNeighborX="-1303" custLinFactNeighborY="6827">
        <dgm:presLayoutVars>
          <dgm:bulletEnabled val="1"/>
        </dgm:presLayoutVars>
      </dgm:prSet>
      <dgm:spPr/>
    </dgm:pt>
    <dgm:pt modelId="{22CD96FB-88FC-498E-B267-9F81E155897B}" type="pres">
      <dgm:prSet presAssocID="{5331D237-B03F-4934-B63E-E4EC4EF64BB3}" presName="item2" presStyleLbl="node1" presStyleIdx="1" presStyleCnt="3" custScaleX="177810" custScaleY="148561" custLinFactX="43269" custLinFactNeighborX="100000" custLinFactNeighborY="-35823">
        <dgm:presLayoutVars>
          <dgm:bulletEnabled val="1"/>
        </dgm:presLayoutVars>
      </dgm:prSet>
      <dgm:spPr/>
    </dgm:pt>
    <dgm:pt modelId="{56C293D1-48FB-443C-949F-00EA9D27A443}" type="pres">
      <dgm:prSet presAssocID="{138605ED-DD32-4C84-9E87-CFCAFA6F5A04}" presName="item3" presStyleLbl="node1" presStyleIdx="2" presStyleCnt="3" custScaleX="192411" custScaleY="173411" custLinFactX="-25566" custLinFactNeighborX="-100000" custLinFactNeighborY="-8659">
        <dgm:presLayoutVars>
          <dgm:bulletEnabled val="1"/>
        </dgm:presLayoutVars>
      </dgm:prSet>
      <dgm:spPr/>
    </dgm:pt>
    <dgm:pt modelId="{72A0C648-6732-4288-B213-263F09EB7AE2}" type="pres">
      <dgm:prSet presAssocID="{6356894B-4DFC-484E-9362-5C1EF949A788}" presName="funnel" presStyleLbl="trAlignAcc1" presStyleIdx="0" presStyleCnt="1" custScaleX="137052" custScaleY="140782" custLinFactNeighborX="-45" custLinFactNeighborY="1139"/>
      <dgm:spPr/>
    </dgm:pt>
  </dgm:ptLst>
  <dgm:cxnLst>
    <dgm:cxn modelId="{C1769813-A892-444C-A455-FC1500F1E033}" type="presOf" srcId="{BF30AA5F-738C-4F4C-B01D-1CB19F3CC324}" destId="{22CD96FB-88FC-498E-B267-9F81E155897B}" srcOrd="0" destOrd="0" presId="urn:microsoft.com/office/officeart/2005/8/layout/funnel1"/>
    <dgm:cxn modelId="{8B67DC23-A462-48C4-8DA9-AD00A26AAC7E}" srcId="{6356894B-4DFC-484E-9362-5C1EF949A788}" destId="{1DAA3B68-1CF6-462F-8E2A-C27B7A13C992}" srcOrd="0" destOrd="0" parTransId="{EE447D0F-1CF7-4368-866F-BDA0DAC2455E}" sibTransId="{59FB95D3-C569-4DF3-BF6B-CB0FA42D71F1}"/>
    <dgm:cxn modelId="{6A69184D-36E6-7040-A39B-60718BA8F44C}" type="presOf" srcId="{138605ED-DD32-4C84-9E87-CFCAFA6F5A04}" destId="{B58024DE-CB91-49FF-8181-36A415DABED3}" srcOrd="0" destOrd="0" presId="urn:microsoft.com/office/officeart/2005/8/layout/funnel1"/>
    <dgm:cxn modelId="{403DE48C-5F53-490A-84EB-D2DC9F306C03}" srcId="{6356894B-4DFC-484E-9362-5C1EF949A788}" destId="{5331D237-B03F-4934-B63E-E4EC4EF64BB3}" srcOrd="2" destOrd="0" parTransId="{A7C18E3B-C5C2-4755-ACF8-66A6F533EE5E}" sibTransId="{39159D99-0DA9-4165-A326-621279412319}"/>
    <dgm:cxn modelId="{5DB3CFB0-0229-8543-89A3-19F897BA6C37}" type="presOf" srcId="{1DAA3B68-1CF6-462F-8E2A-C27B7A13C992}" destId="{56C293D1-48FB-443C-949F-00EA9D27A443}" srcOrd="0" destOrd="0" presId="urn:microsoft.com/office/officeart/2005/8/layout/funnel1"/>
    <dgm:cxn modelId="{31AFCCB7-B1D7-D84F-A193-259AD959DC46}" type="presOf" srcId="{5331D237-B03F-4934-B63E-E4EC4EF64BB3}" destId="{209561FF-43C3-4E23-A3C6-2A8668B8D11D}" srcOrd="0" destOrd="0" presId="urn:microsoft.com/office/officeart/2005/8/layout/funnel1"/>
    <dgm:cxn modelId="{86E703D8-2F28-49FC-A79B-D947C2065F18}" srcId="{6356894B-4DFC-484E-9362-5C1EF949A788}" destId="{138605ED-DD32-4C84-9E87-CFCAFA6F5A04}" srcOrd="3" destOrd="0" parTransId="{68BB0EBE-881C-4750-82AD-49919DBC6DC9}" sibTransId="{03225EC0-A7C7-4BD6-AA0D-0C9144932A2A}"/>
    <dgm:cxn modelId="{83E226DD-FD3A-6049-9F15-8AE1CBBF8063}" type="presOf" srcId="{6356894B-4DFC-484E-9362-5C1EF949A788}" destId="{D2C31E10-0AD9-496C-9180-CBE8B5520078}" srcOrd="0" destOrd="0" presId="urn:microsoft.com/office/officeart/2005/8/layout/funnel1"/>
    <dgm:cxn modelId="{D9D1A5E0-933D-493A-AA4C-83BE40A6F941}" srcId="{6356894B-4DFC-484E-9362-5C1EF949A788}" destId="{BF30AA5F-738C-4F4C-B01D-1CB19F3CC324}" srcOrd="1" destOrd="0" parTransId="{EE79EAF4-8B30-410D-A3FA-260EB8B59E60}" sibTransId="{0DAC1B92-6B50-4719-A9BF-A96E14841ACE}"/>
    <dgm:cxn modelId="{48B61EF9-5FB0-F349-8EB2-9F485C8871A5}" type="presParOf" srcId="{D2C31E10-0AD9-496C-9180-CBE8B5520078}" destId="{3FEF00F7-164C-4641-80DA-19334E6C3586}" srcOrd="0" destOrd="0" presId="urn:microsoft.com/office/officeart/2005/8/layout/funnel1"/>
    <dgm:cxn modelId="{469A5BE1-F122-5C45-9FF6-FD4F2A52B432}" type="presParOf" srcId="{D2C31E10-0AD9-496C-9180-CBE8B5520078}" destId="{23C93F8E-03AC-4AFB-8913-64691A1A1F6D}" srcOrd="1" destOrd="0" presId="urn:microsoft.com/office/officeart/2005/8/layout/funnel1"/>
    <dgm:cxn modelId="{D9DD12FA-DCB8-4A47-9677-A3C7B3464FCF}" type="presParOf" srcId="{D2C31E10-0AD9-496C-9180-CBE8B5520078}" destId="{B58024DE-CB91-49FF-8181-36A415DABED3}" srcOrd="2" destOrd="0" presId="urn:microsoft.com/office/officeart/2005/8/layout/funnel1"/>
    <dgm:cxn modelId="{CE799B6A-3A75-3A4B-AAC9-22EA2B34AADA}" type="presParOf" srcId="{D2C31E10-0AD9-496C-9180-CBE8B5520078}" destId="{209561FF-43C3-4E23-A3C6-2A8668B8D11D}" srcOrd="3" destOrd="0" presId="urn:microsoft.com/office/officeart/2005/8/layout/funnel1"/>
    <dgm:cxn modelId="{1E7C92DE-5A47-404C-A68E-3236ACA8FD5B}" type="presParOf" srcId="{D2C31E10-0AD9-496C-9180-CBE8B5520078}" destId="{22CD96FB-88FC-498E-B267-9F81E155897B}" srcOrd="4" destOrd="0" presId="urn:microsoft.com/office/officeart/2005/8/layout/funnel1"/>
    <dgm:cxn modelId="{35AB8BC2-C6E5-C44E-879F-738B807F8642}" type="presParOf" srcId="{D2C31E10-0AD9-496C-9180-CBE8B5520078}" destId="{56C293D1-48FB-443C-949F-00EA9D27A443}" srcOrd="5" destOrd="0" presId="urn:microsoft.com/office/officeart/2005/8/layout/funnel1"/>
    <dgm:cxn modelId="{8D6FC455-F44A-0247-BBA0-E13E065395FD}" type="presParOf" srcId="{D2C31E10-0AD9-496C-9180-CBE8B5520078}" destId="{72A0C648-6732-4288-B213-263F09EB7A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6FFF44-922D-4D36-A022-D54BF98DDA8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264250C-3018-4856-9355-534F5A8F6A5E}">
      <dgm:prSet phldrT="[Texto]" custT="1"/>
      <dgm:spPr/>
      <dgm:t>
        <a:bodyPr/>
        <a:lstStyle/>
        <a:p>
          <a:r>
            <a:rPr lang="pt-BR" sz="3200" dirty="0"/>
            <a:t>regularidade</a:t>
          </a:r>
        </a:p>
      </dgm:t>
    </dgm:pt>
    <dgm:pt modelId="{50D710B8-D745-4BCA-B6E9-7DBF5D64228F}" type="parTrans" cxnId="{0AA95ED7-BE87-4505-8329-4010CFCE8E76}">
      <dgm:prSet/>
      <dgm:spPr/>
      <dgm:t>
        <a:bodyPr/>
        <a:lstStyle/>
        <a:p>
          <a:endParaRPr lang="pt-BR" sz="1600"/>
        </a:p>
      </dgm:t>
    </dgm:pt>
    <dgm:pt modelId="{111B7D72-3D30-404B-B7A6-B8086BC6D8EA}" type="sibTrans" cxnId="{0AA95ED7-BE87-4505-8329-4010CFCE8E76}">
      <dgm:prSet/>
      <dgm:spPr/>
      <dgm:t>
        <a:bodyPr/>
        <a:lstStyle/>
        <a:p>
          <a:endParaRPr lang="pt-BR" sz="1600"/>
        </a:p>
      </dgm:t>
    </dgm:pt>
    <dgm:pt modelId="{857CAFE7-3853-4687-A827-E3C5D67D43D0}">
      <dgm:prSet phldrT="[Texto]" custT="1"/>
      <dgm:spPr/>
      <dgm:t>
        <a:bodyPr/>
        <a:lstStyle/>
        <a:p>
          <a:r>
            <a:rPr lang="pt-BR" sz="3200" dirty="0"/>
            <a:t>continuidade</a:t>
          </a:r>
        </a:p>
      </dgm:t>
    </dgm:pt>
    <dgm:pt modelId="{D4FFF2A9-4A7B-410A-ADD3-F8B6F9D45F7E}" type="parTrans" cxnId="{17F5CCB4-367C-4931-88F4-6C2169F7343C}">
      <dgm:prSet/>
      <dgm:spPr/>
      <dgm:t>
        <a:bodyPr/>
        <a:lstStyle/>
        <a:p>
          <a:endParaRPr lang="pt-BR" sz="1600"/>
        </a:p>
      </dgm:t>
    </dgm:pt>
    <dgm:pt modelId="{E99031E1-761C-4098-BE37-99FC5997B9DE}" type="sibTrans" cxnId="{17F5CCB4-367C-4931-88F4-6C2169F7343C}">
      <dgm:prSet/>
      <dgm:spPr/>
      <dgm:t>
        <a:bodyPr/>
        <a:lstStyle/>
        <a:p>
          <a:endParaRPr lang="pt-BR" sz="1600"/>
        </a:p>
      </dgm:t>
    </dgm:pt>
    <dgm:pt modelId="{3813DEC8-C947-41C4-B9EB-AFEA841F8AE0}">
      <dgm:prSet phldrT="[Texto]" custT="1"/>
      <dgm:spPr/>
      <dgm:t>
        <a:bodyPr/>
        <a:lstStyle/>
        <a:p>
          <a:r>
            <a:rPr lang="pt-BR" sz="3200" dirty="0">
              <a:solidFill>
                <a:srgbClr val="C00000"/>
              </a:solidFill>
            </a:rPr>
            <a:t>efetividade</a:t>
          </a:r>
        </a:p>
      </dgm:t>
    </dgm:pt>
    <dgm:pt modelId="{E71516BE-7FA3-4D49-8D4C-5292DCF75957}" type="parTrans" cxnId="{BB2D586A-E703-4D51-9FE3-CFD5300C469A}">
      <dgm:prSet/>
      <dgm:spPr/>
      <dgm:t>
        <a:bodyPr/>
        <a:lstStyle/>
        <a:p>
          <a:endParaRPr lang="pt-BR" sz="1600"/>
        </a:p>
      </dgm:t>
    </dgm:pt>
    <dgm:pt modelId="{9A402C21-C6CF-4D06-9BC9-1D0687A55D51}" type="sibTrans" cxnId="{BB2D586A-E703-4D51-9FE3-CFD5300C469A}">
      <dgm:prSet/>
      <dgm:spPr/>
      <dgm:t>
        <a:bodyPr/>
        <a:lstStyle/>
        <a:p>
          <a:endParaRPr lang="pt-BR" sz="1600"/>
        </a:p>
      </dgm:t>
    </dgm:pt>
    <dgm:pt modelId="{64BB61F5-CA0E-4618-82B7-B4CB06A33FAD}">
      <dgm:prSet phldrT="[Texto]" custT="1"/>
      <dgm:spPr/>
      <dgm:t>
        <a:bodyPr/>
        <a:lstStyle/>
        <a:p>
          <a:r>
            <a:rPr lang="pt-BR" sz="3200" dirty="0"/>
            <a:t>segurança</a:t>
          </a:r>
        </a:p>
      </dgm:t>
    </dgm:pt>
    <dgm:pt modelId="{823A4BAF-AE99-4EC9-BA69-039DFED4AB24}" type="parTrans" cxnId="{5171CDFB-57EA-46C2-B4C1-C4ED47F572DE}">
      <dgm:prSet/>
      <dgm:spPr/>
      <dgm:t>
        <a:bodyPr/>
        <a:lstStyle/>
        <a:p>
          <a:endParaRPr lang="pt-BR" sz="1600"/>
        </a:p>
      </dgm:t>
    </dgm:pt>
    <dgm:pt modelId="{2A6D9902-DEF2-4A27-9F2B-3D7CD49DD6C6}" type="sibTrans" cxnId="{5171CDFB-57EA-46C2-B4C1-C4ED47F572DE}">
      <dgm:prSet/>
      <dgm:spPr/>
      <dgm:t>
        <a:bodyPr/>
        <a:lstStyle/>
        <a:p>
          <a:endParaRPr lang="pt-BR" sz="1600"/>
        </a:p>
      </dgm:t>
    </dgm:pt>
    <dgm:pt modelId="{04EAFB86-28A9-4DD0-8731-A0369911480F}">
      <dgm:prSet phldrT="[Texto]" custT="1"/>
      <dgm:spPr/>
      <dgm:t>
        <a:bodyPr/>
        <a:lstStyle/>
        <a:p>
          <a:r>
            <a:rPr lang="pt-BR" sz="3200" dirty="0"/>
            <a:t>atualidade</a:t>
          </a:r>
        </a:p>
      </dgm:t>
    </dgm:pt>
    <dgm:pt modelId="{716172B2-A926-417E-B619-2E4916CEB97E}" type="parTrans" cxnId="{75BD6AFE-29F9-4F70-B35C-4B3E1C7625ED}">
      <dgm:prSet/>
      <dgm:spPr/>
      <dgm:t>
        <a:bodyPr/>
        <a:lstStyle/>
        <a:p>
          <a:endParaRPr lang="pt-BR" sz="1600"/>
        </a:p>
      </dgm:t>
    </dgm:pt>
    <dgm:pt modelId="{D94C30AC-8F83-471D-BAEE-EE9B2DACEBD8}" type="sibTrans" cxnId="{75BD6AFE-29F9-4F70-B35C-4B3E1C7625ED}">
      <dgm:prSet/>
      <dgm:spPr/>
      <dgm:t>
        <a:bodyPr/>
        <a:lstStyle/>
        <a:p>
          <a:endParaRPr lang="pt-BR" sz="1600"/>
        </a:p>
      </dgm:t>
    </dgm:pt>
    <dgm:pt modelId="{C552E485-193E-4E19-9989-CB514A2CCE8D}">
      <dgm:prSet custT="1"/>
      <dgm:spPr/>
      <dgm:t>
        <a:bodyPr/>
        <a:lstStyle/>
        <a:p>
          <a:r>
            <a:rPr lang="pt-BR" sz="3200" dirty="0"/>
            <a:t>generalidade</a:t>
          </a:r>
        </a:p>
      </dgm:t>
    </dgm:pt>
    <dgm:pt modelId="{9D2E0544-450A-4EE9-812B-3D0C23E744C8}" type="parTrans" cxnId="{57C7C0F5-7B99-4918-B58F-AA40C49A923D}">
      <dgm:prSet/>
      <dgm:spPr/>
      <dgm:t>
        <a:bodyPr/>
        <a:lstStyle/>
        <a:p>
          <a:endParaRPr lang="pt-BR" sz="1600"/>
        </a:p>
      </dgm:t>
    </dgm:pt>
    <dgm:pt modelId="{7002F951-17FA-4648-AE4A-8DAABE504091}" type="sibTrans" cxnId="{57C7C0F5-7B99-4918-B58F-AA40C49A923D}">
      <dgm:prSet/>
      <dgm:spPr/>
      <dgm:t>
        <a:bodyPr/>
        <a:lstStyle/>
        <a:p>
          <a:endParaRPr lang="pt-BR" sz="1600"/>
        </a:p>
      </dgm:t>
    </dgm:pt>
    <dgm:pt modelId="{80135957-EDBE-4811-B1A5-7176A7EC51D2}">
      <dgm:prSet custT="1"/>
      <dgm:spPr/>
      <dgm:t>
        <a:bodyPr/>
        <a:lstStyle/>
        <a:p>
          <a:r>
            <a:rPr lang="pt-BR" sz="3200" dirty="0">
              <a:solidFill>
                <a:srgbClr val="FFC000"/>
              </a:solidFill>
            </a:rPr>
            <a:t>transparência</a:t>
          </a:r>
        </a:p>
      </dgm:t>
    </dgm:pt>
    <dgm:pt modelId="{18C767A1-FEDD-4848-80F0-9CB17BE3F4D0}" type="parTrans" cxnId="{407A9887-F995-4A2D-95C1-70460127D088}">
      <dgm:prSet/>
      <dgm:spPr/>
      <dgm:t>
        <a:bodyPr/>
        <a:lstStyle/>
        <a:p>
          <a:endParaRPr lang="pt-BR" sz="1600"/>
        </a:p>
      </dgm:t>
    </dgm:pt>
    <dgm:pt modelId="{09F96D35-38BA-44A6-A071-8ADCC44FE67D}" type="sibTrans" cxnId="{407A9887-F995-4A2D-95C1-70460127D088}">
      <dgm:prSet/>
      <dgm:spPr/>
      <dgm:t>
        <a:bodyPr/>
        <a:lstStyle/>
        <a:p>
          <a:endParaRPr lang="pt-BR" sz="1600"/>
        </a:p>
      </dgm:t>
    </dgm:pt>
    <dgm:pt modelId="{A3F39DBF-6453-4C2B-9222-47D6A7520F69}">
      <dgm:prSet custT="1"/>
      <dgm:spPr/>
      <dgm:t>
        <a:bodyPr/>
        <a:lstStyle/>
        <a:p>
          <a:r>
            <a:rPr lang="pt-BR" sz="3200" dirty="0"/>
            <a:t>cortesia</a:t>
          </a:r>
        </a:p>
      </dgm:t>
    </dgm:pt>
    <dgm:pt modelId="{6D030135-CB0F-4438-B582-EFD8DA2D7EB9}" type="parTrans" cxnId="{56796D85-70FE-4623-912E-EF2528B1033A}">
      <dgm:prSet/>
      <dgm:spPr/>
      <dgm:t>
        <a:bodyPr/>
        <a:lstStyle/>
        <a:p>
          <a:endParaRPr lang="pt-BR" sz="1600"/>
        </a:p>
      </dgm:t>
    </dgm:pt>
    <dgm:pt modelId="{02B2B1D6-980E-4122-B25E-CD5A4D6684C5}" type="sibTrans" cxnId="{56796D85-70FE-4623-912E-EF2528B1033A}">
      <dgm:prSet/>
      <dgm:spPr/>
      <dgm:t>
        <a:bodyPr/>
        <a:lstStyle/>
        <a:p>
          <a:endParaRPr lang="pt-BR" sz="1600"/>
        </a:p>
      </dgm:t>
    </dgm:pt>
    <dgm:pt modelId="{96B6A474-32BE-48D6-ABA5-1D8031769B5A}" type="pres">
      <dgm:prSet presAssocID="{7F6FFF44-922D-4D36-A022-D54BF98DDA8F}" presName="diagram" presStyleCnt="0">
        <dgm:presLayoutVars>
          <dgm:dir/>
          <dgm:resizeHandles val="exact"/>
        </dgm:presLayoutVars>
      </dgm:prSet>
      <dgm:spPr/>
    </dgm:pt>
    <dgm:pt modelId="{1D1505EE-501B-4505-AC87-1D7676AEB409}" type="pres">
      <dgm:prSet presAssocID="{7264250C-3018-4856-9355-534F5A8F6A5E}" presName="node" presStyleLbl="node1" presStyleIdx="0" presStyleCnt="8">
        <dgm:presLayoutVars>
          <dgm:bulletEnabled val="1"/>
        </dgm:presLayoutVars>
      </dgm:prSet>
      <dgm:spPr/>
    </dgm:pt>
    <dgm:pt modelId="{6540DA58-3816-48DF-833F-9130A89E1AD0}" type="pres">
      <dgm:prSet presAssocID="{111B7D72-3D30-404B-B7A6-B8086BC6D8EA}" presName="sibTrans" presStyleCnt="0"/>
      <dgm:spPr/>
    </dgm:pt>
    <dgm:pt modelId="{113BCB24-0CA9-46F1-A453-EE8F69FE686A}" type="pres">
      <dgm:prSet presAssocID="{857CAFE7-3853-4687-A827-E3C5D67D43D0}" presName="node" presStyleLbl="node1" presStyleIdx="1" presStyleCnt="8">
        <dgm:presLayoutVars>
          <dgm:bulletEnabled val="1"/>
        </dgm:presLayoutVars>
      </dgm:prSet>
      <dgm:spPr/>
    </dgm:pt>
    <dgm:pt modelId="{C0F448B4-C57C-493B-99BE-4C6F00D7D829}" type="pres">
      <dgm:prSet presAssocID="{E99031E1-761C-4098-BE37-99FC5997B9DE}" presName="sibTrans" presStyleCnt="0"/>
      <dgm:spPr/>
    </dgm:pt>
    <dgm:pt modelId="{BD92FD6B-15DB-46B5-81D6-F745767387A9}" type="pres">
      <dgm:prSet presAssocID="{3813DEC8-C947-41C4-B9EB-AFEA841F8AE0}" presName="node" presStyleLbl="node1" presStyleIdx="2" presStyleCnt="8">
        <dgm:presLayoutVars>
          <dgm:bulletEnabled val="1"/>
        </dgm:presLayoutVars>
      </dgm:prSet>
      <dgm:spPr/>
    </dgm:pt>
    <dgm:pt modelId="{3F46C759-7A9F-4BD8-8803-58FD4AA25A2A}" type="pres">
      <dgm:prSet presAssocID="{9A402C21-C6CF-4D06-9BC9-1D0687A55D51}" presName="sibTrans" presStyleCnt="0"/>
      <dgm:spPr/>
    </dgm:pt>
    <dgm:pt modelId="{C4EEDF77-F976-46E6-B72C-7B3BAF2FA3F5}" type="pres">
      <dgm:prSet presAssocID="{64BB61F5-CA0E-4618-82B7-B4CB06A33FAD}" presName="node" presStyleLbl="node1" presStyleIdx="3" presStyleCnt="8">
        <dgm:presLayoutVars>
          <dgm:bulletEnabled val="1"/>
        </dgm:presLayoutVars>
      </dgm:prSet>
      <dgm:spPr/>
    </dgm:pt>
    <dgm:pt modelId="{8194EB56-846E-4120-BEB8-3C597AD7D0DD}" type="pres">
      <dgm:prSet presAssocID="{2A6D9902-DEF2-4A27-9F2B-3D7CD49DD6C6}" presName="sibTrans" presStyleCnt="0"/>
      <dgm:spPr/>
    </dgm:pt>
    <dgm:pt modelId="{383C4C54-AA28-4C84-B1D5-AF66A545B4F5}" type="pres">
      <dgm:prSet presAssocID="{04EAFB86-28A9-4DD0-8731-A0369911480F}" presName="node" presStyleLbl="node1" presStyleIdx="4" presStyleCnt="8">
        <dgm:presLayoutVars>
          <dgm:bulletEnabled val="1"/>
        </dgm:presLayoutVars>
      </dgm:prSet>
      <dgm:spPr/>
    </dgm:pt>
    <dgm:pt modelId="{560171BF-6CE0-4FBF-8E44-341D917AC286}" type="pres">
      <dgm:prSet presAssocID="{D94C30AC-8F83-471D-BAEE-EE9B2DACEBD8}" presName="sibTrans" presStyleCnt="0"/>
      <dgm:spPr/>
    </dgm:pt>
    <dgm:pt modelId="{AC0B2A09-497C-4FE7-9206-7F1045A9E013}" type="pres">
      <dgm:prSet presAssocID="{C552E485-193E-4E19-9989-CB514A2CCE8D}" presName="node" presStyleLbl="node1" presStyleIdx="5" presStyleCnt="8">
        <dgm:presLayoutVars>
          <dgm:bulletEnabled val="1"/>
        </dgm:presLayoutVars>
      </dgm:prSet>
      <dgm:spPr/>
    </dgm:pt>
    <dgm:pt modelId="{8A835F6A-4726-4608-8C52-9C9C51E4B61A}" type="pres">
      <dgm:prSet presAssocID="{7002F951-17FA-4648-AE4A-8DAABE504091}" presName="sibTrans" presStyleCnt="0"/>
      <dgm:spPr/>
    </dgm:pt>
    <dgm:pt modelId="{114E9547-E377-4B39-9835-450B81E42C10}" type="pres">
      <dgm:prSet presAssocID="{80135957-EDBE-4811-B1A5-7176A7EC51D2}" presName="node" presStyleLbl="node1" presStyleIdx="6" presStyleCnt="8">
        <dgm:presLayoutVars>
          <dgm:bulletEnabled val="1"/>
        </dgm:presLayoutVars>
      </dgm:prSet>
      <dgm:spPr/>
    </dgm:pt>
    <dgm:pt modelId="{922E4988-0A13-40EE-9FB9-1BAC5D606155}" type="pres">
      <dgm:prSet presAssocID="{09F96D35-38BA-44A6-A071-8ADCC44FE67D}" presName="sibTrans" presStyleCnt="0"/>
      <dgm:spPr/>
    </dgm:pt>
    <dgm:pt modelId="{5F6D2DFE-2B13-4763-8E50-C0832C7F07A8}" type="pres">
      <dgm:prSet presAssocID="{A3F39DBF-6453-4C2B-9222-47D6A7520F69}" presName="node" presStyleLbl="node1" presStyleIdx="7" presStyleCnt="8">
        <dgm:presLayoutVars>
          <dgm:bulletEnabled val="1"/>
        </dgm:presLayoutVars>
      </dgm:prSet>
      <dgm:spPr/>
    </dgm:pt>
  </dgm:ptLst>
  <dgm:cxnLst>
    <dgm:cxn modelId="{EF37FE22-B69B-4AC8-9DF2-90E4C827F592}" type="presOf" srcId="{7F6FFF44-922D-4D36-A022-D54BF98DDA8F}" destId="{96B6A474-32BE-48D6-ABA5-1D8031769B5A}" srcOrd="0" destOrd="0" presId="urn:microsoft.com/office/officeart/2005/8/layout/default"/>
    <dgm:cxn modelId="{25C3C338-7CF3-4EA1-87F6-3DCBB1C1E36F}" type="presOf" srcId="{7264250C-3018-4856-9355-534F5A8F6A5E}" destId="{1D1505EE-501B-4505-AC87-1D7676AEB409}" srcOrd="0" destOrd="0" presId="urn:microsoft.com/office/officeart/2005/8/layout/default"/>
    <dgm:cxn modelId="{A928C062-A413-4E04-96ED-8E9AFE071117}" type="presOf" srcId="{C552E485-193E-4E19-9989-CB514A2CCE8D}" destId="{AC0B2A09-497C-4FE7-9206-7F1045A9E013}" srcOrd="0" destOrd="0" presId="urn:microsoft.com/office/officeart/2005/8/layout/default"/>
    <dgm:cxn modelId="{BB2D586A-E703-4D51-9FE3-CFD5300C469A}" srcId="{7F6FFF44-922D-4D36-A022-D54BF98DDA8F}" destId="{3813DEC8-C947-41C4-B9EB-AFEA841F8AE0}" srcOrd="2" destOrd="0" parTransId="{E71516BE-7FA3-4D49-8D4C-5292DCF75957}" sibTransId="{9A402C21-C6CF-4D06-9BC9-1D0687A55D51}"/>
    <dgm:cxn modelId="{56796D85-70FE-4623-912E-EF2528B1033A}" srcId="{7F6FFF44-922D-4D36-A022-D54BF98DDA8F}" destId="{A3F39DBF-6453-4C2B-9222-47D6A7520F69}" srcOrd="7" destOrd="0" parTransId="{6D030135-CB0F-4438-B582-EFD8DA2D7EB9}" sibTransId="{02B2B1D6-980E-4122-B25E-CD5A4D6684C5}"/>
    <dgm:cxn modelId="{407A9887-F995-4A2D-95C1-70460127D088}" srcId="{7F6FFF44-922D-4D36-A022-D54BF98DDA8F}" destId="{80135957-EDBE-4811-B1A5-7176A7EC51D2}" srcOrd="6" destOrd="0" parTransId="{18C767A1-FEDD-4848-80F0-9CB17BE3F4D0}" sibTransId="{09F96D35-38BA-44A6-A071-8ADCC44FE67D}"/>
    <dgm:cxn modelId="{5B72C695-8D79-40FE-AF22-EE5A4EF4F73A}" type="presOf" srcId="{857CAFE7-3853-4687-A827-E3C5D67D43D0}" destId="{113BCB24-0CA9-46F1-A453-EE8F69FE686A}" srcOrd="0" destOrd="0" presId="urn:microsoft.com/office/officeart/2005/8/layout/default"/>
    <dgm:cxn modelId="{9BFBF6AD-186D-4EF1-8C75-14850457600D}" type="presOf" srcId="{A3F39DBF-6453-4C2B-9222-47D6A7520F69}" destId="{5F6D2DFE-2B13-4763-8E50-C0832C7F07A8}" srcOrd="0" destOrd="0" presId="urn:microsoft.com/office/officeart/2005/8/layout/default"/>
    <dgm:cxn modelId="{17F5CCB4-367C-4931-88F4-6C2169F7343C}" srcId="{7F6FFF44-922D-4D36-A022-D54BF98DDA8F}" destId="{857CAFE7-3853-4687-A827-E3C5D67D43D0}" srcOrd="1" destOrd="0" parTransId="{D4FFF2A9-4A7B-410A-ADD3-F8B6F9D45F7E}" sibTransId="{E99031E1-761C-4098-BE37-99FC5997B9DE}"/>
    <dgm:cxn modelId="{9A846CC5-E128-4978-A282-E523A5647E1F}" type="presOf" srcId="{64BB61F5-CA0E-4618-82B7-B4CB06A33FAD}" destId="{C4EEDF77-F976-46E6-B72C-7B3BAF2FA3F5}" srcOrd="0" destOrd="0" presId="urn:microsoft.com/office/officeart/2005/8/layout/default"/>
    <dgm:cxn modelId="{0AA95ED7-BE87-4505-8329-4010CFCE8E76}" srcId="{7F6FFF44-922D-4D36-A022-D54BF98DDA8F}" destId="{7264250C-3018-4856-9355-534F5A8F6A5E}" srcOrd="0" destOrd="0" parTransId="{50D710B8-D745-4BCA-B6E9-7DBF5D64228F}" sibTransId="{111B7D72-3D30-404B-B7A6-B8086BC6D8EA}"/>
    <dgm:cxn modelId="{2B5618DE-1C0C-47EA-B131-C62EC37CC903}" type="presOf" srcId="{04EAFB86-28A9-4DD0-8731-A0369911480F}" destId="{383C4C54-AA28-4C84-B1D5-AF66A545B4F5}" srcOrd="0" destOrd="0" presId="urn:microsoft.com/office/officeart/2005/8/layout/default"/>
    <dgm:cxn modelId="{4BFB42F3-7939-4571-9024-69000B0234C8}" type="presOf" srcId="{3813DEC8-C947-41C4-B9EB-AFEA841F8AE0}" destId="{BD92FD6B-15DB-46B5-81D6-F745767387A9}" srcOrd="0" destOrd="0" presId="urn:microsoft.com/office/officeart/2005/8/layout/default"/>
    <dgm:cxn modelId="{57C7C0F5-7B99-4918-B58F-AA40C49A923D}" srcId="{7F6FFF44-922D-4D36-A022-D54BF98DDA8F}" destId="{C552E485-193E-4E19-9989-CB514A2CCE8D}" srcOrd="5" destOrd="0" parTransId="{9D2E0544-450A-4EE9-812B-3D0C23E744C8}" sibTransId="{7002F951-17FA-4648-AE4A-8DAABE504091}"/>
    <dgm:cxn modelId="{E4D228FA-EDC4-43FD-9162-D1AA71C167B2}" type="presOf" srcId="{80135957-EDBE-4811-B1A5-7176A7EC51D2}" destId="{114E9547-E377-4B39-9835-450B81E42C10}" srcOrd="0" destOrd="0" presId="urn:microsoft.com/office/officeart/2005/8/layout/default"/>
    <dgm:cxn modelId="{5171CDFB-57EA-46C2-B4C1-C4ED47F572DE}" srcId="{7F6FFF44-922D-4D36-A022-D54BF98DDA8F}" destId="{64BB61F5-CA0E-4618-82B7-B4CB06A33FAD}" srcOrd="3" destOrd="0" parTransId="{823A4BAF-AE99-4EC9-BA69-039DFED4AB24}" sibTransId="{2A6D9902-DEF2-4A27-9F2B-3D7CD49DD6C6}"/>
    <dgm:cxn modelId="{75BD6AFE-29F9-4F70-B35C-4B3E1C7625ED}" srcId="{7F6FFF44-922D-4D36-A022-D54BF98DDA8F}" destId="{04EAFB86-28A9-4DD0-8731-A0369911480F}" srcOrd="4" destOrd="0" parTransId="{716172B2-A926-417E-B619-2E4916CEB97E}" sibTransId="{D94C30AC-8F83-471D-BAEE-EE9B2DACEBD8}"/>
    <dgm:cxn modelId="{45553995-DE70-4754-9113-7AA1D0F0D121}" type="presParOf" srcId="{96B6A474-32BE-48D6-ABA5-1D8031769B5A}" destId="{1D1505EE-501B-4505-AC87-1D7676AEB409}" srcOrd="0" destOrd="0" presId="urn:microsoft.com/office/officeart/2005/8/layout/default"/>
    <dgm:cxn modelId="{A910019D-624D-4C69-97B5-7885A874BB76}" type="presParOf" srcId="{96B6A474-32BE-48D6-ABA5-1D8031769B5A}" destId="{6540DA58-3816-48DF-833F-9130A89E1AD0}" srcOrd="1" destOrd="0" presId="urn:microsoft.com/office/officeart/2005/8/layout/default"/>
    <dgm:cxn modelId="{79844D0F-124B-4E01-9C98-F54D595F67F9}" type="presParOf" srcId="{96B6A474-32BE-48D6-ABA5-1D8031769B5A}" destId="{113BCB24-0CA9-46F1-A453-EE8F69FE686A}" srcOrd="2" destOrd="0" presId="urn:microsoft.com/office/officeart/2005/8/layout/default"/>
    <dgm:cxn modelId="{60869850-9CE2-4BC8-8FF0-A0238FB42C7C}" type="presParOf" srcId="{96B6A474-32BE-48D6-ABA5-1D8031769B5A}" destId="{C0F448B4-C57C-493B-99BE-4C6F00D7D829}" srcOrd="3" destOrd="0" presId="urn:microsoft.com/office/officeart/2005/8/layout/default"/>
    <dgm:cxn modelId="{DFD829B5-1337-40BD-8517-C1291804DECB}" type="presParOf" srcId="{96B6A474-32BE-48D6-ABA5-1D8031769B5A}" destId="{BD92FD6B-15DB-46B5-81D6-F745767387A9}" srcOrd="4" destOrd="0" presId="urn:microsoft.com/office/officeart/2005/8/layout/default"/>
    <dgm:cxn modelId="{BEDFF16C-876A-450F-89CF-B41240408F47}" type="presParOf" srcId="{96B6A474-32BE-48D6-ABA5-1D8031769B5A}" destId="{3F46C759-7A9F-4BD8-8803-58FD4AA25A2A}" srcOrd="5" destOrd="0" presId="urn:microsoft.com/office/officeart/2005/8/layout/default"/>
    <dgm:cxn modelId="{A875723F-9D5B-4F87-BC6B-0EEC78D66770}" type="presParOf" srcId="{96B6A474-32BE-48D6-ABA5-1D8031769B5A}" destId="{C4EEDF77-F976-46E6-B72C-7B3BAF2FA3F5}" srcOrd="6" destOrd="0" presId="urn:microsoft.com/office/officeart/2005/8/layout/default"/>
    <dgm:cxn modelId="{E90C38EB-DEC2-41E6-99F2-2BC95B67D24F}" type="presParOf" srcId="{96B6A474-32BE-48D6-ABA5-1D8031769B5A}" destId="{8194EB56-846E-4120-BEB8-3C597AD7D0DD}" srcOrd="7" destOrd="0" presId="urn:microsoft.com/office/officeart/2005/8/layout/default"/>
    <dgm:cxn modelId="{1BA43F45-89D3-49DB-9E2F-DA3FA7801721}" type="presParOf" srcId="{96B6A474-32BE-48D6-ABA5-1D8031769B5A}" destId="{383C4C54-AA28-4C84-B1D5-AF66A545B4F5}" srcOrd="8" destOrd="0" presId="urn:microsoft.com/office/officeart/2005/8/layout/default"/>
    <dgm:cxn modelId="{B28DA099-52A2-441C-8953-A7CD5B2C83D0}" type="presParOf" srcId="{96B6A474-32BE-48D6-ABA5-1D8031769B5A}" destId="{560171BF-6CE0-4FBF-8E44-341D917AC286}" srcOrd="9" destOrd="0" presId="urn:microsoft.com/office/officeart/2005/8/layout/default"/>
    <dgm:cxn modelId="{D60FC364-1887-42D8-A1BE-D08BAED72EE8}" type="presParOf" srcId="{96B6A474-32BE-48D6-ABA5-1D8031769B5A}" destId="{AC0B2A09-497C-4FE7-9206-7F1045A9E013}" srcOrd="10" destOrd="0" presId="urn:microsoft.com/office/officeart/2005/8/layout/default"/>
    <dgm:cxn modelId="{90590982-F770-4B2E-88F3-623115E72EC2}" type="presParOf" srcId="{96B6A474-32BE-48D6-ABA5-1D8031769B5A}" destId="{8A835F6A-4726-4608-8C52-9C9C51E4B61A}" srcOrd="11" destOrd="0" presId="urn:microsoft.com/office/officeart/2005/8/layout/default"/>
    <dgm:cxn modelId="{B110DB1D-4B9B-4257-A78C-65418951D0B9}" type="presParOf" srcId="{96B6A474-32BE-48D6-ABA5-1D8031769B5A}" destId="{114E9547-E377-4B39-9835-450B81E42C10}" srcOrd="12" destOrd="0" presId="urn:microsoft.com/office/officeart/2005/8/layout/default"/>
    <dgm:cxn modelId="{95428EEE-32BE-4337-A5AA-F48ADAF5693B}" type="presParOf" srcId="{96B6A474-32BE-48D6-ABA5-1D8031769B5A}" destId="{922E4988-0A13-40EE-9FB9-1BAC5D606155}" srcOrd="13" destOrd="0" presId="urn:microsoft.com/office/officeart/2005/8/layout/default"/>
    <dgm:cxn modelId="{6272150F-BF76-4C6B-8ECB-0A5E40AF0F46}" type="presParOf" srcId="{96B6A474-32BE-48D6-ABA5-1D8031769B5A}" destId="{5F6D2DFE-2B13-4763-8E50-C0832C7F07A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47D6D-A485-422A-8693-7FB259E0F520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91424C0-A707-4FD5-99A5-5BABA3E29320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800" dirty="0"/>
            <a:t>Boa Fé</a:t>
          </a:r>
        </a:p>
      </dgm:t>
    </dgm:pt>
    <dgm:pt modelId="{A98F911A-A34D-4123-8510-7DB1EE30641B}" type="parTrans" cxnId="{31FD0CBC-5C71-420D-BDDD-28A36FF0B3F0}">
      <dgm:prSet/>
      <dgm:spPr/>
      <dgm:t>
        <a:bodyPr/>
        <a:lstStyle/>
        <a:p>
          <a:endParaRPr lang="pt-BR" sz="2000"/>
        </a:p>
      </dgm:t>
    </dgm:pt>
    <dgm:pt modelId="{CCF269FC-C25A-4490-A886-8672939F522D}" type="sibTrans" cxnId="{31FD0CBC-5C71-420D-BDDD-28A36FF0B3F0}">
      <dgm:prSet custT="1"/>
      <dgm:spPr/>
      <dgm:t>
        <a:bodyPr/>
        <a:lstStyle/>
        <a:p>
          <a:endParaRPr lang="pt-BR" sz="2000"/>
        </a:p>
      </dgm:t>
    </dgm:pt>
    <dgm:pt modelId="{3F185CD7-BF2E-45A9-BAD5-256A39A53B74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000" dirty="0" err="1"/>
            <a:t>Compartilha-mento</a:t>
          </a:r>
          <a:r>
            <a:rPr lang="pt-BR" sz="2000" dirty="0"/>
            <a:t> de Informações</a:t>
          </a:r>
        </a:p>
      </dgm:t>
    </dgm:pt>
    <dgm:pt modelId="{11BD8680-0591-4849-A9C1-290DD465371E}" type="parTrans" cxnId="{9EC46F35-49D3-454A-80CE-087036AD4FF0}">
      <dgm:prSet/>
      <dgm:spPr/>
      <dgm:t>
        <a:bodyPr/>
        <a:lstStyle/>
        <a:p>
          <a:endParaRPr lang="pt-BR" sz="2000"/>
        </a:p>
      </dgm:t>
    </dgm:pt>
    <dgm:pt modelId="{BD889A06-8316-4BCC-8260-12475E668408}" type="sibTrans" cxnId="{9EC46F35-49D3-454A-80CE-087036AD4FF0}">
      <dgm:prSet custT="1"/>
      <dgm:spPr/>
      <dgm:t>
        <a:bodyPr/>
        <a:lstStyle/>
        <a:p>
          <a:endParaRPr lang="pt-BR" sz="2000"/>
        </a:p>
      </dgm:t>
    </dgm:pt>
    <dgm:pt modelId="{F600AF82-5538-4B64-93A6-5BF3D34F4B9C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2100" dirty="0"/>
            <a:t>Atuação Integrada e Sistêmica</a:t>
          </a:r>
        </a:p>
      </dgm:t>
    </dgm:pt>
    <dgm:pt modelId="{60821C00-7301-4B03-8DB6-BDB250648497}" type="parTrans" cxnId="{EF515BD3-6B2F-4C51-93FF-FC04E346A70D}">
      <dgm:prSet/>
      <dgm:spPr/>
      <dgm:t>
        <a:bodyPr/>
        <a:lstStyle/>
        <a:p>
          <a:endParaRPr lang="pt-BR" sz="2000"/>
        </a:p>
      </dgm:t>
    </dgm:pt>
    <dgm:pt modelId="{CF0853D3-4892-49C1-B9DA-4F91297B2F48}" type="sibTrans" cxnId="{EF515BD3-6B2F-4C51-93FF-FC04E346A70D}">
      <dgm:prSet custT="1"/>
      <dgm:spPr/>
      <dgm:t>
        <a:bodyPr/>
        <a:lstStyle/>
        <a:p>
          <a:endParaRPr lang="pt-BR" sz="2000"/>
        </a:p>
      </dgm:t>
    </dgm:pt>
    <dgm:pt modelId="{778DA629-854A-4A4B-B9CD-7E712548025E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2200" dirty="0"/>
            <a:t>Linguagem cidadã</a:t>
          </a:r>
        </a:p>
      </dgm:t>
    </dgm:pt>
    <dgm:pt modelId="{1CE78B7C-5AC7-4A2F-B309-72F5F9C0013B}" type="parTrans" cxnId="{811E276C-150B-4826-96BB-4349F6845089}">
      <dgm:prSet/>
      <dgm:spPr/>
      <dgm:t>
        <a:bodyPr/>
        <a:lstStyle/>
        <a:p>
          <a:endParaRPr lang="pt-BR" sz="2000"/>
        </a:p>
      </dgm:t>
    </dgm:pt>
    <dgm:pt modelId="{56A4E05F-3610-4201-BCC3-35F915557CC3}" type="sibTrans" cxnId="{811E276C-150B-4826-96BB-4349F6845089}">
      <dgm:prSet custT="1"/>
      <dgm:spPr/>
      <dgm:t>
        <a:bodyPr/>
        <a:lstStyle/>
        <a:p>
          <a:endParaRPr lang="pt-BR" sz="2000"/>
        </a:p>
      </dgm:t>
    </dgm:pt>
    <dgm:pt modelId="{B56EAC6E-17D4-460F-8317-CE5D89A5BD4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dirty="0"/>
            <a:t>Custo econômico ou social (análise do risco)</a:t>
          </a:r>
        </a:p>
      </dgm:t>
    </dgm:pt>
    <dgm:pt modelId="{66D41E5D-0605-4CAF-943F-2286E0A4105F}" type="parTrans" cxnId="{7C8F2425-6351-4DAC-A1AF-34390C659BAA}">
      <dgm:prSet/>
      <dgm:spPr/>
      <dgm:t>
        <a:bodyPr/>
        <a:lstStyle/>
        <a:p>
          <a:endParaRPr lang="pt-BR" sz="2000"/>
        </a:p>
      </dgm:t>
    </dgm:pt>
    <dgm:pt modelId="{3F821E76-D29E-4D3A-930F-660462FD3813}" type="sibTrans" cxnId="{7C8F2425-6351-4DAC-A1AF-34390C659BAA}">
      <dgm:prSet custT="1"/>
      <dgm:spPr/>
      <dgm:t>
        <a:bodyPr/>
        <a:lstStyle/>
        <a:p>
          <a:endParaRPr lang="pt-BR" sz="2000"/>
        </a:p>
      </dgm:t>
    </dgm:pt>
    <dgm:pt modelId="{4E40699A-A098-436D-BD1F-5E01934542D6}" type="pres">
      <dgm:prSet presAssocID="{E0B47D6D-A485-422A-8693-7FB259E0F520}" presName="cycle" presStyleCnt="0">
        <dgm:presLayoutVars>
          <dgm:dir/>
          <dgm:resizeHandles val="exact"/>
        </dgm:presLayoutVars>
      </dgm:prSet>
      <dgm:spPr/>
    </dgm:pt>
    <dgm:pt modelId="{A184EEAF-0484-4C59-913F-761C4D468F56}" type="pres">
      <dgm:prSet presAssocID="{191424C0-A707-4FD5-99A5-5BABA3E29320}" presName="node" presStyleLbl="node1" presStyleIdx="0" presStyleCnt="5" custScaleX="110771" custScaleY="98675">
        <dgm:presLayoutVars>
          <dgm:bulletEnabled val="1"/>
        </dgm:presLayoutVars>
      </dgm:prSet>
      <dgm:spPr/>
    </dgm:pt>
    <dgm:pt modelId="{CDCF1B15-B883-45E2-BA73-9ECFFB2CFD11}" type="pres">
      <dgm:prSet presAssocID="{CCF269FC-C25A-4490-A886-8672939F522D}" presName="sibTrans" presStyleLbl="sibTrans2D1" presStyleIdx="0" presStyleCnt="5"/>
      <dgm:spPr/>
    </dgm:pt>
    <dgm:pt modelId="{7C47E5E6-1547-457D-86DA-2FB3DAC226C0}" type="pres">
      <dgm:prSet presAssocID="{CCF269FC-C25A-4490-A886-8672939F522D}" presName="connectorText" presStyleLbl="sibTrans2D1" presStyleIdx="0" presStyleCnt="5"/>
      <dgm:spPr/>
    </dgm:pt>
    <dgm:pt modelId="{AE2334D7-6284-453A-8308-73AEB71B1DFC}" type="pres">
      <dgm:prSet presAssocID="{3F185CD7-BF2E-45A9-BAD5-256A39A53B74}" presName="node" presStyleLbl="node1" presStyleIdx="1" presStyleCnt="5" custScaleX="134145" custScaleY="131383">
        <dgm:presLayoutVars>
          <dgm:bulletEnabled val="1"/>
        </dgm:presLayoutVars>
      </dgm:prSet>
      <dgm:spPr/>
    </dgm:pt>
    <dgm:pt modelId="{06CF8C03-06EC-451D-BACE-6B0337E06BDD}" type="pres">
      <dgm:prSet presAssocID="{BD889A06-8316-4BCC-8260-12475E668408}" presName="sibTrans" presStyleLbl="sibTrans2D1" presStyleIdx="1" presStyleCnt="5"/>
      <dgm:spPr/>
    </dgm:pt>
    <dgm:pt modelId="{6E5E21BA-04B3-4187-8098-0BA644AC3918}" type="pres">
      <dgm:prSet presAssocID="{BD889A06-8316-4BCC-8260-12475E668408}" presName="connectorText" presStyleLbl="sibTrans2D1" presStyleIdx="1" presStyleCnt="5"/>
      <dgm:spPr/>
    </dgm:pt>
    <dgm:pt modelId="{7888DD4A-CFBB-4289-BDB3-C38423EAAEA5}" type="pres">
      <dgm:prSet presAssocID="{F600AF82-5538-4B64-93A6-5BF3D34F4B9C}" presName="node" presStyleLbl="node1" presStyleIdx="2" presStyleCnt="5" custScaleX="130702" custScaleY="117393">
        <dgm:presLayoutVars>
          <dgm:bulletEnabled val="1"/>
        </dgm:presLayoutVars>
      </dgm:prSet>
      <dgm:spPr/>
    </dgm:pt>
    <dgm:pt modelId="{FEEEF9D2-F5BF-4703-9A1E-C0D3AD724FBB}" type="pres">
      <dgm:prSet presAssocID="{CF0853D3-4892-49C1-B9DA-4F91297B2F48}" presName="sibTrans" presStyleLbl="sibTrans2D1" presStyleIdx="2" presStyleCnt="5"/>
      <dgm:spPr/>
    </dgm:pt>
    <dgm:pt modelId="{1967BA4D-E2AE-41CD-ABF1-92990CBD0B14}" type="pres">
      <dgm:prSet presAssocID="{CF0853D3-4892-49C1-B9DA-4F91297B2F48}" presName="connectorText" presStyleLbl="sibTrans2D1" presStyleIdx="2" presStyleCnt="5"/>
      <dgm:spPr/>
    </dgm:pt>
    <dgm:pt modelId="{34E86B49-0609-402F-B269-08A14C3761BF}" type="pres">
      <dgm:prSet presAssocID="{778DA629-854A-4A4B-B9CD-7E712548025E}" presName="node" presStyleLbl="node1" presStyleIdx="3" presStyleCnt="5" custScaleX="131409" custScaleY="118221">
        <dgm:presLayoutVars>
          <dgm:bulletEnabled val="1"/>
        </dgm:presLayoutVars>
      </dgm:prSet>
      <dgm:spPr/>
    </dgm:pt>
    <dgm:pt modelId="{07AA47E3-38DC-4020-84CC-A085604726F6}" type="pres">
      <dgm:prSet presAssocID="{56A4E05F-3610-4201-BCC3-35F915557CC3}" presName="sibTrans" presStyleLbl="sibTrans2D1" presStyleIdx="3" presStyleCnt="5"/>
      <dgm:spPr/>
    </dgm:pt>
    <dgm:pt modelId="{651FF05B-E813-4FEE-AB21-F1C819D4EEA3}" type="pres">
      <dgm:prSet presAssocID="{56A4E05F-3610-4201-BCC3-35F915557CC3}" presName="connectorText" presStyleLbl="sibTrans2D1" presStyleIdx="3" presStyleCnt="5"/>
      <dgm:spPr/>
    </dgm:pt>
    <dgm:pt modelId="{956C4132-EA36-4D37-93AC-78979F93A59A}" type="pres">
      <dgm:prSet presAssocID="{B56EAC6E-17D4-460F-8317-CE5D89A5BD4A}" presName="node" presStyleLbl="node1" presStyleIdx="4" presStyleCnt="5" custScaleX="130032" custScaleY="125552">
        <dgm:presLayoutVars>
          <dgm:bulletEnabled val="1"/>
        </dgm:presLayoutVars>
      </dgm:prSet>
      <dgm:spPr/>
    </dgm:pt>
    <dgm:pt modelId="{6CB6A093-7AE4-4F79-9A8D-A8E7AEDECBE2}" type="pres">
      <dgm:prSet presAssocID="{3F821E76-D29E-4D3A-930F-660462FD3813}" presName="sibTrans" presStyleLbl="sibTrans2D1" presStyleIdx="4" presStyleCnt="5"/>
      <dgm:spPr/>
    </dgm:pt>
    <dgm:pt modelId="{B447DFBC-457B-466C-B15A-599160F4B211}" type="pres">
      <dgm:prSet presAssocID="{3F821E76-D29E-4D3A-930F-660462FD3813}" presName="connectorText" presStyleLbl="sibTrans2D1" presStyleIdx="4" presStyleCnt="5"/>
      <dgm:spPr/>
    </dgm:pt>
  </dgm:ptLst>
  <dgm:cxnLst>
    <dgm:cxn modelId="{A335EA10-B5DC-41CC-A71D-93E4F1A5D243}" type="presOf" srcId="{F600AF82-5538-4B64-93A6-5BF3D34F4B9C}" destId="{7888DD4A-CFBB-4289-BDB3-C38423EAAEA5}" srcOrd="0" destOrd="0" presId="urn:microsoft.com/office/officeart/2005/8/layout/cycle2"/>
    <dgm:cxn modelId="{ED85D019-AF84-4B1F-99E4-84F0ADDA1119}" type="presOf" srcId="{778DA629-854A-4A4B-B9CD-7E712548025E}" destId="{34E86B49-0609-402F-B269-08A14C3761BF}" srcOrd="0" destOrd="0" presId="urn:microsoft.com/office/officeart/2005/8/layout/cycle2"/>
    <dgm:cxn modelId="{5F3B621B-7982-4780-91C6-256F084C5647}" type="presOf" srcId="{3F821E76-D29E-4D3A-930F-660462FD3813}" destId="{B447DFBC-457B-466C-B15A-599160F4B211}" srcOrd="1" destOrd="0" presId="urn:microsoft.com/office/officeart/2005/8/layout/cycle2"/>
    <dgm:cxn modelId="{1117B520-D6D6-4DE9-957A-53AAA6CE4B33}" type="presOf" srcId="{56A4E05F-3610-4201-BCC3-35F915557CC3}" destId="{651FF05B-E813-4FEE-AB21-F1C819D4EEA3}" srcOrd="1" destOrd="0" presId="urn:microsoft.com/office/officeart/2005/8/layout/cycle2"/>
    <dgm:cxn modelId="{7C8F2425-6351-4DAC-A1AF-34390C659BAA}" srcId="{E0B47D6D-A485-422A-8693-7FB259E0F520}" destId="{B56EAC6E-17D4-460F-8317-CE5D89A5BD4A}" srcOrd="4" destOrd="0" parTransId="{66D41E5D-0605-4CAF-943F-2286E0A4105F}" sibTransId="{3F821E76-D29E-4D3A-930F-660462FD3813}"/>
    <dgm:cxn modelId="{DE1C5125-7976-4E31-AFB2-65274AB7D418}" type="presOf" srcId="{191424C0-A707-4FD5-99A5-5BABA3E29320}" destId="{A184EEAF-0484-4C59-913F-761C4D468F56}" srcOrd="0" destOrd="0" presId="urn:microsoft.com/office/officeart/2005/8/layout/cycle2"/>
    <dgm:cxn modelId="{822A242A-AE95-4794-A52A-EB0781222E7F}" type="presOf" srcId="{B56EAC6E-17D4-460F-8317-CE5D89A5BD4A}" destId="{956C4132-EA36-4D37-93AC-78979F93A59A}" srcOrd="0" destOrd="0" presId="urn:microsoft.com/office/officeart/2005/8/layout/cycle2"/>
    <dgm:cxn modelId="{B117A231-0891-434E-B4B8-E864B7B04579}" type="presOf" srcId="{3F185CD7-BF2E-45A9-BAD5-256A39A53B74}" destId="{AE2334D7-6284-453A-8308-73AEB71B1DFC}" srcOrd="0" destOrd="0" presId="urn:microsoft.com/office/officeart/2005/8/layout/cycle2"/>
    <dgm:cxn modelId="{9EC46F35-49D3-454A-80CE-087036AD4FF0}" srcId="{E0B47D6D-A485-422A-8693-7FB259E0F520}" destId="{3F185CD7-BF2E-45A9-BAD5-256A39A53B74}" srcOrd="1" destOrd="0" parTransId="{11BD8680-0591-4849-A9C1-290DD465371E}" sibTransId="{BD889A06-8316-4BCC-8260-12475E668408}"/>
    <dgm:cxn modelId="{811E276C-150B-4826-96BB-4349F6845089}" srcId="{E0B47D6D-A485-422A-8693-7FB259E0F520}" destId="{778DA629-854A-4A4B-B9CD-7E712548025E}" srcOrd="3" destOrd="0" parTransId="{1CE78B7C-5AC7-4A2F-B309-72F5F9C0013B}" sibTransId="{56A4E05F-3610-4201-BCC3-35F915557CC3}"/>
    <dgm:cxn modelId="{A37DA470-F07E-479D-8EC4-090688CA30F3}" type="presOf" srcId="{BD889A06-8316-4BCC-8260-12475E668408}" destId="{06CF8C03-06EC-451D-BACE-6B0337E06BDD}" srcOrd="0" destOrd="0" presId="urn:microsoft.com/office/officeart/2005/8/layout/cycle2"/>
    <dgm:cxn modelId="{AB76DC54-A30A-4B64-BCA4-44ED2D438C7B}" type="presOf" srcId="{CCF269FC-C25A-4490-A886-8672939F522D}" destId="{7C47E5E6-1547-457D-86DA-2FB3DAC226C0}" srcOrd="1" destOrd="0" presId="urn:microsoft.com/office/officeart/2005/8/layout/cycle2"/>
    <dgm:cxn modelId="{04F78C77-12FF-4B03-AEAC-9D4D919CBF0C}" type="presOf" srcId="{E0B47D6D-A485-422A-8693-7FB259E0F520}" destId="{4E40699A-A098-436D-BD1F-5E01934542D6}" srcOrd="0" destOrd="0" presId="urn:microsoft.com/office/officeart/2005/8/layout/cycle2"/>
    <dgm:cxn modelId="{171B4680-BB61-421F-8928-E1E4D6FF8EA0}" type="presOf" srcId="{BD889A06-8316-4BCC-8260-12475E668408}" destId="{6E5E21BA-04B3-4187-8098-0BA644AC3918}" srcOrd="1" destOrd="0" presId="urn:microsoft.com/office/officeart/2005/8/layout/cycle2"/>
    <dgm:cxn modelId="{5E5F2E9C-F632-4D9B-8314-5C138B5CE6CA}" type="presOf" srcId="{CCF269FC-C25A-4490-A886-8672939F522D}" destId="{CDCF1B15-B883-45E2-BA73-9ECFFB2CFD11}" srcOrd="0" destOrd="0" presId="urn:microsoft.com/office/officeart/2005/8/layout/cycle2"/>
    <dgm:cxn modelId="{31FD0CBC-5C71-420D-BDDD-28A36FF0B3F0}" srcId="{E0B47D6D-A485-422A-8693-7FB259E0F520}" destId="{191424C0-A707-4FD5-99A5-5BABA3E29320}" srcOrd="0" destOrd="0" parTransId="{A98F911A-A34D-4123-8510-7DB1EE30641B}" sibTransId="{CCF269FC-C25A-4490-A886-8672939F522D}"/>
    <dgm:cxn modelId="{26C6D2BE-AC25-42EA-819A-7FBE60F8FE5D}" type="presOf" srcId="{3F821E76-D29E-4D3A-930F-660462FD3813}" destId="{6CB6A093-7AE4-4F79-9A8D-A8E7AEDECBE2}" srcOrd="0" destOrd="0" presId="urn:microsoft.com/office/officeart/2005/8/layout/cycle2"/>
    <dgm:cxn modelId="{0798C9CC-0D5F-41BB-8664-8DAFC277ED6E}" type="presOf" srcId="{56A4E05F-3610-4201-BCC3-35F915557CC3}" destId="{07AA47E3-38DC-4020-84CC-A085604726F6}" srcOrd="0" destOrd="0" presId="urn:microsoft.com/office/officeart/2005/8/layout/cycle2"/>
    <dgm:cxn modelId="{EF515BD3-6B2F-4C51-93FF-FC04E346A70D}" srcId="{E0B47D6D-A485-422A-8693-7FB259E0F520}" destId="{F600AF82-5538-4B64-93A6-5BF3D34F4B9C}" srcOrd="2" destOrd="0" parTransId="{60821C00-7301-4B03-8DB6-BDB250648497}" sibTransId="{CF0853D3-4892-49C1-B9DA-4F91297B2F48}"/>
    <dgm:cxn modelId="{1C3080E1-86C8-4397-9C9D-1247E104F5DD}" type="presOf" srcId="{CF0853D3-4892-49C1-B9DA-4F91297B2F48}" destId="{FEEEF9D2-F5BF-4703-9A1E-C0D3AD724FBB}" srcOrd="0" destOrd="0" presId="urn:microsoft.com/office/officeart/2005/8/layout/cycle2"/>
    <dgm:cxn modelId="{6635EBE8-EAC5-469F-9078-F1DA6005C7AB}" type="presOf" srcId="{CF0853D3-4892-49C1-B9DA-4F91297B2F48}" destId="{1967BA4D-E2AE-41CD-ABF1-92990CBD0B14}" srcOrd="1" destOrd="0" presId="urn:microsoft.com/office/officeart/2005/8/layout/cycle2"/>
    <dgm:cxn modelId="{2A155125-00F5-445F-A4D8-65A2FA696137}" type="presParOf" srcId="{4E40699A-A098-436D-BD1F-5E01934542D6}" destId="{A184EEAF-0484-4C59-913F-761C4D468F56}" srcOrd="0" destOrd="0" presId="urn:microsoft.com/office/officeart/2005/8/layout/cycle2"/>
    <dgm:cxn modelId="{B3252CCB-BCB9-46FC-B124-BCDBA5073F96}" type="presParOf" srcId="{4E40699A-A098-436D-BD1F-5E01934542D6}" destId="{CDCF1B15-B883-45E2-BA73-9ECFFB2CFD11}" srcOrd="1" destOrd="0" presId="urn:microsoft.com/office/officeart/2005/8/layout/cycle2"/>
    <dgm:cxn modelId="{606AF359-C9FE-470A-B50A-136155CCFD72}" type="presParOf" srcId="{CDCF1B15-B883-45E2-BA73-9ECFFB2CFD11}" destId="{7C47E5E6-1547-457D-86DA-2FB3DAC226C0}" srcOrd="0" destOrd="0" presId="urn:microsoft.com/office/officeart/2005/8/layout/cycle2"/>
    <dgm:cxn modelId="{FF1909AD-C400-4404-9070-150DDF5CE517}" type="presParOf" srcId="{4E40699A-A098-436D-BD1F-5E01934542D6}" destId="{AE2334D7-6284-453A-8308-73AEB71B1DFC}" srcOrd="2" destOrd="0" presId="urn:microsoft.com/office/officeart/2005/8/layout/cycle2"/>
    <dgm:cxn modelId="{5A213199-40BD-4CAD-8F77-B8CAF512A391}" type="presParOf" srcId="{4E40699A-A098-436D-BD1F-5E01934542D6}" destId="{06CF8C03-06EC-451D-BACE-6B0337E06BDD}" srcOrd="3" destOrd="0" presId="urn:microsoft.com/office/officeart/2005/8/layout/cycle2"/>
    <dgm:cxn modelId="{945CF213-ED13-42A7-8BEF-4276F91C0FD9}" type="presParOf" srcId="{06CF8C03-06EC-451D-BACE-6B0337E06BDD}" destId="{6E5E21BA-04B3-4187-8098-0BA644AC3918}" srcOrd="0" destOrd="0" presId="urn:microsoft.com/office/officeart/2005/8/layout/cycle2"/>
    <dgm:cxn modelId="{C7C5DA82-3CE3-4AC5-AF4A-9796BC03EFD6}" type="presParOf" srcId="{4E40699A-A098-436D-BD1F-5E01934542D6}" destId="{7888DD4A-CFBB-4289-BDB3-C38423EAAEA5}" srcOrd="4" destOrd="0" presId="urn:microsoft.com/office/officeart/2005/8/layout/cycle2"/>
    <dgm:cxn modelId="{6B5B50F5-3D76-49C3-B455-0428FB38A656}" type="presParOf" srcId="{4E40699A-A098-436D-BD1F-5E01934542D6}" destId="{FEEEF9D2-F5BF-4703-9A1E-C0D3AD724FBB}" srcOrd="5" destOrd="0" presId="urn:microsoft.com/office/officeart/2005/8/layout/cycle2"/>
    <dgm:cxn modelId="{6571198D-702F-48A1-BB9C-43763DB085C0}" type="presParOf" srcId="{FEEEF9D2-F5BF-4703-9A1E-C0D3AD724FBB}" destId="{1967BA4D-E2AE-41CD-ABF1-92990CBD0B14}" srcOrd="0" destOrd="0" presId="urn:microsoft.com/office/officeart/2005/8/layout/cycle2"/>
    <dgm:cxn modelId="{D1E7F31B-0C88-4C60-AB81-6E979707D04B}" type="presParOf" srcId="{4E40699A-A098-436D-BD1F-5E01934542D6}" destId="{34E86B49-0609-402F-B269-08A14C3761BF}" srcOrd="6" destOrd="0" presId="urn:microsoft.com/office/officeart/2005/8/layout/cycle2"/>
    <dgm:cxn modelId="{8840D07D-8550-4DE8-83B6-564E42146B1B}" type="presParOf" srcId="{4E40699A-A098-436D-BD1F-5E01934542D6}" destId="{07AA47E3-38DC-4020-84CC-A085604726F6}" srcOrd="7" destOrd="0" presId="urn:microsoft.com/office/officeart/2005/8/layout/cycle2"/>
    <dgm:cxn modelId="{B38ADF96-EB12-4255-BC5B-A7303D7A8FA4}" type="presParOf" srcId="{07AA47E3-38DC-4020-84CC-A085604726F6}" destId="{651FF05B-E813-4FEE-AB21-F1C819D4EEA3}" srcOrd="0" destOrd="0" presId="urn:microsoft.com/office/officeart/2005/8/layout/cycle2"/>
    <dgm:cxn modelId="{BF98A76F-14AD-4DDB-9D8A-958AB979F6CA}" type="presParOf" srcId="{4E40699A-A098-436D-BD1F-5E01934542D6}" destId="{956C4132-EA36-4D37-93AC-78979F93A59A}" srcOrd="8" destOrd="0" presId="urn:microsoft.com/office/officeart/2005/8/layout/cycle2"/>
    <dgm:cxn modelId="{143D6738-3783-4A55-9A1C-61A5DBAE7D4D}" type="presParOf" srcId="{4E40699A-A098-436D-BD1F-5E01934542D6}" destId="{6CB6A093-7AE4-4F79-9A8D-A8E7AEDECBE2}" srcOrd="9" destOrd="0" presId="urn:microsoft.com/office/officeart/2005/8/layout/cycle2"/>
    <dgm:cxn modelId="{BCE8DF8E-23B5-435E-BA5F-6067C297FBB0}" type="presParOf" srcId="{6CB6A093-7AE4-4F79-9A8D-A8E7AEDECBE2}" destId="{B447DFBC-457B-466C-B15A-599160F4B2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ABF78-484C-45DA-95D1-D87564B5B8D2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5CEF6B6-6232-4493-87D7-245763CFA778}">
      <dgm:prSet phldrT="[Texto]"/>
      <dgm:spPr/>
      <dgm:t>
        <a:bodyPr/>
        <a:lstStyle/>
        <a:p>
          <a:r>
            <a:rPr lang="pt-BR" dirty="0"/>
            <a:t>Acompanhar a prestação e avaliação dos serviços</a:t>
          </a:r>
        </a:p>
      </dgm:t>
    </dgm:pt>
    <dgm:pt modelId="{29F04BAC-8DD0-45E7-B206-40C3BB20FB37}" type="parTrans" cxnId="{C3FF3E0F-7444-474F-829F-3FD1F3AF4A6A}">
      <dgm:prSet/>
      <dgm:spPr/>
      <dgm:t>
        <a:bodyPr/>
        <a:lstStyle/>
        <a:p>
          <a:endParaRPr lang="pt-BR"/>
        </a:p>
      </dgm:t>
    </dgm:pt>
    <dgm:pt modelId="{1FE4FCC7-86FA-4A9A-AD7B-94BA640CF933}" type="sibTrans" cxnId="{C3FF3E0F-7444-474F-829F-3FD1F3AF4A6A}">
      <dgm:prSet/>
      <dgm:spPr/>
      <dgm:t>
        <a:bodyPr/>
        <a:lstStyle/>
        <a:p>
          <a:endParaRPr lang="pt-BR"/>
        </a:p>
      </dgm:t>
    </dgm:pt>
    <dgm:pt modelId="{19C33C9A-20A0-4833-A6D2-322C7A68E347}">
      <dgm:prSet phldrT="[Texto]"/>
      <dgm:spPr/>
      <dgm:t>
        <a:bodyPr/>
        <a:lstStyle/>
        <a:p>
          <a:r>
            <a:rPr lang="pt-BR" dirty="0"/>
            <a:t>Escolha do meio para a obtenção dos serviços</a:t>
          </a:r>
        </a:p>
      </dgm:t>
    </dgm:pt>
    <dgm:pt modelId="{9FBB0E6A-3E68-4884-A40D-0AECF5A0D7F2}" type="parTrans" cxnId="{D6B6ADF3-280D-4715-977E-91A7326652E9}">
      <dgm:prSet/>
      <dgm:spPr/>
      <dgm:t>
        <a:bodyPr/>
        <a:lstStyle/>
        <a:p>
          <a:endParaRPr lang="pt-BR"/>
        </a:p>
      </dgm:t>
    </dgm:pt>
    <dgm:pt modelId="{1FE07100-3896-45CD-8004-54AB662D0F7A}" type="sibTrans" cxnId="{D6B6ADF3-280D-4715-977E-91A7326652E9}">
      <dgm:prSet/>
      <dgm:spPr/>
      <dgm:t>
        <a:bodyPr/>
        <a:lstStyle/>
        <a:p>
          <a:endParaRPr lang="pt-BR"/>
        </a:p>
      </dgm:t>
    </dgm:pt>
    <dgm:pt modelId="{2DD45BED-8E20-4196-9CB4-2B7571F51C7E}">
      <dgm:prSet phldrT="[Texto]"/>
      <dgm:spPr/>
      <dgm:t>
        <a:bodyPr/>
        <a:lstStyle/>
        <a:p>
          <a:r>
            <a:rPr lang="pt-BR" dirty="0"/>
            <a:t>Acesso às suas informações pessoais</a:t>
          </a:r>
        </a:p>
      </dgm:t>
    </dgm:pt>
    <dgm:pt modelId="{9757E5A2-A49C-42D5-8D49-FF2035924D76}" type="parTrans" cxnId="{6A7FC1C9-7CBC-47EB-88DF-9DB5DC02264D}">
      <dgm:prSet/>
      <dgm:spPr/>
      <dgm:t>
        <a:bodyPr/>
        <a:lstStyle/>
        <a:p>
          <a:endParaRPr lang="pt-BR"/>
        </a:p>
      </dgm:t>
    </dgm:pt>
    <dgm:pt modelId="{F3C4845C-778B-4ED3-98B1-78AD820C62D3}" type="sibTrans" cxnId="{6A7FC1C9-7CBC-47EB-88DF-9DB5DC02264D}">
      <dgm:prSet/>
      <dgm:spPr/>
      <dgm:t>
        <a:bodyPr/>
        <a:lstStyle/>
        <a:p>
          <a:endParaRPr lang="pt-BR"/>
        </a:p>
      </dgm:t>
    </dgm:pt>
    <dgm:pt modelId="{BBC145E9-93D5-486C-811E-3C5633BDFA12}">
      <dgm:prSet phldrT="[Texto]"/>
      <dgm:spPr/>
      <dgm:t>
        <a:bodyPr/>
        <a:lstStyle/>
        <a:p>
          <a:r>
            <a:rPr lang="pt-BR" dirty="0"/>
            <a:t>Proteção dos seus dados pessoais</a:t>
          </a:r>
        </a:p>
      </dgm:t>
    </dgm:pt>
    <dgm:pt modelId="{565BFBA6-D3CD-435C-BA11-4CD6E41791BB}" type="parTrans" cxnId="{B9DFE0B6-5E60-4B70-8EBD-3015B5795EDA}">
      <dgm:prSet/>
      <dgm:spPr/>
      <dgm:t>
        <a:bodyPr/>
        <a:lstStyle/>
        <a:p>
          <a:endParaRPr lang="pt-BR"/>
        </a:p>
      </dgm:t>
    </dgm:pt>
    <dgm:pt modelId="{4A6F928E-CA29-4050-8181-E4730BDA7190}" type="sibTrans" cxnId="{B9DFE0B6-5E60-4B70-8EBD-3015B5795EDA}">
      <dgm:prSet/>
      <dgm:spPr/>
      <dgm:t>
        <a:bodyPr/>
        <a:lstStyle/>
        <a:p>
          <a:endParaRPr lang="pt-BR"/>
        </a:p>
      </dgm:t>
    </dgm:pt>
    <dgm:pt modelId="{66360A75-E0A5-4576-85AF-69DD8A2F0CC7}">
      <dgm:prSet phldrT="[Texto]"/>
      <dgm:spPr/>
      <dgm:t>
        <a:bodyPr/>
        <a:lstStyle/>
        <a:p>
          <a:r>
            <a:rPr lang="pt-BR" dirty="0"/>
            <a:t>Atuação integrada e sistêmica na expedição de documentos</a:t>
          </a:r>
        </a:p>
      </dgm:t>
    </dgm:pt>
    <dgm:pt modelId="{C20AAAF7-EEB0-4908-8CC9-DDA3FA20C90A}" type="parTrans" cxnId="{4962A316-2747-47D3-A294-5F4E31DB764A}">
      <dgm:prSet/>
      <dgm:spPr/>
      <dgm:t>
        <a:bodyPr/>
        <a:lstStyle/>
        <a:p>
          <a:endParaRPr lang="pt-BR"/>
        </a:p>
      </dgm:t>
    </dgm:pt>
    <dgm:pt modelId="{E2C7A2F0-2AE3-47CA-A676-5A0FED08F61B}" type="sibTrans" cxnId="{4962A316-2747-47D3-A294-5F4E31DB764A}">
      <dgm:prSet/>
      <dgm:spPr/>
      <dgm:t>
        <a:bodyPr/>
        <a:lstStyle/>
        <a:p>
          <a:endParaRPr lang="pt-BR"/>
        </a:p>
      </dgm:t>
    </dgm:pt>
    <dgm:pt modelId="{2EA0517C-BFD7-4024-8E8C-6450419285EA}">
      <dgm:prSet phldrT="[Texto]"/>
      <dgm:spPr/>
      <dgm:t>
        <a:bodyPr/>
        <a:lstStyle/>
        <a:p>
          <a:r>
            <a:rPr lang="pt-BR" dirty="0"/>
            <a:t>Horário; serviços prestados, local e setor; acesso ao agente público; situação de tramitação; e taxas</a:t>
          </a:r>
        </a:p>
      </dgm:t>
    </dgm:pt>
    <dgm:pt modelId="{DA54C917-B486-430C-8540-CDE83113C2CA}" type="parTrans" cxnId="{73A0C6DB-C34A-41F5-B5A2-79502C7FA65D}">
      <dgm:prSet/>
      <dgm:spPr/>
      <dgm:t>
        <a:bodyPr/>
        <a:lstStyle/>
        <a:p>
          <a:endParaRPr lang="pt-BR"/>
        </a:p>
      </dgm:t>
    </dgm:pt>
    <dgm:pt modelId="{5E868B0D-1BDA-4777-BC86-D95CA3F67B56}" type="sibTrans" cxnId="{73A0C6DB-C34A-41F5-B5A2-79502C7FA65D}">
      <dgm:prSet/>
      <dgm:spPr/>
      <dgm:t>
        <a:bodyPr/>
        <a:lstStyle/>
        <a:p>
          <a:endParaRPr lang="pt-BR"/>
        </a:p>
      </dgm:t>
    </dgm:pt>
    <dgm:pt modelId="{6A8DA660-1693-4D03-B7C7-8CA5655B20C7}" type="pres">
      <dgm:prSet presAssocID="{5E0ABF78-484C-45DA-95D1-D87564B5B8D2}" presName="diagram" presStyleCnt="0">
        <dgm:presLayoutVars>
          <dgm:dir/>
          <dgm:resizeHandles val="exact"/>
        </dgm:presLayoutVars>
      </dgm:prSet>
      <dgm:spPr/>
    </dgm:pt>
    <dgm:pt modelId="{4A417205-F6CB-4D69-9038-55876F3F27CD}" type="pres">
      <dgm:prSet presAssocID="{95CEF6B6-6232-4493-87D7-245763CFA778}" presName="node" presStyleLbl="node1" presStyleIdx="0" presStyleCnt="6">
        <dgm:presLayoutVars>
          <dgm:bulletEnabled val="1"/>
        </dgm:presLayoutVars>
      </dgm:prSet>
      <dgm:spPr/>
    </dgm:pt>
    <dgm:pt modelId="{D4388736-A6FC-4666-9285-09C0C5E623DA}" type="pres">
      <dgm:prSet presAssocID="{1FE4FCC7-86FA-4A9A-AD7B-94BA640CF933}" presName="sibTrans" presStyleCnt="0"/>
      <dgm:spPr/>
    </dgm:pt>
    <dgm:pt modelId="{85279EAE-7984-4F6B-AF3E-7B55B3FA33C3}" type="pres">
      <dgm:prSet presAssocID="{19C33C9A-20A0-4833-A6D2-322C7A68E347}" presName="node" presStyleLbl="node1" presStyleIdx="1" presStyleCnt="6">
        <dgm:presLayoutVars>
          <dgm:bulletEnabled val="1"/>
        </dgm:presLayoutVars>
      </dgm:prSet>
      <dgm:spPr/>
    </dgm:pt>
    <dgm:pt modelId="{695A2007-A072-415A-A5C0-0F7E16A300F3}" type="pres">
      <dgm:prSet presAssocID="{1FE07100-3896-45CD-8004-54AB662D0F7A}" presName="sibTrans" presStyleCnt="0"/>
      <dgm:spPr/>
    </dgm:pt>
    <dgm:pt modelId="{9E0C5BDF-A5B2-4F17-86CD-5E1D7980CEB1}" type="pres">
      <dgm:prSet presAssocID="{2DD45BED-8E20-4196-9CB4-2B7571F51C7E}" presName="node" presStyleLbl="node1" presStyleIdx="2" presStyleCnt="6">
        <dgm:presLayoutVars>
          <dgm:bulletEnabled val="1"/>
        </dgm:presLayoutVars>
      </dgm:prSet>
      <dgm:spPr/>
    </dgm:pt>
    <dgm:pt modelId="{DB7621C6-681C-4E90-ADE6-5CEF777FF354}" type="pres">
      <dgm:prSet presAssocID="{F3C4845C-778B-4ED3-98B1-78AD820C62D3}" presName="sibTrans" presStyleCnt="0"/>
      <dgm:spPr/>
    </dgm:pt>
    <dgm:pt modelId="{42282A14-0EEE-4826-94AD-7415E8D7FD81}" type="pres">
      <dgm:prSet presAssocID="{BBC145E9-93D5-486C-811E-3C5633BDFA12}" presName="node" presStyleLbl="node1" presStyleIdx="3" presStyleCnt="6">
        <dgm:presLayoutVars>
          <dgm:bulletEnabled val="1"/>
        </dgm:presLayoutVars>
      </dgm:prSet>
      <dgm:spPr/>
    </dgm:pt>
    <dgm:pt modelId="{6167E58B-4321-4301-A473-FB6F58005336}" type="pres">
      <dgm:prSet presAssocID="{4A6F928E-CA29-4050-8181-E4730BDA7190}" presName="sibTrans" presStyleCnt="0"/>
      <dgm:spPr/>
    </dgm:pt>
    <dgm:pt modelId="{B25E6B2D-DFA2-475D-8078-E42FB9A3290A}" type="pres">
      <dgm:prSet presAssocID="{66360A75-E0A5-4576-85AF-69DD8A2F0CC7}" presName="node" presStyleLbl="node1" presStyleIdx="4" presStyleCnt="6">
        <dgm:presLayoutVars>
          <dgm:bulletEnabled val="1"/>
        </dgm:presLayoutVars>
      </dgm:prSet>
      <dgm:spPr/>
    </dgm:pt>
    <dgm:pt modelId="{B93E1617-587A-4465-A9A6-CA690A10E949}" type="pres">
      <dgm:prSet presAssocID="{E2C7A2F0-2AE3-47CA-A676-5A0FED08F61B}" presName="sibTrans" presStyleCnt="0"/>
      <dgm:spPr/>
    </dgm:pt>
    <dgm:pt modelId="{1616337C-2FC1-4617-A70D-4DE0BA24032B}" type="pres">
      <dgm:prSet presAssocID="{2EA0517C-BFD7-4024-8E8C-6450419285EA}" presName="node" presStyleLbl="node1" presStyleIdx="5" presStyleCnt="6">
        <dgm:presLayoutVars>
          <dgm:bulletEnabled val="1"/>
        </dgm:presLayoutVars>
      </dgm:prSet>
      <dgm:spPr/>
    </dgm:pt>
  </dgm:ptLst>
  <dgm:cxnLst>
    <dgm:cxn modelId="{C3FF3E0F-7444-474F-829F-3FD1F3AF4A6A}" srcId="{5E0ABF78-484C-45DA-95D1-D87564B5B8D2}" destId="{95CEF6B6-6232-4493-87D7-245763CFA778}" srcOrd="0" destOrd="0" parTransId="{29F04BAC-8DD0-45E7-B206-40C3BB20FB37}" sibTransId="{1FE4FCC7-86FA-4A9A-AD7B-94BA640CF933}"/>
    <dgm:cxn modelId="{AC837716-04A1-4D06-9F4F-BACECD929C6C}" type="presOf" srcId="{2DD45BED-8E20-4196-9CB4-2B7571F51C7E}" destId="{9E0C5BDF-A5B2-4F17-86CD-5E1D7980CEB1}" srcOrd="0" destOrd="0" presId="urn:microsoft.com/office/officeart/2005/8/layout/default"/>
    <dgm:cxn modelId="{4962A316-2747-47D3-A294-5F4E31DB764A}" srcId="{5E0ABF78-484C-45DA-95D1-D87564B5B8D2}" destId="{66360A75-E0A5-4576-85AF-69DD8A2F0CC7}" srcOrd="4" destOrd="0" parTransId="{C20AAAF7-EEB0-4908-8CC9-DDA3FA20C90A}" sibTransId="{E2C7A2F0-2AE3-47CA-A676-5A0FED08F61B}"/>
    <dgm:cxn modelId="{EBA25A22-460E-4EE5-8A2E-40EF853D5F4A}" type="presOf" srcId="{95CEF6B6-6232-4493-87D7-245763CFA778}" destId="{4A417205-F6CB-4D69-9038-55876F3F27CD}" srcOrd="0" destOrd="0" presId="urn:microsoft.com/office/officeart/2005/8/layout/default"/>
    <dgm:cxn modelId="{0457B82F-0807-4B99-B397-0ACF19B66801}" type="presOf" srcId="{19C33C9A-20A0-4833-A6D2-322C7A68E347}" destId="{85279EAE-7984-4F6B-AF3E-7B55B3FA33C3}" srcOrd="0" destOrd="0" presId="urn:microsoft.com/office/officeart/2005/8/layout/default"/>
    <dgm:cxn modelId="{3FC31936-3F92-499F-9B51-F3C83E723B28}" type="presOf" srcId="{2EA0517C-BFD7-4024-8E8C-6450419285EA}" destId="{1616337C-2FC1-4617-A70D-4DE0BA24032B}" srcOrd="0" destOrd="0" presId="urn:microsoft.com/office/officeart/2005/8/layout/default"/>
    <dgm:cxn modelId="{3FB38585-16E5-4223-8368-5E04F80EF8F4}" type="presOf" srcId="{BBC145E9-93D5-486C-811E-3C5633BDFA12}" destId="{42282A14-0EEE-4826-94AD-7415E8D7FD81}" srcOrd="0" destOrd="0" presId="urn:microsoft.com/office/officeart/2005/8/layout/default"/>
    <dgm:cxn modelId="{DC8914A6-812C-482F-AE8E-4F848AF16BB0}" type="presOf" srcId="{5E0ABF78-484C-45DA-95D1-D87564B5B8D2}" destId="{6A8DA660-1693-4D03-B7C7-8CA5655B20C7}" srcOrd="0" destOrd="0" presId="urn:microsoft.com/office/officeart/2005/8/layout/default"/>
    <dgm:cxn modelId="{B9DFE0B6-5E60-4B70-8EBD-3015B5795EDA}" srcId="{5E0ABF78-484C-45DA-95D1-D87564B5B8D2}" destId="{BBC145E9-93D5-486C-811E-3C5633BDFA12}" srcOrd="3" destOrd="0" parTransId="{565BFBA6-D3CD-435C-BA11-4CD6E41791BB}" sibTransId="{4A6F928E-CA29-4050-8181-E4730BDA7190}"/>
    <dgm:cxn modelId="{D7B7FBBF-4AAF-4276-BA09-C40E8C907ECE}" type="presOf" srcId="{66360A75-E0A5-4576-85AF-69DD8A2F0CC7}" destId="{B25E6B2D-DFA2-475D-8078-E42FB9A3290A}" srcOrd="0" destOrd="0" presId="urn:microsoft.com/office/officeart/2005/8/layout/default"/>
    <dgm:cxn modelId="{6A7FC1C9-7CBC-47EB-88DF-9DB5DC02264D}" srcId="{5E0ABF78-484C-45DA-95D1-D87564B5B8D2}" destId="{2DD45BED-8E20-4196-9CB4-2B7571F51C7E}" srcOrd="2" destOrd="0" parTransId="{9757E5A2-A49C-42D5-8D49-FF2035924D76}" sibTransId="{F3C4845C-778B-4ED3-98B1-78AD820C62D3}"/>
    <dgm:cxn modelId="{73A0C6DB-C34A-41F5-B5A2-79502C7FA65D}" srcId="{5E0ABF78-484C-45DA-95D1-D87564B5B8D2}" destId="{2EA0517C-BFD7-4024-8E8C-6450419285EA}" srcOrd="5" destOrd="0" parTransId="{DA54C917-B486-430C-8540-CDE83113C2CA}" sibTransId="{5E868B0D-1BDA-4777-BC86-D95CA3F67B56}"/>
    <dgm:cxn modelId="{D6B6ADF3-280D-4715-977E-91A7326652E9}" srcId="{5E0ABF78-484C-45DA-95D1-D87564B5B8D2}" destId="{19C33C9A-20A0-4833-A6D2-322C7A68E347}" srcOrd="1" destOrd="0" parTransId="{9FBB0E6A-3E68-4884-A40D-0AECF5A0D7F2}" sibTransId="{1FE07100-3896-45CD-8004-54AB662D0F7A}"/>
    <dgm:cxn modelId="{07C472E3-2DE9-4BD4-90F2-563A04B51B25}" type="presParOf" srcId="{6A8DA660-1693-4D03-B7C7-8CA5655B20C7}" destId="{4A417205-F6CB-4D69-9038-55876F3F27CD}" srcOrd="0" destOrd="0" presId="urn:microsoft.com/office/officeart/2005/8/layout/default"/>
    <dgm:cxn modelId="{FE452D15-6D5E-4F4A-BD1E-3EB28C66DA3E}" type="presParOf" srcId="{6A8DA660-1693-4D03-B7C7-8CA5655B20C7}" destId="{D4388736-A6FC-4666-9285-09C0C5E623DA}" srcOrd="1" destOrd="0" presId="urn:microsoft.com/office/officeart/2005/8/layout/default"/>
    <dgm:cxn modelId="{52EE1C04-1FB7-4E94-9C94-373F69395B8B}" type="presParOf" srcId="{6A8DA660-1693-4D03-B7C7-8CA5655B20C7}" destId="{85279EAE-7984-4F6B-AF3E-7B55B3FA33C3}" srcOrd="2" destOrd="0" presId="urn:microsoft.com/office/officeart/2005/8/layout/default"/>
    <dgm:cxn modelId="{B453E9A8-45A5-49FF-A362-25F847DB032F}" type="presParOf" srcId="{6A8DA660-1693-4D03-B7C7-8CA5655B20C7}" destId="{695A2007-A072-415A-A5C0-0F7E16A300F3}" srcOrd="3" destOrd="0" presId="urn:microsoft.com/office/officeart/2005/8/layout/default"/>
    <dgm:cxn modelId="{61015BF7-F4E9-463D-8989-B37048821A0C}" type="presParOf" srcId="{6A8DA660-1693-4D03-B7C7-8CA5655B20C7}" destId="{9E0C5BDF-A5B2-4F17-86CD-5E1D7980CEB1}" srcOrd="4" destOrd="0" presId="urn:microsoft.com/office/officeart/2005/8/layout/default"/>
    <dgm:cxn modelId="{F17B3E44-C0CD-42D3-BDAE-BF96F3FA3F44}" type="presParOf" srcId="{6A8DA660-1693-4D03-B7C7-8CA5655B20C7}" destId="{DB7621C6-681C-4E90-ADE6-5CEF777FF354}" srcOrd="5" destOrd="0" presId="urn:microsoft.com/office/officeart/2005/8/layout/default"/>
    <dgm:cxn modelId="{EB28F003-4C83-4081-BA77-386D8746A77F}" type="presParOf" srcId="{6A8DA660-1693-4D03-B7C7-8CA5655B20C7}" destId="{42282A14-0EEE-4826-94AD-7415E8D7FD81}" srcOrd="6" destOrd="0" presId="urn:microsoft.com/office/officeart/2005/8/layout/default"/>
    <dgm:cxn modelId="{F268A81A-1CEE-4E26-BA05-0D3FB23B5D7C}" type="presParOf" srcId="{6A8DA660-1693-4D03-B7C7-8CA5655B20C7}" destId="{6167E58B-4321-4301-A473-FB6F58005336}" srcOrd="7" destOrd="0" presId="urn:microsoft.com/office/officeart/2005/8/layout/default"/>
    <dgm:cxn modelId="{F90DE3CB-44D3-4024-B353-85F9B0C230CD}" type="presParOf" srcId="{6A8DA660-1693-4D03-B7C7-8CA5655B20C7}" destId="{B25E6B2D-DFA2-475D-8078-E42FB9A3290A}" srcOrd="8" destOrd="0" presId="urn:microsoft.com/office/officeart/2005/8/layout/default"/>
    <dgm:cxn modelId="{257307EB-56A1-4D47-840C-2DCB69455A39}" type="presParOf" srcId="{6A8DA660-1693-4D03-B7C7-8CA5655B20C7}" destId="{B93E1617-587A-4465-A9A6-CA690A10E949}" srcOrd="9" destOrd="0" presId="urn:microsoft.com/office/officeart/2005/8/layout/default"/>
    <dgm:cxn modelId="{AE2F377C-3802-45B4-BAA2-FC3B675D17BB}" type="presParOf" srcId="{6A8DA660-1693-4D03-B7C7-8CA5655B20C7}" destId="{1616337C-2FC1-4617-A70D-4DE0BA24032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5CEFB8-C51A-4947-9414-496521AECB8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2" csCatId="accent2" phldr="1"/>
      <dgm:spPr/>
    </dgm:pt>
    <dgm:pt modelId="{01B06B24-ABD4-4E15-9DB8-FC7992142C36}">
      <dgm:prSet phldrT="[Texto]" custT="1"/>
      <dgm:spPr/>
      <dgm:t>
        <a:bodyPr/>
        <a:lstStyle/>
        <a:p>
          <a:r>
            <a:rPr lang="pt-BR" sz="1800" dirty="0"/>
            <a:t>Reconhecimento de firma, que passa a ser feito pelo agente público</a:t>
          </a:r>
        </a:p>
      </dgm:t>
    </dgm:pt>
    <dgm:pt modelId="{B1C19CD6-AAE7-4AEF-83A2-184FCCC6A84A}" type="parTrans" cxnId="{0DA77D8B-891F-4211-BB2E-0F12B0E9EBE3}">
      <dgm:prSet/>
      <dgm:spPr/>
      <dgm:t>
        <a:bodyPr/>
        <a:lstStyle/>
        <a:p>
          <a:endParaRPr lang="pt-BR" sz="1600"/>
        </a:p>
      </dgm:t>
    </dgm:pt>
    <dgm:pt modelId="{B186E6A0-DE66-4EF3-BA52-7A649BD62FB2}" type="sibTrans" cxnId="{0DA77D8B-891F-4211-BB2E-0F12B0E9EBE3}">
      <dgm:prSet/>
      <dgm:spPr/>
      <dgm:t>
        <a:bodyPr/>
        <a:lstStyle/>
        <a:p>
          <a:endParaRPr lang="pt-BR" sz="1600"/>
        </a:p>
      </dgm:t>
    </dgm:pt>
    <dgm:pt modelId="{1823F400-437B-4E95-B638-A0DD96E2D2B5}">
      <dgm:prSet phldrT="[Texto]" custT="1"/>
      <dgm:spPr/>
      <dgm:t>
        <a:bodyPr/>
        <a:lstStyle/>
        <a:p>
          <a:r>
            <a:rPr lang="pt-BR" sz="1700" dirty="0"/>
            <a:t>Autenticação de cópia, cabendo agora ao agente público atestar a autenticidade</a:t>
          </a:r>
        </a:p>
      </dgm:t>
    </dgm:pt>
    <dgm:pt modelId="{B5DA0DCD-F0FE-4449-8D85-3049EE659314}" type="parTrans" cxnId="{44A43E98-3471-416F-949F-FBEFE88DF01D}">
      <dgm:prSet/>
      <dgm:spPr/>
      <dgm:t>
        <a:bodyPr/>
        <a:lstStyle/>
        <a:p>
          <a:endParaRPr lang="pt-BR" sz="1600"/>
        </a:p>
      </dgm:t>
    </dgm:pt>
    <dgm:pt modelId="{075B63F9-6B63-494F-83A6-0CC9B851E1E0}" type="sibTrans" cxnId="{44A43E98-3471-416F-949F-FBEFE88DF01D}">
      <dgm:prSet/>
      <dgm:spPr/>
      <dgm:t>
        <a:bodyPr/>
        <a:lstStyle/>
        <a:p>
          <a:endParaRPr lang="pt-BR" sz="1600"/>
        </a:p>
      </dgm:t>
    </dgm:pt>
    <dgm:pt modelId="{AEBCE332-A9C4-4D64-9FAB-79FF3604D4B1}">
      <dgm:prSet phldrT="[Texto]" custT="1"/>
      <dgm:spPr/>
      <dgm:t>
        <a:bodyPr/>
        <a:lstStyle/>
        <a:p>
          <a:r>
            <a:rPr lang="pt-BR" sz="1700" dirty="0"/>
            <a:t>Juntada de documento pessoal, que poderá ser substituído por cópia autenticada</a:t>
          </a:r>
        </a:p>
      </dgm:t>
    </dgm:pt>
    <dgm:pt modelId="{6E63FDB7-98BC-4C30-8452-FCB4301AFDF5}" type="parTrans" cxnId="{240315B8-BE81-4D75-847F-957BD5395E72}">
      <dgm:prSet/>
      <dgm:spPr/>
      <dgm:t>
        <a:bodyPr/>
        <a:lstStyle/>
        <a:p>
          <a:endParaRPr lang="pt-BR" sz="1600"/>
        </a:p>
      </dgm:t>
    </dgm:pt>
    <dgm:pt modelId="{105BA846-3F9E-46B9-9565-06DD37235392}" type="sibTrans" cxnId="{240315B8-BE81-4D75-847F-957BD5395E72}">
      <dgm:prSet/>
      <dgm:spPr/>
      <dgm:t>
        <a:bodyPr/>
        <a:lstStyle/>
        <a:p>
          <a:endParaRPr lang="pt-BR" sz="1600"/>
        </a:p>
      </dgm:t>
    </dgm:pt>
    <dgm:pt modelId="{99BFCCE7-9249-4D5A-BFB4-920D7C184FF2}">
      <dgm:prSet phldrT="[Texto]" custT="1"/>
      <dgm:spPr/>
      <dgm:t>
        <a:bodyPr/>
        <a:lstStyle/>
        <a:p>
          <a:r>
            <a:rPr lang="pt-BR" sz="1700" dirty="0"/>
            <a:t>Apresentação de certidão de nascimento, podendo ser substituída por documento de identidade válido</a:t>
          </a:r>
        </a:p>
      </dgm:t>
    </dgm:pt>
    <dgm:pt modelId="{51FE7680-1291-4787-9BF3-CEFACB42FD30}" type="parTrans" cxnId="{13FC776D-9A00-47FF-8235-125AE6F8ADF7}">
      <dgm:prSet/>
      <dgm:spPr/>
      <dgm:t>
        <a:bodyPr/>
        <a:lstStyle/>
        <a:p>
          <a:endParaRPr lang="pt-BR" sz="1600"/>
        </a:p>
      </dgm:t>
    </dgm:pt>
    <dgm:pt modelId="{F568D2D0-C12E-4C7D-90E0-1A2595849D64}" type="sibTrans" cxnId="{13FC776D-9A00-47FF-8235-125AE6F8ADF7}">
      <dgm:prSet/>
      <dgm:spPr/>
      <dgm:t>
        <a:bodyPr/>
        <a:lstStyle/>
        <a:p>
          <a:endParaRPr lang="pt-BR" sz="1600"/>
        </a:p>
      </dgm:t>
    </dgm:pt>
    <dgm:pt modelId="{994D4ECA-9860-4DE1-94BA-451130FF3D78}">
      <dgm:prSet phldrT="[Texto]" custT="1"/>
      <dgm:spPr/>
      <dgm:t>
        <a:bodyPr/>
        <a:lstStyle/>
        <a:p>
          <a:r>
            <a:rPr lang="pt-BR" sz="1800" dirty="0"/>
            <a:t>Apresentação de título de eleitor, exceto para votar e registrar candidatura</a:t>
          </a:r>
        </a:p>
      </dgm:t>
    </dgm:pt>
    <dgm:pt modelId="{4723E7F5-C401-456B-B96E-0187A8BB6B47}" type="parTrans" cxnId="{624823FE-A43E-47E8-AA31-0B505FDA322B}">
      <dgm:prSet/>
      <dgm:spPr/>
      <dgm:t>
        <a:bodyPr/>
        <a:lstStyle/>
        <a:p>
          <a:endParaRPr lang="pt-BR" sz="1600"/>
        </a:p>
      </dgm:t>
    </dgm:pt>
    <dgm:pt modelId="{DF9D938E-E959-4498-9638-C9CEFC24BFC2}" type="sibTrans" cxnId="{624823FE-A43E-47E8-AA31-0B505FDA322B}">
      <dgm:prSet/>
      <dgm:spPr/>
      <dgm:t>
        <a:bodyPr/>
        <a:lstStyle/>
        <a:p>
          <a:endParaRPr lang="pt-BR" sz="1600"/>
        </a:p>
      </dgm:t>
    </dgm:pt>
    <dgm:pt modelId="{7B8E7F62-6F70-44FC-92F4-911CD87C559E}">
      <dgm:prSet phldrT="[Texto]" custT="1"/>
      <dgm:spPr/>
      <dgm:t>
        <a:bodyPr/>
        <a:lstStyle/>
        <a:p>
          <a:r>
            <a:rPr lang="pt-BR" sz="1700" dirty="0"/>
            <a:t>Autorização para viagem de menores, quando os </a:t>
          </a:r>
          <a:r>
            <a:rPr lang="pt-BR" sz="1700" dirty="0" err="1"/>
            <a:t>páis</a:t>
          </a:r>
          <a:r>
            <a:rPr lang="pt-BR" sz="1700" dirty="0"/>
            <a:t> estão presentes no embarque</a:t>
          </a:r>
        </a:p>
      </dgm:t>
    </dgm:pt>
    <dgm:pt modelId="{A0265312-8AAE-4152-8BBE-09CCA4E1310F}" type="parTrans" cxnId="{9ECEF664-036D-44FF-86FE-32143E354B44}">
      <dgm:prSet/>
      <dgm:spPr/>
      <dgm:t>
        <a:bodyPr/>
        <a:lstStyle/>
        <a:p>
          <a:endParaRPr lang="pt-BR" sz="1600"/>
        </a:p>
      </dgm:t>
    </dgm:pt>
    <dgm:pt modelId="{834B462C-F82C-47C2-9637-0563C61D81FD}" type="sibTrans" cxnId="{9ECEF664-036D-44FF-86FE-32143E354B44}">
      <dgm:prSet/>
      <dgm:spPr/>
      <dgm:t>
        <a:bodyPr/>
        <a:lstStyle/>
        <a:p>
          <a:endParaRPr lang="pt-BR" sz="1600"/>
        </a:p>
      </dgm:t>
    </dgm:pt>
    <dgm:pt modelId="{0B1EE652-DDE2-4C5F-9A5A-43C42FC202C7}" type="pres">
      <dgm:prSet presAssocID="{045CEFB8-C51A-4947-9414-496521AECB8C}" presName="Name0" presStyleCnt="0">
        <dgm:presLayoutVars>
          <dgm:chMax val="7"/>
          <dgm:dir/>
          <dgm:animOne val="branch"/>
        </dgm:presLayoutVars>
      </dgm:prSet>
      <dgm:spPr/>
    </dgm:pt>
    <dgm:pt modelId="{78F8CF99-B29B-4628-823E-5C4761D54D0E}" type="pres">
      <dgm:prSet presAssocID="{01B06B24-ABD4-4E15-9DB8-FC7992142C36}" presName="parTx1" presStyleLbl="node1" presStyleIdx="0" presStyleCnt="6" custLinFactX="750" custLinFactNeighborX="100000" custLinFactNeighborY="-40515"/>
      <dgm:spPr/>
    </dgm:pt>
    <dgm:pt modelId="{1A499887-2D8E-4FDD-936E-0FE6C55C0DB2}" type="pres">
      <dgm:prSet presAssocID="{1823F400-437B-4E95-B638-A0DD96E2D2B5}" presName="parTx2" presStyleLbl="node1" presStyleIdx="1" presStyleCnt="6" custLinFactX="100000" custLinFactNeighborX="178750" custLinFactNeighborY="-40515"/>
      <dgm:spPr/>
    </dgm:pt>
    <dgm:pt modelId="{9B81BCD0-94D5-4A9A-A188-E259B7C4CABE}" type="pres">
      <dgm:prSet presAssocID="{AEBCE332-A9C4-4D64-9FAB-79FF3604D4B1}" presName="parTx3" presStyleLbl="node1" presStyleIdx="2" presStyleCnt="6" custScaleX="201883" custScaleY="198305" custLinFactX="395518" custLinFactNeighborX="400000" custLinFactNeighborY="-83581"/>
      <dgm:spPr/>
    </dgm:pt>
    <dgm:pt modelId="{68F3ABBB-A58B-42D7-9198-1A24934A8D8A}" type="pres">
      <dgm:prSet presAssocID="{99BFCCE7-9249-4D5A-BFB4-920D7C184FF2}" presName="parTx4" presStyleLbl="node1" presStyleIdx="3" presStyleCnt="6" custScaleX="535596" custScaleY="614742" custLinFactX="-200000" custLinFactY="200000" custLinFactNeighborX="-240395" custLinFactNeighborY="225962"/>
      <dgm:spPr/>
    </dgm:pt>
    <dgm:pt modelId="{9DA43410-F3D3-48FC-92BA-908B83C7D59B}" type="pres">
      <dgm:prSet presAssocID="{994D4ECA-9860-4DE1-94BA-451130FF3D78}" presName="parTx5" presStyleLbl="node1" presStyleIdx="4" presStyleCnt="6" custLinFactX="-100000" custLinFactNeighborX="-103569" custLinFactNeighborY="87347"/>
      <dgm:spPr/>
    </dgm:pt>
    <dgm:pt modelId="{6E0A4F1D-99E3-44F4-9129-C5FFC8CAA122}" type="pres">
      <dgm:prSet presAssocID="{7B8E7F62-6F70-44FC-92F4-911CD87C559E}" presName="parTx6" presStyleLbl="node1" presStyleIdx="5" presStyleCnt="6" custLinFactX="-13674" custLinFactNeighborX="-100000" custLinFactNeighborY="87347"/>
      <dgm:spPr/>
    </dgm:pt>
  </dgm:ptLst>
  <dgm:cxnLst>
    <dgm:cxn modelId="{58A5440C-F621-4422-A02D-53556A70DB33}" type="presOf" srcId="{994D4ECA-9860-4DE1-94BA-451130FF3D78}" destId="{9DA43410-F3D3-48FC-92BA-908B83C7D59B}" srcOrd="0" destOrd="0" presId="urn:microsoft.com/office/officeart/2009/3/layout/SubStepProcess"/>
    <dgm:cxn modelId="{021A3C15-DFE0-4DF3-9D38-C265A9AE4ED4}" type="presOf" srcId="{045CEFB8-C51A-4947-9414-496521AECB8C}" destId="{0B1EE652-DDE2-4C5F-9A5A-43C42FC202C7}" srcOrd="0" destOrd="0" presId="urn:microsoft.com/office/officeart/2009/3/layout/SubStepProcess"/>
    <dgm:cxn modelId="{A4549F63-82FB-4201-A295-77AD60CC844A}" type="presOf" srcId="{01B06B24-ABD4-4E15-9DB8-FC7992142C36}" destId="{78F8CF99-B29B-4628-823E-5C4761D54D0E}" srcOrd="0" destOrd="0" presId="urn:microsoft.com/office/officeart/2009/3/layout/SubStepProcess"/>
    <dgm:cxn modelId="{9ECEF664-036D-44FF-86FE-32143E354B44}" srcId="{045CEFB8-C51A-4947-9414-496521AECB8C}" destId="{7B8E7F62-6F70-44FC-92F4-911CD87C559E}" srcOrd="5" destOrd="0" parTransId="{A0265312-8AAE-4152-8BBE-09CCA4E1310F}" sibTransId="{834B462C-F82C-47C2-9637-0563C61D81FD}"/>
    <dgm:cxn modelId="{13FC776D-9A00-47FF-8235-125AE6F8ADF7}" srcId="{045CEFB8-C51A-4947-9414-496521AECB8C}" destId="{99BFCCE7-9249-4D5A-BFB4-920D7C184FF2}" srcOrd="3" destOrd="0" parTransId="{51FE7680-1291-4787-9BF3-CEFACB42FD30}" sibTransId="{F568D2D0-C12E-4C7D-90E0-1A2595849D64}"/>
    <dgm:cxn modelId="{DA56007C-08AD-4AB1-A797-45C8431A6D09}" type="presOf" srcId="{AEBCE332-A9C4-4D64-9FAB-79FF3604D4B1}" destId="{9B81BCD0-94D5-4A9A-A188-E259B7C4CABE}" srcOrd="0" destOrd="0" presId="urn:microsoft.com/office/officeart/2009/3/layout/SubStepProcess"/>
    <dgm:cxn modelId="{9B0E7987-B2D3-4DD0-B334-54C2C859A684}" type="presOf" srcId="{99BFCCE7-9249-4D5A-BFB4-920D7C184FF2}" destId="{68F3ABBB-A58B-42D7-9198-1A24934A8D8A}" srcOrd="0" destOrd="0" presId="urn:microsoft.com/office/officeart/2009/3/layout/SubStepProcess"/>
    <dgm:cxn modelId="{97C1CB88-95B9-4BD7-98D2-ECF9ADB4623B}" type="presOf" srcId="{1823F400-437B-4E95-B638-A0DD96E2D2B5}" destId="{1A499887-2D8E-4FDD-936E-0FE6C55C0DB2}" srcOrd="0" destOrd="0" presId="urn:microsoft.com/office/officeart/2009/3/layout/SubStepProcess"/>
    <dgm:cxn modelId="{0DA77D8B-891F-4211-BB2E-0F12B0E9EBE3}" srcId="{045CEFB8-C51A-4947-9414-496521AECB8C}" destId="{01B06B24-ABD4-4E15-9DB8-FC7992142C36}" srcOrd="0" destOrd="0" parTransId="{B1C19CD6-AAE7-4AEF-83A2-184FCCC6A84A}" sibTransId="{B186E6A0-DE66-4EF3-BA52-7A649BD62FB2}"/>
    <dgm:cxn modelId="{44A43E98-3471-416F-949F-FBEFE88DF01D}" srcId="{045CEFB8-C51A-4947-9414-496521AECB8C}" destId="{1823F400-437B-4E95-B638-A0DD96E2D2B5}" srcOrd="1" destOrd="0" parTransId="{B5DA0DCD-F0FE-4449-8D85-3049EE659314}" sibTransId="{075B63F9-6B63-494F-83A6-0CC9B851E1E0}"/>
    <dgm:cxn modelId="{240315B8-BE81-4D75-847F-957BD5395E72}" srcId="{045CEFB8-C51A-4947-9414-496521AECB8C}" destId="{AEBCE332-A9C4-4D64-9FAB-79FF3604D4B1}" srcOrd="2" destOrd="0" parTransId="{6E63FDB7-98BC-4C30-8452-FCB4301AFDF5}" sibTransId="{105BA846-3F9E-46B9-9565-06DD37235392}"/>
    <dgm:cxn modelId="{293112D9-AC41-4087-B247-DF05086F7D87}" type="presOf" srcId="{7B8E7F62-6F70-44FC-92F4-911CD87C559E}" destId="{6E0A4F1D-99E3-44F4-9129-C5FFC8CAA122}" srcOrd="0" destOrd="0" presId="urn:microsoft.com/office/officeart/2009/3/layout/SubStepProcess"/>
    <dgm:cxn modelId="{624823FE-A43E-47E8-AA31-0B505FDA322B}" srcId="{045CEFB8-C51A-4947-9414-496521AECB8C}" destId="{994D4ECA-9860-4DE1-94BA-451130FF3D78}" srcOrd="4" destOrd="0" parTransId="{4723E7F5-C401-456B-B96E-0187A8BB6B47}" sibTransId="{DF9D938E-E959-4498-9638-C9CEFC24BFC2}"/>
    <dgm:cxn modelId="{08ADACEF-E117-46D2-9358-6B8F46B596E0}" type="presParOf" srcId="{0B1EE652-DDE2-4C5F-9A5A-43C42FC202C7}" destId="{78F8CF99-B29B-4628-823E-5C4761D54D0E}" srcOrd="0" destOrd="0" presId="urn:microsoft.com/office/officeart/2009/3/layout/SubStepProcess"/>
    <dgm:cxn modelId="{C9753D65-A060-446E-AC91-16E37FA67D6D}" type="presParOf" srcId="{0B1EE652-DDE2-4C5F-9A5A-43C42FC202C7}" destId="{1A499887-2D8E-4FDD-936E-0FE6C55C0DB2}" srcOrd="1" destOrd="0" presId="urn:microsoft.com/office/officeart/2009/3/layout/SubStepProcess"/>
    <dgm:cxn modelId="{FFB3AB28-EB19-4DD7-AE9F-C71008738311}" type="presParOf" srcId="{0B1EE652-DDE2-4C5F-9A5A-43C42FC202C7}" destId="{9B81BCD0-94D5-4A9A-A188-E259B7C4CABE}" srcOrd="2" destOrd="0" presId="urn:microsoft.com/office/officeart/2009/3/layout/SubStepProcess"/>
    <dgm:cxn modelId="{6D37E49E-2756-4AFC-BCE6-722C806C4502}" type="presParOf" srcId="{0B1EE652-DDE2-4C5F-9A5A-43C42FC202C7}" destId="{68F3ABBB-A58B-42D7-9198-1A24934A8D8A}" srcOrd="3" destOrd="0" presId="urn:microsoft.com/office/officeart/2009/3/layout/SubStepProcess"/>
    <dgm:cxn modelId="{C44E5F33-0B64-4778-A0FF-4432ED2592C9}" type="presParOf" srcId="{0B1EE652-DDE2-4C5F-9A5A-43C42FC202C7}" destId="{9DA43410-F3D3-48FC-92BA-908B83C7D59B}" srcOrd="4" destOrd="0" presId="urn:microsoft.com/office/officeart/2009/3/layout/SubStepProcess"/>
    <dgm:cxn modelId="{8BD07235-3CCA-4417-BDD1-1B10818434B6}" type="presParOf" srcId="{0B1EE652-DDE2-4C5F-9A5A-43C42FC202C7}" destId="{6E0A4F1D-99E3-44F4-9129-C5FFC8CAA122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A82054-FC92-4556-BC09-8F165157E13A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7B20098-B83D-4A77-8AAC-C621AEE95C01}">
      <dgm:prSet custT="1"/>
      <dgm:spPr/>
      <dgm:t>
        <a:bodyPr/>
        <a:lstStyle/>
        <a:p>
          <a:r>
            <a:rPr lang="pt-BR" sz="2000" b="0" dirty="0"/>
            <a:t>Utilizar adequadamente os serviços, procedendo com cortesia e boa-fé</a:t>
          </a:r>
        </a:p>
      </dgm:t>
    </dgm:pt>
    <dgm:pt modelId="{E00B7057-80E2-4CB5-BA50-6B6C63374A31}" type="parTrans" cxnId="{D9C65A14-63C9-470E-8C5F-F4948C0D2691}">
      <dgm:prSet/>
      <dgm:spPr/>
      <dgm:t>
        <a:bodyPr/>
        <a:lstStyle/>
        <a:p>
          <a:endParaRPr lang="pt-BR"/>
        </a:p>
      </dgm:t>
    </dgm:pt>
    <dgm:pt modelId="{E3C420CA-1A09-4FEB-B895-C96D2D2ADD85}" type="sibTrans" cxnId="{D9C65A14-63C9-470E-8C5F-F4948C0D2691}">
      <dgm:prSet/>
      <dgm:spPr/>
      <dgm:t>
        <a:bodyPr/>
        <a:lstStyle/>
        <a:p>
          <a:endParaRPr lang="pt-BR"/>
        </a:p>
      </dgm:t>
    </dgm:pt>
    <dgm:pt modelId="{3BB85C90-764B-4799-A5B2-93F7F28EDB5D}">
      <dgm:prSet custT="1"/>
      <dgm:spPr/>
      <dgm:t>
        <a:bodyPr/>
        <a:lstStyle/>
        <a:p>
          <a:r>
            <a:rPr lang="pt-BR" sz="1900" b="0" dirty="0"/>
            <a:t>Prestar as informações pertinentes ao serviço prestado quando solicitadas</a:t>
          </a:r>
        </a:p>
      </dgm:t>
    </dgm:pt>
    <dgm:pt modelId="{1BE5664C-D77D-491B-9FEA-9C9BD27B02F2}" type="parTrans" cxnId="{CEC5172C-E683-44A8-9C12-EC7B580C9522}">
      <dgm:prSet/>
      <dgm:spPr/>
      <dgm:t>
        <a:bodyPr/>
        <a:lstStyle/>
        <a:p>
          <a:endParaRPr lang="pt-BR"/>
        </a:p>
      </dgm:t>
    </dgm:pt>
    <dgm:pt modelId="{8EC8509D-DD8E-4032-82C1-05904A6C0A58}" type="sibTrans" cxnId="{CEC5172C-E683-44A8-9C12-EC7B580C9522}">
      <dgm:prSet/>
      <dgm:spPr/>
      <dgm:t>
        <a:bodyPr/>
        <a:lstStyle/>
        <a:p>
          <a:endParaRPr lang="pt-BR"/>
        </a:p>
      </dgm:t>
    </dgm:pt>
    <dgm:pt modelId="{9F18A047-BBD3-459D-8C44-94DE61296D97}">
      <dgm:prSet custT="1"/>
      <dgm:spPr/>
      <dgm:t>
        <a:bodyPr/>
        <a:lstStyle/>
        <a:p>
          <a:r>
            <a:rPr lang="pt-BR" sz="1900" b="0" dirty="0"/>
            <a:t>Colaborar para a adequada prestação do serviço </a:t>
          </a:r>
        </a:p>
      </dgm:t>
    </dgm:pt>
    <dgm:pt modelId="{79E8D1DF-875A-4B37-8958-F0BB2590967D}" type="parTrans" cxnId="{EBAEDB86-DEC4-4765-BFF8-979438489E8F}">
      <dgm:prSet/>
      <dgm:spPr/>
      <dgm:t>
        <a:bodyPr/>
        <a:lstStyle/>
        <a:p>
          <a:endParaRPr lang="pt-BR"/>
        </a:p>
      </dgm:t>
    </dgm:pt>
    <dgm:pt modelId="{AE0AD7CD-BB5B-4C6D-B813-C49FCD8FAB31}" type="sibTrans" cxnId="{EBAEDB86-DEC4-4765-BFF8-979438489E8F}">
      <dgm:prSet/>
      <dgm:spPr/>
      <dgm:t>
        <a:bodyPr/>
        <a:lstStyle/>
        <a:p>
          <a:endParaRPr lang="pt-BR"/>
        </a:p>
      </dgm:t>
    </dgm:pt>
    <dgm:pt modelId="{3C4EA78B-B22A-411D-8311-6974B9386F2F}">
      <dgm:prSet custT="1"/>
      <dgm:spPr/>
      <dgm:t>
        <a:bodyPr/>
        <a:lstStyle/>
        <a:p>
          <a:r>
            <a:rPr lang="pt-BR" sz="1800" b="0" dirty="0"/>
            <a:t>Preservar as condições dos bens públicos por meio dos quais lhe são prestados os serviços</a:t>
          </a:r>
        </a:p>
      </dgm:t>
    </dgm:pt>
    <dgm:pt modelId="{BD247C5A-237B-4297-8406-95966C8FBE3F}" type="parTrans" cxnId="{9246E422-0C9E-4738-AA2E-4D12CBA6AB78}">
      <dgm:prSet/>
      <dgm:spPr/>
      <dgm:t>
        <a:bodyPr/>
        <a:lstStyle/>
        <a:p>
          <a:endParaRPr lang="pt-BR"/>
        </a:p>
      </dgm:t>
    </dgm:pt>
    <dgm:pt modelId="{89266F4A-215B-49C9-BE3A-C6C6F1BB75D1}" type="sibTrans" cxnId="{9246E422-0C9E-4738-AA2E-4D12CBA6AB78}">
      <dgm:prSet/>
      <dgm:spPr/>
      <dgm:t>
        <a:bodyPr/>
        <a:lstStyle/>
        <a:p>
          <a:endParaRPr lang="pt-BR"/>
        </a:p>
      </dgm:t>
    </dgm:pt>
    <dgm:pt modelId="{21280732-F3F2-4D8B-B56C-DCBD6B446FCF}" type="pres">
      <dgm:prSet presAssocID="{D4A82054-FC92-4556-BC09-8F165157E13A}" presName="matrix" presStyleCnt="0">
        <dgm:presLayoutVars>
          <dgm:chMax val="1"/>
          <dgm:dir/>
          <dgm:resizeHandles val="exact"/>
        </dgm:presLayoutVars>
      </dgm:prSet>
      <dgm:spPr/>
    </dgm:pt>
    <dgm:pt modelId="{88A9BDE3-38EB-47D0-8543-718448A1F8C5}" type="pres">
      <dgm:prSet presAssocID="{D4A82054-FC92-4556-BC09-8F165157E13A}" presName="diamond" presStyleLbl="bgShp" presStyleIdx="0" presStyleCnt="1"/>
      <dgm:spPr/>
    </dgm:pt>
    <dgm:pt modelId="{B1098960-B50B-423C-A14C-6D67D5375481}" type="pres">
      <dgm:prSet presAssocID="{D4A82054-FC92-4556-BC09-8F165157E1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575C3C-6C30-489D-8AB9-BB4AA4B96EA3}" type="pres">
      <dgm:prSet presAssocID="{D4A82054-FC92-4556-BC09-8F165157E1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2EA950-5868-4FCB-8CF8-43602E058968}" type="pres">
      <dgm:prSet presAssocID="{D4A82054-FC92-4556-BC09-8F165157E1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8B448EF-E07C-4A97-8046-413EF1A8DFF3}" type="pres">
      <dgm:prSet presAssocID="{D4A82054-FC92-4556-BC09-8F165157E1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544DD08-3840-472A-9755-361FCB796AE8}" type="presOf" srcId="{3C4EA78B-B22A-411D-8311-6974B9386F2F}" destId="{58B448EF-E07C-4A97-8046-413EF1A8DFF3}" srcOrd="0" destOrd="0" presId="urn:microsoft.com/office/officeart/2005/8/layout/matrix3"/>
    <dgm:cxn modelId="{D9C65A14-63C9-470E-8C5F-F4948C0D2691}" srcId="{D4A82054-FC92-4556-BC09-8F165157E13A}" destId="{A7B20098-B83D-4A77-8AAC-C621AEE95C01}" srcOrd="0" destOrd="0" parTransId="{E00B7057-80E2-4CB5-BA50-6B6C63374A31}" sibTransId="{E3C420CA-1A09-4FEB-B895-C96D2D2ADD85}"/>
    <dgm:cxn modelId="{9246E422-0C9E-4738-AA2E-4D12CBA6AB78}" srcId="{D4A82054-FC92-4556-BC09-8F165157E13A}" destId="{3C4EA78B-B22A-411D-8311-6974B9386F2F}" srcOrd="3" destOrd="0" parTransId="{BD247C5A-237B-4297-8406-95966C8FBE3F}" sibTransId="{89266F4A-215B-49C9-BE3A-C6C6F1BB75D1}"/>
    <dgm:cxn modelId="{CAADCA24-8CCC-4061-BDA2-98B9CC5CF010}" type="presOf" srcId="{A7B20098-B83D-4A77-8AAC-C621AEE95C01}" destId="{B1098960-B50B-423C-A14C-6D67D5375481}" srcOrd="0" destOrd="0" presId="urn:microsoft.com/office/officeart/2005/8/layout/matrix3"/>
    <dgm:cxn modelId="{CEC5172C-E683-44A8-9C12-EC7B580C9522}" srcId="{D4A82054-FC92-4556-BC09-8F165157E13A}" destId="{3BB85C90-764B-4799-A5B2-93F7F28EDB5D}" srcOrd="1" destOrd="0" parTransId="{1BE5664C-D77D-491B-9FEA-9C9BD27B02F2}" sibTransId="{8EC8509D-DD8E-4032-82C1-05904A6C0A58}"/>
    <dgm:cxn modelId="{F0833353-6EE1-4103-9200-E3BA748A3475}" type="presOf" srcId="{9F18A047-BBD3-459D-8C44-94DE61296D97}" destId="{DF2EA950-5868-4FCB-8CF8-43602E058968}" srcOrd="0" destOrd="0" presId="urn:microsoft.com/office/officeart/2005/8/layout/matrix3"/>
    <dgm:cxn modelId="{EBAEDB86-DEC4-4765-BFF8-979438489E8F}" srcId="{D4A82054-FC92-4556-BC09-8F165157E13A}" destId="{9F18A047-BBD3-459D-8C44-94DE61296D97}" srcOrd="2" destOrd="0" parTransId="{79E8D1DF-875A-4B37-8958-F0BB2590967D}" sibTransId="{AE0AD7CD-BB5B-4C6D-B813-C49FCD8FAB31}"/>
    <dgm:cxn modelId="{3138F187-3AF8-44FC-A053-3E7EBF207FBC}" type="presOf" srcId="{3BB85C90-764B-4799-A5B2-93F7F28EDB5D}" destId="{7A575C3C-6C30-489D-8AB9-BB4AA4B96EA3}" srcOrd="0" destOrd="0" presId="urn:microsoft.com/office/officeart/2005/8/layout/matrix3"/>
    <dgm:cxn modelId="{F3759CD3-F036-4F14-9AB6-0D43C7B47B87}" type="presOf" srcId="{D4A82054-FC92-4556-BC09-8F165157E13A}" destId="{21280732-F3F2-4D8B-B56C-DCBD6B446FCF}" srcOrd="0" destOrd="0" presId="urn:microsoft.com/office/officeart/2005/8/layout/matrix3"/>
    <dgm:cxn modelId="{75C192BA-C13C-47B2-8C22-A5BB2B3CAC70}" type="presParOf" srcId="{21280732-F3F2-4D8B-B56C-DCBD6B446FCF}" destId="{88A9BDE3-38EB-47D0-8543-718448A1F8C5}" srcOrd="0" destOrd="0" presId="urn:microsoft.com/office/officeart/2005/8/layout/matrix3"/>
    <dgm:cxn modelId="{064CCD7C-253B-4E3E-93CC-68F4A5352C1A}" type="presParOf" srcId="{21280732-F3F2-4D8B-B56C-DCBD6B446FCF}" destId="{B1098960-B50B-423C-A14C-6D67D5375481}" srcOrd="1" destOrd="0" presId="urn:microsoft.com/office/officeart/2005/8/layout/matrix3"/>
    <dgm:cxn modelId="{572CE65E-0883-487E-941A-D95FF7E9AB51}" type="presParOf" srcId="{21280732-F3F2-4D8B-B56C-DCBD6B446FCF}" destId="{7A575C3C-6C30-489D-8AB9-BB4AA4B96EA3}" srcOrd="2" destOrd="0" presId="urn:microsoft.com/office/officeart/2005/8/layout/matrix3"/>
    <dgm:cxn modelId="{3EF9BF9C-EF12-4745-BE0C-96E63D45A207}" type="presParOf" srcId="{21280732-F3F2-4D8B-B56C-DCBD6B446FCF}" destId="{DF2EA950-5868-4FCB-8CF8-43602E058968}" srcOrd="3" destOrd="0" presId="urn:microsoft.com/office/officeart/2005/8/layout/matrix3"/>
    <dgm:cxn modelId="{64AF5502-1FCE-4AD4-B8D5-DB42608D02CC}" type="presParOf" srcId="{21280732-F3F2-4D8B-B56C-DCBD6B446FCF}" destId="{58B448EF-E07C-4A97-8046-413EF1A8DFF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0B3215-B87D-457C-BF74-957B33601B4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D1FAA62-9214-41BA-9A56-F4A6F0ACD993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RECLAMAÇÕES</a:t>
          </a:r>
        </a:p>
      </dgm:t>
    </dgm:pt>
    <dgm:pt modelId="{02E85D45-1EDE-4285-AEFA-CA289230B5AF}" type="parTrans" cxnId="{2A6D1139-EB8B-4217-B9F2-8473EC54E21C}">
      <dgm:prSet/>
      <dgm:spPr/>
      <dgm:t>
        <a:bodyPr/>
        <a:lstStyle/>
        <a:p>
          <a:endParaRPr lang="pt-BR"/>
        </a:p>
      </dgm:t>
    </dgm:pt>
    <dgm:pt modelId="{8182726E-3FB9-435B-952A-52446518A0E9}" type="sibTrans" cxnId="{2A6D1139-EB8B-4217-B9F2-8473EC54E21C}">
      <dgm:prSet/>
      <dgm:spPr/>
      <dgm:t>
        <a:bodyPr/>
        <a:lstStyle/>
        <a:p>
          <a:endParaRPr lang="pt-BR"/>
        </a:p>
      </dgm:t>
    </dgm:pt>
    <dgm:pt modelId="{94524678-2DE6-4257-A479-5F24CB1CD1FB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DENÚNCIAS</a:t>
          </a:r>
        </a:p>
      </dgm:t>
    </dgm:pt>
    <dgm:pt modelId="{E7DF271E-DB33-4C91-B7AC-F3187570CCFC}" type="parTrans" cxnId="{A3A48982-3E11-4ED3-A91A-1C1C089D0A44}">
      <dgm:prSet/>
      <dgm:spPr/>
      <dgm:t>
        <a:bodyPr/>
        <a:lstStyle/>
        <a:p>
          <a:endParaRPr lang="pt-BR"/>
        </a:p>
      </dgm:t>
    </dgm:pt>
    <dgm:pt modelId="{38E83AF6-4654-4F9C-B2F9-930726076C6B}" type="sibTrans" cxnId="{A3A48982-3E11-4ED3-A91A-1C1C089D0A44}">
      <dgm:prSet/>
      <dgm:spPr/>
      <dgm:t>
        <a:bodyPr/>
        <a:lstStyle/>
        <a:p>
          <a:endParaRPr lang="pt-BR"/>
        </a:p>
      </dgm:t>
    </dgm:pt>
    <dgm:pt modelId="{125716ED-6CCC-4220-8350-DA05FD75FF1D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SUGESTÕES</a:t>
          </a:r>
        </a:p>
      </dgm:t>
    </dgm:pt>
    <dgm:pt modelId="{E35D180E-DCF0-4A7E-BE07-DFE13DD3D01F}" type="parTrans" cxnId="{8B2C507A-3777-4C4C-B42F-DC16A8BD5D28}">
      <dgm:prSet/>
      <dgm:spPr/>
      <dgm:t>
        <a:bodyPr/>
        <a:lstStyle/>
        <a:p>
          <a:endParaRPr lang="pt-BR"/>
        </a:p>
      </dgm:t>
    </dgm:pt>
    <dgm:pt modelId="{0EAFD9E7-254D-44B9-B2AB-352FE4508381}" type="sibTrans" cxnId="{8B2C507A-3777-4C4C-B42F-DC16A8BD5D28}">
      <dgm:prSet/>
      <dgm:spPr/>
      <dgm:t>
        <a:bodyPr/>
        <a:lstStyle/>
        <a:p>
          <a:endParaRPr lang="pt-BR"/>
        </a:p>
      </dgm:t>
    </dgm:pt>
    <dgm:pt modelId="{6E35DCFF-4701-45C9-A2FE-7EFC4E94704B}">
      <dgm:prSet phldrT="[Texto]" custT="1"/>
      <dgm:spPr/>
      <dgm:t>
        <a:bodyPr/>
        <a:lstStyle/>
        <a:p>
          <a:endParaRPr lang="pt-BR" sz="3500" dirty="0"/>
        </a:p>
        <a:p>
          <a:r>
            <a:rPr lang="pt-BR" sz="2800" dirty="0"/>
            <a:t>ELOGIOS</a:t>
          </a:r>
          <a:endParaRPr lang="pt-BR" sz="3500" dirty="0"/>
        </a:p>
      </dgm:t>
    </dgm:pt>
    <dgm:pt modelId="{4C759588-C32E-47A7-BA08-09D138679B6B}" type="parTrans" cxnId="{F5FA4C5C-1B91-40E7-9EB0-EAF7B54AE1A0}">
      <dgm:prSet/>
      <dgm:spPr/>
      <dgm:t>
        <a:bodyPr/>
        <a:lstStyle/>
        <a:p>
          <a:endParaRPr lang="pt-BR"/>
        </a:p>
      </dgm:t>
    </dgm:pt>
    <dgm:pt modelId="{892CDBBC-C556-4FE3-8DF6-8428DD0FE55C}" type="sibTrans" cxnId="{F5FA4C5C-1B91-40E7-9EB0-EAF7B54AE1A0}">
      <dgm:prSet/>
      <dgm:spPr/>
      <dgm:t>
        <a:bodyPr/>
        <a:lstStyle/>
        <a:p>
          <a:endParaRPr lang="pt-BR"/>
        </a:p>
      </dgm:t>
    </dgm:pt>
    <dgm:pt modelId="{486289A8-5D6A-4C32-80A2-918C38F31552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pt-BR" sz="2800" dirty="0"/>
        </a:p>
        <a:p>
          <a:pPr>
            <a:lnSpc>
              <a:spcPct val="90000"/>
            </a:lnSpc>
            <a:spcAft>
              <a:spcPct val="35000"/>
            </a:spcAft>
          </a:pPr>
          <a:endParaRPr lang="pt-BR" sz="2800" dirty="0"/>
        </a:p>
        <a:p>
          <a:pPr>
            <a:lnSpc>
              <a:spcPct val="0"/>
            </a:lnSpc>
            <a:spcAft>
              <a:spcPts val="2000"/>
            </a:spcAft>
          </a:pPr>
          <a:r>
            <a:rPr lang="pt-BR" sz="2800" dirty="0"/>
            <a:t>DEMAIS PRONUNCIAMENTOS</a:t>
          </a:r>
        </a:p>
        <a:p>
          <a:pPr>
            <a:lnSpc>
              <a:spcPct val="0"/>
            </a:lnSpc>
            <a:spcAft>
              <a:spcPts val="2000"/>
            </a:spcAft>
          </a:pPr>
          <a:r>
            <a:rPr lang="pt-BR" sz="2800" dirty="0"/>
            <a:t>(SOLICITAÇÕES E SIMPLIFIQUE!)</a:t>
          </a:r>
        </a:p>
      </dgm:t>
    </dgm:pt>
    <dgm:pt modelId="{7FC30699-362D-4A51-BCFC-E84E85660E9F}" type="parTrans" cxnId="{DCF0E766-7DCF-4CA6-821F-B5D70EF8BF08}">
      <dgm:prSet/>
      <dgm:spPr/>
      <dgm:t>
        <a:bodyPr/>
        <a:lstStyle/>
        <a:p>
          <a:endParaRPr lang="pt-BR"/>
        </a:p>
      </dgm:t>
    </dgm:pt>
    <dgm:pt modelId="{3A146C17-1DC8-4EB3-9DEA-0A455A365CCA}" type="sibTrans" cxnId="{DCF0E766-7DCF-4CA6-821F-B5D70EF8BF08}">
      <dgm:prSet/>
      <dgm:spPr/>
      <dgm:t>
        <a:bodyPr/>
        <a:lstStyle/>
        <a:p>
          <a:endParaRPr lang="pt-BR"/>
        </a:p>
      </dgm:t>
    </dgm:pt>
    <dgm:pt modelId="{FD625E0C-06A3-4DAB-9849-ABA3D76471CF}" type="pres">
      <dgm:prSet presAssocID="{4F0B3215-B87D-457C-BF74-957B33601B4A}" presName="diagram" presStyleCnt="0">
        <dgm:presLayoutVars>
          <dgm:dir/>
          <dgm:resizeHandles val="exact"/>
        </dgm:presLayoutVars>
      </dgm:prSet>
      <dgm:spPr/>
    </dgm:pt>
    <dgm:pt modelId="{2CA642A9-9712-40C6-A48E-FCFE936135B6}" type="pres">
      <dgm:prSet presAssocID="{AD1FAA62-9214-41BA-9A56-F4A6F0ACD993}" presName="node" presStyleLbl="node1" presStyleIdx="0" presStyleCnt="5" custLinFactNeighborY="-703">
        <dgm:presLayoutVars>
          <dgm:bulletEnabled val="1"/>
        </dgm:presLayoutVars>
      </dgm:prSet>
      <dgm:spPr/>
    </dgm:pt>
    <dgm:pt modelId="{B60B9EB0-C62A-47EA-9040-BBA14A69FA29}" type="pres">
      <dgm:prSet presAssocID="{8182726E-3FB9-435B-952A-52446518A0E9}" presName="sibTrans" presStyleCnt="0"/>
      <dgm:spPr/>
    </dgm:pt>
    <dgm:pt modelId="{99A5DC40-A660-41C5-A8E2-F92B9378E052}" type="pres">
      <dgm:prSet presAssocID="{94524678-2DE6-4257-A479-5F24CB1CD1FB}" presName="node" presStyleLbl="node1" presStyleIdx="1" presStyleCnt="5">
        <dgm:presLayoutVars>
          <dgm:bulletEnabled val="1"/>
        </dgm:presLayoutVars>
      </dgm:prSet>
      <dgm:spPr/>
    </dgm:pt>
    <dgm:pt modelId="{D8C13591-4650-45C6-AF14-1FC66B45679E}" type="pres">
      <dgm:prSet presAssocID="{38E83AF6-4654-4F9C-B2F9-930726076C6B}" presName="sibTrans" presStyleCnt="0"/>
      <dgm:spPr/>
    </dgm:pt>
    <dgm:pt modelId="{8C671889-E990-4E85-BAFF-9A05A0F329A9}" type="pres">
      <dgm:prSet presAssocID="{125716ED-6CCC-4220-8350-DA05FD75FF1D}" presName="node" presStyleLbl="node1" presStyleIdx="2" presStyleCnt="5">
        <dgm:presLayoutVars>
          <dgm:bulletEnabled val="1"/>
        </dgm:presLayoutVars>
      </dgm:prSet>
      <dgm:spPr/>
    </dgm:pt>
    <dgm:pt modelId="{CF16947B-6C9C-465C-B0E4-E0E2484F15F0}" type="pres">
      <dgm:prSet presAssocID="{0EAFD9E7-254D-44B9-B2AB-352FE4508381}" presName="sibTrans" presStyleCnt="0"/>
      <dgm:spPr/>
    </dgm:pt>
    <dgm:pt modelId="{71F0EA65-07F2-4422-8211-67C237B9690C}" type="pres">
      <dgm:prSet presAssocID="{6E35DCFF-4701-45C9-A2FE-7EFC4E94704B}" presName="node" presStyleLbl="node1" presStyleIdx="3" presStyleCnt="5">
        <dgm:presLayoutVars>
          <dgm:bulletEnabled val="1"/>
        </dgm:presLayoutVars>
      </dgm:prSet>
      <dgm:spPr/>
    </dgm:pt>
    <dgm:pt modelId="{12DB7DA9-B2F4-4DE6-A3E4-5CCDF6331D00}" type="pres">
      <dgm:prSet presAssocID="{892CDBBC-C556-4FE3-8DF6-8428DD0FE55C}" presName="sibTrans" presStyleCnt="0"/>
      <dgm:spPr/>
    </dgm:pt>
    <dgm:pt modelId="{9D1A3022-D014-427D-9BFC-D722ADBB6798}" type="pres">
      <dgm:prSet presAssocID="{486289A8-5D6A-4C32-80A2-918C38F31552}" presName="node" presStyleLbl="node1" presStyleIdx="4" presStyleCnt="5" custScaleX="168343">
        <dgm:presLayoutVars>
          <dgm:bulletEnabled val="1"/>
        </dgm:presLayoutVars>
      </dgm:prSet>
      <dgm:spPr/>
    </dgm:pt>
  </dgm:ptLst>
  <dgm:cxnLst>
    <dgm:cxn modelId="{09ECCD27-F725-46C1-BE44-C55FAFD914C4}" type="presOf" srcId="{6E35DCFF-4701-45C9-A2FE-7EFC4E94704B}" destId="{71F0EA65-07F2-4422-8211-67C237B9690C}" srcOrd="0" destOrd="0" presId="urn:microsoft.com/office/officeart/2005/8/layout/default"/>
    <dgm:cxn modelId="{ABC35728-CDEE-4E65-9134-46B9EDD34ECC}" type="presOf" srcId="{94524678-2DE6-4257-A479-5F24CB1CD1FB}" destId="{99A5DC40-A660-41C5-A8E2-F92B9378E052}" srcOrd="0" destOrd="0" presId="urn:microsoft.com/office/officeart/2005/8/layout/default"/>
    <dgm:cxn modelId="{2A6D1139-EB8B-4217-B9F2-8473EC54E21C}" srcId="{4F0B3215-B87D-457C-BF74-957B33601B4A}" destId="{AD1FAA62-9214-41BA-9A56-F4A6F0ACD993}" srcOrd="0" destOrd="0" parTransId="{02E85D45-1EDE-4285-AEFA-CA289230B5AF}" sibTransId="{8182726E-3FB9-435B-952A-52446518A0E9}"/>
    <dgm:cxn modelId="{F5FA4C5C-1B91-40E7-9EB0-EAF7B54AE1A0}" srcId="{4F0B3215-B87D-457C-BF74-957B33601B4A}" destId="{6E35DCFF-4701-45C9-A2FE-7EFC4E94704B}" srcOrd="3" destOrd="0" parTransId="{4C759588-C32E-47A7-BA08-09D138679B6B}" sibTransId="{892CDBBC-C556-4FE3-8DF6-8428DD0FE55C}"/>
    <dgm:cxn modelId="{05EB3A65-3BBE-457D-B8E8-955762792D77}" type="presOf" srcId="{125716ED-6CCC-4220-8350-DA05FD75FF1D}" destId="{8C671889-E990-4E85-BAFF-9A05A0F329A9}" srcOrd="0" destOrd="0" presId="urn:microsoft.com/office/officeart/2005/8/layout/default"/>
    <dgm:cxn modelId="{DCF0E766-7DCF-4CA6-821F-B5D70EF8BF08}" srcId="{4F0B3215-B87D-457C-BF74-957B33601B4A}" destId="{486289A8-5D6A-4C32-80A2-918C38F31552}" srcOrd="4" destOrd="0" parTransId="{7FC30699-362D-4A51-BCFC-E84E85660E9F}" sibTransId="{3A146C17-1DC8-4EB3-9DEA-0A455A365CCA}"/>
    <dgm:cxn modelId="{8C602473-E494-4D76-8E66-5FCC6657B70B}" type="presOf" srcId="{AD1FAA62-9214-41BA-9A56-F4A6F0ACD993}" destId="{2CA642A9-9712-40C6-A48E-FCFE936135B6}" srcOrd="0" destOrd="0" presId="urn:microsoft.com/office/officeart/2005/8/layout/default"/>
    <dgm:cxn modelId="{8B2C507A-3777-4C4C-B42F-DC16A8BD5D28}" srcId="{4F0B3215-B87D-457C-BF74-957B33601B4A}" destId="{125716ED-6CCC-4220-8350-DA05FD75FF1D}" srcOrd="2" destOrd="0" parTransId="{E35D180E-DCF0-4A7E-BE07-DFE13DD3D01F}" sibTransId="{0EAFD9E7-254D-44B9-B2AB-352FE4508381}"/>
    <dgm:cxn modelId="{A3A48982-3E11-4ED3-A91A-1C1C089D0A44}" srcId="{4F0B3215-B87D-457C-BF74-957B33601B4A}" destId="{94524678-2DE6-4257-A479-5F24CB1CD1FB}" srcOrd="1" destOrd="0" parTransId="{E7DF271E-DB33-4C91-B7AC-F3187570CCFC}" sibTransId="{38E83AF6-4654-4F9C-B2F9-930726076C6B}"/>
    <dgm:cxn modelId="{6C02BE97-F26D-4CD2-BA82-179BCD61D209}" type="presOf" srcId="{4F0B3215-B87D-457C-BF74-957B33601B4A}" destId="{FD625E0C-06A3-4DAB-9849-ABA3D76471CF}" srcOrd="0" destOrd="0" presId="urn:microsoft.com/office/officeart/2005/8/layout/default"/>
    <dgm:cxn modelId="{D11D7CDD-F77F-4DE1-9355-9DCEA632198A}" type="presOf" srcId="{486289A8-5D6A-4C32-80A2-918C38F31552}" destId="{9D1A3022-D014-427D-9BFC-D722ADBB6798}" srcOrd="0" destOrd="0" presId="urn:microsoft.com/office/officeart/2005/8/layout/default"/>
    <dgm:cxn modelId="{FD6E5520-E7A8-4714-9D78-BFF264DDC03D}" type="presParOf" srcId="{FD625E0C-06A3-4DAB-9849-ABA3D76471CF}" destId="{2CA642A9-9712-40C6-A48E-FCFE936135B6}" srcOrd="0" destOrd="0" presId="urn:microsoft.com/office/officeart/2005/8/layout/default"/>
    <dgm:cxn modelId="{CB436446-D5A6-46CE-882F-CEF4B2F86076}" type="presParOf" srcId="{FD625E0C-06A3-4DAB-9849-ABA3D76471CF}" destId="{B60B9EB0-C62A-47EA-9040-BBA14A69FA29}" srcOrd="1" destOrd="0" presId="urn:microsoft.com/office/officeart/2005/8/layout/default"/>
    <dgm:cxn modelId="{D59134A3-D52A-4CC2-BD73-33F35838E885}" type="presParOf" srcId="{FD625E0C-06A3-4DAB-9849-ABA3D76471CF}" destId="{99A5DC40-A660-41C5-A8E2-F92B9378E052}" srcOrd="2" destOrd="0" presId="urn:microsoft.com/office/officeart/2005/8/layout/default"/>
    <dgm:cxn modelId="{BEA50480-7CD7-4708-94DC-8871892BF668}" type="presParOf" srcId="{FD625E0C-06A3-4DAB-9849-ABA3D76471CF}" destId="{D8C13591-4650-45C6-AF14-1FC66B45679E}" srcOrd="3" destOrd="0" presId="urn:microsoft.com/office/officeart/2005/8/layout/default"/>
    <dgm:cxn modelId="{701573A4-CB08-41A4-AA92-0FE3C8E1E18A}" type="presParOf" srcId="{FD625E0C-06A3-4DAB-9849-ABA3D76471CF}" destId="{8C671889-E990-4E85-BAFF-9A05A0F329A9}" srcOrd="4" destOrd="0" presId="urn:microsoft.com/office/officeart/2005/8/layout/default"/>
    <dgm:cxn modelId="{89BF3B53-F67A-4E12-A3AA-28F0C95A78E4}" type="presParOf" srcId="{FD625E0C-06A3-4DAB-9849-ABA3D76471CF}" destId="{CF16947B-6C9C-465C-B0E4-E0E2484F15F0}" srcOrd="5" destOrd="0" presId="urn:microsoft.com/office/officeart/2005/8/layout/default"/>
    <dgm:cxn modelId="{89F8E22B-0119-4665-8C0A-999337ABEE95}" type="presParOf" srcId="{FD625E0C-06A3-4DAB-9849-ABA3D76471CF}" destId="{71F0EA65-07F2-4422-8211-67C237B9690C}" srcOrd="6" destOrd="0" presId="urn:microsoft.com/office/officeart/2005/8/layout/default"/>
    <dgm:cxn modelId="{3E7258DD-8578-48D9-8A91-D5475F027193}" type="presParOf" srcId="{FD625E0C-06A3-4DAB-9849-ABA3D76471CF}" destId="{12DB7DA9-B2F4-4DE6-A3E4-5CCDF6331D00}" srcOrd="7" destOrd="0" presId="urn:microsoft.com/office/officeart/2005/8/layout/default"/>
    <dgm:cxn modelId="{86C2F5E4-DD87-4656-A971-2CEAA587D5F7}" type="presParOf" srcId="{FD625E0C-06A3-4DAB-9849-ABA3D76471CF}" destId="{9D1A3022-D014-427D-9BFC-D722ADBB67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31D48-2D4A-4E69-8887-C54DB3DE983E}">
      <dsp:nvSpPr>
        <dsp:cNvPr id="0" name=""/>
        <dsp:cNvSpPr/>
      </dsp:nvSpPr>
      <dsp:spPr>
        <a:xfrm rot="5400000">
          <a:off x="1008499" y="1185846"/>
          <a:ext cx="2046226" cy="340487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5C06-3470-4E75-9826-80A28BD3B3F9}">
      <dsp:nvSpPr>
        <dsp:cNvPr id="0" name=""/>
        <dsp:cNvSpPr/>
      </dsp:nvSpPr>
      <dsp:spPr>
        <a:xfrm>
          <a:off x="666932" y="2203170"/>
          <a:ext cx="3073940" cy="2694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União, Estados, DF e municípios com mais de 500 mil habitantes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21/06/2018</a:t>
          </a:r>
        </a:p>
      </dsp:txBody>
      <dsp:txXfrm>
        <a:off x="666932" y="2203170"/>
        <a:ext cx="3073940" cy="2694488"/>
      </dsp:txXfrm>
    </dsp:sp>
    <dsp:sp modelId="{89AE39F9-6900-486B-B975-31717792D778}">
      <dsp:nvSpPr>
        <dsp:cNvPr id="0" name=""/>
        <dsp:cNvSpPr/>
      </dsp:nvSpPr>
      <dsp:spPr>
        <a:xfrm>
          <a:off x="3160884" y="935175"/>
          <a:ext cx="579988" cy="57998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374D2-09DB-4A36-8C88-F1F12FC7513E}">
      <dsp:nvSpPr>
        <dsp:cNvPr id="0" name=""/>
        <dsp:cNvSpPr/>
      </dsp:nvSpPr>
      <dsp:spPr>
        <a:xfrm rot="5400000">
          <a:off x="4775024" y="187059"/>
          <a:ext cx="2046226" cy="35400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70117-6FFF-4017-A2AE-CABE1BA93B18}">
      <dsp:nvSpPr>
        <dsp:cNvPr id="0" name=""/>
        <dsp:cNvSpPr/>
      </dsp:nvSpPr>
      <dsp:spPr>
        <a:xfrm>
          <a:off x="4363247" y="1294027"/>
          <a:ext cx="3276574" cy="2694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Municípios entre 100 mil e 500 mil habitantes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18/12/2018</a:t>
          </a:r>
        </a:p>
      </dsp:txBody>
      <dsp:txXfrm>
        <a:off x="4363247" y="1294027"/>
        <a:ext cx="3276574" cy="2694488"/>
      </dsp:txXfrm>
    </dsp:sp>
    <dsp:sp modelId="{33CF3141-2E7D-43C1-A382-D562F2FF3B77}">
      <dsp:nvSpPr>
        <dsp:cNvPr id="0" name=""/>
        <dsp:cNvSpPr/>
      </dsp:nvSpPr>
      <dsp:spPr>
        <a:xfrm>
          <a:off x="6991591" y="3992"/>
          <a:ext cx="579988" cy="57998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F5B12-E4F4-47AF-B423-420F5B60A85A}">
      <dsp:nvSpPr>
        <dsp:cNvPr id="0" name=""/>
        <dsp:cNvSpPr/>
      </dsp:nvSpPr>
      <dsp:spPr>
        <a:xfrm rot="5400000">
          <a:off x="8534705" y="-676520"/>
          <a:ext cx="2046226" cy="340487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86D4B-A75B-44E0-BC50-373C188094A7}">
      <dsp:nvSpPr>
        <dsp:cNvPr id="0" name=""/>
        <dsp:cNvSpPr/>
      </dsp:nvSpPr>
      <dsp:spPr>
        <a:xfrm>
          <a:off x="8193139" y="340803"/>
          <a:ext cx="3073940" cy="2694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Municípios com menos de 100 mil habitantes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16/06/2019</a:t>
          </a:r>
        </a:p>
      </dsp:txBody>
      <dsp:txXfrm>
        <a:off x="8193139" y="340803"/>
        <a:ext cx="3073940" cy="2694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7205-F6CB-4D69-9038-55876F3F27CD}">
      <dsp:nvSpPr>
        <dsp:cNvPr id="0" name=""/>
        <dsp:cNvSpPr/>
      </dsp:nvSpPr>
      <dsp:spPr>
        <a:xfrm>
          <a:off x="111843" y="2241"/>
          <a:ext cx="3125636" cy="1875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Serviço oferecido</a:t>
          </a:r>
        </a:p>
      </dsp:txBody>
      <dsp:txXfrm>
        <a:off x="111843" y="2241"/>
        <a:ext cx="3125636" cy="1875381"/>
      </dsp:txXfrm>
    </dsp:sp>
    <dsp:sp modelId="{85279EAE-7984-4F6B-AF3E-7B55B3FA33C3}">
      <dsp:nvSpPr>
        <dsp:cNvPr id="0" name=""/>
        <dsp:cNvSpPr/>
      </dsp:nvSpPr>
      <dsp:spPr>
        <a:xfrm>
          <a:off x="3550043" y="2241"/>
          <a:ext cx="3125636" cy="1875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Requisitos e documentos necessários</a:t>
          </a:r>
        </a:p>
      </dsp:txBody>
      <dsp:txXfrm>
        <a:off x="3550043" y="2241"/>
        <a:ext cx="3125636" cy="1875381"/>
      </dsp:txXfrm>
    </dsp:sp>
    <dsp:sp modelId="{9E0C5BDF-A5B2-4F17-86CD-5E1D7980CEB1}">
      <dsp:nvSpPr>
        <dsp:cNvPr id="0" name=""/>
        <dsp:cNvSpPr/>
      </dsp:nvSpPr>
      <dsp:spPr>
        <a:xfrm>
          <a:off x="6988243" y="2241"/>
          <a:ext cx="3125636" cy="18753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Etapas e prazos</a:t>
          </a:r>
        </a:p>
      </dsp:txBody>
      <dsp:txXfrm>
        <a:off x="6988243" y="2241"/>
        <a:ext cx="3125636" cy="1875381"/>
      </dsp:txXfrm>
    </dsp:sp>
    <dsp:sp modelId="{42282A14-0EEE-4826-94AD-7415E8D7FD81}">
      <dsp:nvSpPr>
        <dsp:cNvPr id="0" name=""/>
        <dsp:cNvSpPr/>
      </dsp:nvSpPr>
      <dsp:spPr>
        <a:xfrm>
          <a:off x="1830943" y="2190186"/>
          <a:ext cx="3125636" cy="18753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Forma de prestação do serviço</a:t>
          </a:r>
        </a:p>
      </dsp:txBody>
      <dsp:txXfrm>
        <a:off x="1830943" y="2190186"/>
        <a:ext cx="3125636" cy="1875381"/>
      </dsp:txXfrm>
    </dsp:sp>
    <dsp:sp modelId="{B25E6B2D-DFA2-475D-8078-E42FB9A3290A}">
      <dsp:nvSpPr>
        <dsp:cNvPr id="0" name=""/>
        <dsp:cNvSpPr/>
      </dsp:nvSpPr>
      <dsp:spPr>
        <a:xfrm>
          <a:off x="5269143" y="2190186"/>
          <a:ext cx="3125636" cy="18753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Locais e formas de apresentar eventual manifestação sobre a prestação do serviço</a:t>
          </a:r>
        </a:p>
      </dsp:txBody>
      <dsp:txXfrm>
        <a:off x="5269143" y="2190186"/>
        <a:ext cx="3125636" cy="1875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D175C-52DA-4570-BBAB-DA04FE470174}">
      <dsp:nvSpPr>
        <dsp:cNvPr id="0" name=""/>
        <dsp:cNvSpPr/>
      </dsp:nvSpPr>
      <dsp:spPr>
        <a:xfrm>
          <a:off x="751123" y="1263"/>
          <a:ext cx="3286166" cy="1971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Prioridade de atendimento</a:t>
          </a:r>
        </a:p>
      </dsp:txBody>
      <dsp:txXfrm>
        <a:off x="751123" y="1263"/>
        <a:ext cx="3286166" cy="1971700"/>
      </dsp:txXfrm>
    </dsp:sp>
    <dsp:sp modelId="{9C919A64-C575-4A43-BFF2-7CE7F431CC52}">
      <dsp:nvSpPr>
        <dsp:cNvPr id="0" name=""/>
        <dsp:cNvSpPr/>
      </dsp:nvSpPr>
      <dsp:spPr>
        <a:xfrm>
          <a:off x="4365907" y="1263"/>
          <a:ext cx="3286166" cy="197170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Tempo de espera</a:t>
          </a:r>
        </a:p>
      </dsp:txBody>
      <dsp:txXfrm>
        <a:off x="4365907" y="1263"/>
        <a:ext cx="3286166" cy="1971700"/>
      </dsp:txXfrm>
    </dsp:sp>
    <dsp:sp modelId="{5A665B8B-2FE7-41A0-B38C-AA2F11E02F81}">
      <dsp:nvSpPr>
        <dsp:cNvPr id="0" name=""/>
        <dsp:cNvSpPr/>
      </dsp:nvSpPr>
      <dsp:spPr>
        <a:xfrm>
          <a:off x="7980691" y="1263"/>
          <a:ext cx="3286166" cy="197170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Mecanismos de comunicação</a:t>
          </a:r>
        </a:p>
      </dsp:txBody>
      <dsp:txXfrm>
        <a:off x="7980691" y="1263"/>
        <a:ext cx="3286166" cy="1971700"/>
      </dsp:txXfrm>
    </dsp:sp>
    <dsp:sp modelId="{0B486E34-9242-482E-A43E-C19B42CFF563}">
      <dsp:nvSpPr>
        <dsp:cNvPr id="0" name=""/>
        <dsp:cNvSpPr/>
      </dsp:nvSpPr>
      <dsp:spPr>
        <a:xfrm>
          <a:off x="751123" y="2301580"/>
          <a:ext cx="3286166" cy="197170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Procedimentos para receber e responder as manifestações </a:t>
          </a:r>
        </a:p>
      </dsp:txBody>
      <dsp:txXfrm>
        <a:off x="751123" y="2301580"/>
        <a:ext cx="3286166" cy="1971700"/>
      </dsp:txXfrm>
    </dsp:sp>
    <dsp:sp modelId="{6E10E7C7-CD9B-43FD-92A1-8CC72DC2BC60}">
      <dsp:nvSpPr>
        <dsp:cNvPr id="0" name=""/>
        <dsp:cNvSpPr/>
      </dsp:nvSpPr>
      <dsp:spPr>
        <a:xfrm>
          <a:off x="4365907" y="2301580"/>
          <a:ext cx="3286166" cy="1971700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Mecanismos de consulta sobre o andamento do serviço ou da manifestação</a:t>
          </a:r>
        </a:p>
      </dsp:txBody>
      <dsp:txXfrm>
        <a:off x="4365907" y="2301580"/>
        <a:ext cx="3286166" cy="1971700"/>
      </dsp:txXfrm>
    </dsp:sp>
    <dsp:sp modelId="{65955964-51BA-4F86-9104-4F10E657297D}">
      <dsp:nvSpPr>
        <dsp:cNvPr id="0" name=""/>
        <dsp:cNvSpPr/>
      </dsp:nvSpPr>
      <dsp:spPr>
        <a:xfrm>
          <a:off x="7980691" y="2301580"/>
          <a:ext cx="3286166" cy="19717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*Atualização periódica e permanente divulgação no sítio eletrônico do órgão</a:t>
          </a:r>
        </a:p>
      </dsp:txBody>
      <dsp:txXfrm>
        <a:off x="7980691" y="2301580"/>
        <a:ext cx="3286166" cy="19717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16BB2-A25C-428F-8367-038BD4CA184D}">
      <dsp:nvSpPr>
        <dsp:cNvPr id="0" name=""/>
        <dsp:cNvSpPr/>
      </dsp:nvSpPr>
      <dsp:spPr>
        <a:xfrm>
          <a:off x="4920864" y="1408471"/>
          <a:ext cx="2350270" cy="1893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Manifestações</a:t>
          </a:r>
        </a:p>
      </dsp:txBody>
      <dsp:txXfrm>
        <a:off x="5013290" y="1500897"/>
        <a:ext cx="2165418" cy="1708496"/>
      </dsp:txXfrm>
    </dsp:sp>
    <dsp:sp modelId="{CDB1EF6A-0DF1-4161-B3B8-A43C6AF0FF7D}">
      <dsp:nvSpPr>
        <dsp:cNvPr id="0" name=""/>
        <dsp:cNvSpPr/>
      </dsp:nvSpPr>
      <dsp:spPr>
        <a:xfrm rot="16200000">
          <a:off x="6005986" y="1318457"/>
          <a:ext cx="1800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02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385A-61D2-4D73-870C-42D7CD30CF4B}">
      <dsp:nvSpPr>
        <dsp:cNvPr id="0" name=""/>
        <dsp:cNvSpPr/>
      </dsp:nvSpPr>
      <dsp:spPr>
        <a:xfrm>
          <a:off x="5398267" y="-165792"/>
          <a:ext cx="1395465" cy="139423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Ouvidoria</a:t>
          </a:r>
        </a:p>
      </dsp:txBody>
      <dsp:txXfrm>
        <a:off x="5466328" y="-97731"/>
        <a:ext cx="1259343" cy="1258114"/>
      </dsp:txXfrm>
    </dsp:sp>
    <dsp:sp modelId="{3C51F598-B420-446A-B46A-7F3F4E57B10A}">
      <dsp:nvSpPr>
        <dsp:cNvPr id="0" name=""/>
        <dsp:cNvSpPr/>
      </dsp:nvSpPr>
      <dsp:spPr>
        <a:xfrm rot="5400000">
          <a:off x="5999876" y="3397943"/>
          <a:ext cx="192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B18C1-30CC-498D-9DDE-1D911EF88F9E}">
      <dsp:nvSpPr>
        <dsp:cNvPr id="0" name=""/>
        <dsp:cNvSpPr/>
      </dsp:nvSpPr>
      <dsp:spPr>
        <a:xfrm>
          <a:off x="5317475" y="3494066"/>
          <a:ext cx="1557049" cy="142610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Entidade responsável</a:t>
          </a:r>
        </a:p>
      </dsp:txBody>
      <dsp:txXfrm>
        <a:off x="5387092" y="3563683"/>
        <a:ext cx="1417815" cy="12868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B1D3-F87A-4572-A91A-55F811D63E85}">
      <dsp:nvSpPr>
        <dsp:cNvPr id="0" name=""/>
        <dsp:cNvSpPr/>
      </dsp:nvSpPr>
      <dsp:spPr>
        <a:xfrm>
          <a:off x="2226666" y="1602921"/>
          <a:ext cx="2921468" cy="9627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Informações pessoais sensíveis</a:t>
          </a:r>
        </a:p>
      </dsp:txBody>
      <dsp:txXfrm>
        <a:off x="2226666" y="1602921"/>
        <a:ext cx="2921468" cy="962756"/>
      </dsp:txXfrm>
    </dsp:sp>
    <dsp:sp modelId="{1FFD93EA-7770-440E-8922-A9005FB5AF07}">
      <dsp:nvSpPr>
        <dsp:cNvPr id="0" name=""/>
        <dsp:cNvSpPr/>
      </dsp:nvSpPr>
      <dsp:spPr>
        <a:xfrm>
          <a:off x="2226666" y="3071227"/>
          <a:ext cx="2921468" cy="18037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2226666" y="3071227"/>
        <a:ext cx="2921468" cy="1803736"/>
      </dsp:txXfrm>
    </dsp:sp>
    <dsp:sp modelId="{C1E5C5AB-061D-46B8-9CF5-A0808ACF47CB}">
      <dsp:nvSpPr>
        <dsp:cNvPr id="0" name=""/>
        <dsp:cNvSpPr/>
      </dsp:nvSpPr>
      <dsp:spPr>
        <a:xfrm>
          <a:off x="2201313" y="1541511"/>
          <a:ext cx="232389" cy="23238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CA2E0-674B-4B32-8FED-E1E6BD6380A2}">
      <dsp:nvSpPr>
        <dsp:cNvPr id="0" name=""/>
        <dsp:cNvSpPr/>
      </dsp:nvSpPr>
      <dsp:spPr>
        <a:xfrm>
          <a:off x="2386019" y="1213575"/>
          <a:ext cx="232389" cy="232389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A428E-FED8-473D-8A4A-F5122FFF2E7C}">
      <dsp:nvSpPr>
        <dsp:cNvPr id="0" name=""/>
        <dsp:cNvSpPr/>
      </dsp:nvSpPr>
      <dsp:spPr>
        <a:xfrm>
          <a:off x="2688300" y="972795"/>
          <a:ext cx="365183" cy="365183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D6107-00CD-4B5D-B56A-54FD8F316706}">
      <dsp:nvSpPr>
        <dsp:cNvPr id="0" name=""/>
        <dsp:cNvSpPr/>
      </dsp:nvSpPr>
      <dsp:spPr>
        <a:xfrm>
          <a:off x="3079746" y="914406"/>
          <a:ext cx="232389" cy="232389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B1DB5-1A5B-4173-86A7-068931342F0D}">
      <dsp:nvSpPr>
        <dsp:cNvPr id="0" name=""/>
        <dsp:cNvSpPr/>
      </dsp:nvSpPr>
      <dsp:spPr>
        <a:xfrm>
          <a:off x="3976418" y="782199"/>
          <a:ext cx="232389" cy="232389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4DC06-BCD2-4C7B-BFCF-A714C898447D}">
      <dsp:nvSpPr>
        <dsp:cNvPr id="0" name=""/>
        <dsp:cNvSpPr/>
      </dsp:nvSpPr>
      <dsp:spPr>
        <a:xfrm>
          <a:off x="4133416" y="1024572"/>
          <a:ext cx="232389" cy="232389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C3C02-8793-40AD-9E27-9FBC9A266811}">
      <dsp:nvSpPr>
        <dsp:cNvPr id="0" name=""/>
        <dsp:cNvSpPr/>
      </dsp:nvSpPr>
      <dsp:spPr>
        <a:xfrm>
          <a:off x="4370625" y="952307"/>
          <a:ext cx="365183" cy="365183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01E03-9890-46DA-9E32-A7D6FB12DB90}">
      <dsp:nvSpPr>
        <dsp:cNvPr id="0" name=""/>
        <dsp:cNvSpPr/>
      </dsp:nvSpPr>
      <dsp:spPr>
        <a:xfrm>
          <a:off x="4826109" y="1310158"/>
          <a:ext cx="232389" cy="232389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FE4CC-1025-4265-94DB-BD461A6F99A2}">
      <dsp:nvSpPr>
        <dsp:cNvPr id="0" name=""/>
        <dsp:cNvSpPr/>
      </dsp:nvSpPr>
      <dsp:spPr>
        <a:xfrm>
          <a:off x="5021316" y="1668038"/>
          <a:ext cx="232389" cy="232389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43126-B757-47FD-B4DF-FB1DEAE1E198}">
      <dsp:nvSpPr>
        <dsp:cNvPr id="0" name=""/>
        <dsp:cNvSpPr/>
      </dsp:nvSpPr>
      <dsp:spPr>
        <a:xfrm>
          <a:off x="3351553" y="691803"/>
          <a:ext cx="597573" cy="597573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9B657-A8FA-4A30-8D41-8FBE66AFD01D}">
      <dsp:nvSpPr>
        <dsp:cNvPr id="0" name=""/>
        <dsp:cNvSpPr/>
      </dsp:nvSpPr>
      <dsp:spPr>
        <a:xfrm>
          <a:off x="2093724" y="1934687"/>
          <a:ext cx="232389" cy="232389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8DA4A-9F6E-4F01-9787-E52809F4CAE1}">
      <dsp:nvSpPr>
        <dsp:cNvPr id="0" name=""/>
        <dsp:cNvSpPr/>
      </dsp:nvSpPr>
      <dsp:spPr>
        <a:xfrm>
          <a:off x="2222828" y="2240351"/>
          <a:ext cx="365183" cy="365183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D448DF-48F6-4E3C-871C-81FED4FD5EF8}">
      <dsp:nvSpPr>
        <dsp:cNvPr id="0" name=""/>
        <dsp:cNvSpPr/>
      </dsp:nvSpPr>
      <dsp:spPr>
        <a:xfrm>
          <a:off x="2633727" y="2462930"/>
          <a:ext cx="531176" cy="531176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2312C-84D4-470F-BF97-6BD503BC65A4}">
      <dsp:nvSpPr>
        <dsp:cNvPr id="0" name=""/>
        <dsp:cNvSpPr/>
      </dsp:nvSpPr>
      <dsp:spPr>
        <a:xfrm>
          <a:off x="3294920" y="2728520"/>
          <a:ext cx="232389" cy="232389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B953C-C8F8-44CB-8FF6-BE563E1FC0D4}">
      <dsp:nvSpPr>
        <dsp:cNvPr id="0" name=""/>
        <dsp:cNvSpPr/>
      </dsp:nvSpPr>
      <dsp:spPr>
        <a:xfrm>
          <a:off x="3623364" y="2838692"/>
          <a:ext cx="365183" cy="365183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C0944-3A2D-41F3-B454-5E68AD4CF758}">
      <dsp:nvSpPr>
        <dsp:cNvPr id="0" name=""/>
        <dsp:cNvSpPr/>
      </dsp:nvSpPr>
      <dsp:spPr>
        <a:xfrm>
          <a:off x="4191081" y="2728520"/>
          <a:ext cx="232389" cy="232389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5546D-57F2-4F2C-AB5A-63348B406FB3}">
      <dsp:nvSpPr>
        <dsp:cNvPr id="0" name=""/>
        <dsp:cNvSpPr/>
      </dsp:nvSpPr>
      <dsp:spPr>
        <a:xfrm>
          <a:off x="4516943" y="2342927"/>
          <a:ext cx="531176" cy="531176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14CC2-A0F4-4EE7-9C2B-1AEAFC92DBB5}">
      <dsp:nvSpPr>
        <dsp:cNvPr id="0" name=""/>
        <dsp:cNvSpPr/>
      </dsp:nvSpPr>
      <dsp:spPr>
        <a:xfrm>
          <a:off x="4924227" y="1964908"/>
          <a:ext cx="365183" cy="365183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6124B-8CF2-4314-B76D-7A132C03C1F4}">
      <dsp:nvSpPr>
        <dsp:cNvPr id="0" name=""/>
        <dsp:cNvSpPr/>
      </dsp:nvSpPr>
      <dsp:spPr>
        <a:xfrm>
          <a:off x="5256362" y="1082317"/>
          <a:ext cx="1072492" cy="2047504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22337-B7DA-4712-866E-61DE325DD801}">
      <dsp:nvSpPr>
        <dsp:cNvPr id="0" name=""/>
        <dsp:cNvSpPr/>
      </dsp:nvSpPr>
      <dsp:spPr>
        <a:xfrm>
          <a:off x="6133855" y="1082317"/>
          <a:ext cx="1072492" cy="2047504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16333-7117-40EF-998C-08EF621BD584}">
      <dsp:nvSpPr>
        <dsp:cNvPr id="0" name=""/>
        <dsp:cNvSpPr/>
      </dsp:nvSpPr>
      <dsp:spPr>
        <a:xfrm>
          <a:off x="7458763" y="782907"/>
          <a:ext cx="2486231" cy="2486231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Prova da identidade. (pessoalmente, certificação digital, procuração, etc.</a:t>
          </a:r>
        </a:p>
      </dsp:txBody>
      <dsp:txXfrm>
        <a:off x="7822863" y="1147007"/>
        <a:ext cx="1758031" cy="1758031"/>
      </dsp:txXfrm>
    </dsp:sp>
    <dsp:sp modelId="{67283016-F2F6-45DD-88E4-21E413789300}">
      <dsp:nvSpPr>
        <dsp:cNvPr id="0" name=""/>
        <dsp:cNvSpPr/>
      </dsp:nvSpPr>
      <dsp:spPr>
        <a:xfrm>
          <a:off x="7206347" y="3071227"/>
          <a:ext cx="2924978" cy="18037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     </a:t>
          </a:r>
        </a:p>
      </dsp:txBody>
      <dsp:txXfrm>
        <a:off x="7206347" y="3071227"/>
        <a:ext cx="2924978" cy="18037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774D7-4B8E-4EF3-A78B-01B0A36A974B}">
      <dsp:nvSpPr>
        <dsp:cNvPr id="0" name=""/>
        <dsp:cNvSpPr/>
      </dsp:nvSpPr>
      <dsp:spPr>
        <a:xfrm>
          <a:off x="1972505" y="0"/>
          <a:ext cx="8081976" cy="50512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7CE33-E6E2-49E9-9C7D-FABA2F775010}">
      <dsp:nvSpPr>
        <dsp:cNvPr id="0" name=""/>
        <dsp:cNvSpPr/>
      </dsp:nvSpPr>
      <dsp:spPr>
        <a:xfrm>
          <a:off x="2768579" y="3756098"/>
          <a:ext cx="185885" cy="18588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3EE74-F4EB-4739-8933-C1804C221A4C}">
      <dsp:nvSpPr>
        <dsp:cNvPr id="0" name=""/>
        <dsp:cNvSpPr/>
      </dsp:nvSpPr>
      <dsp:spPr>
        <a:xfrm>
          <a:off x="2868716" y="3910599"/>
          <a:ext cx="1573148" cy="331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recepção</a:t>
          </a:r>
        </a:p>
      </dsp:txBody>
      <dsp:txXfrm>
        <a:off x="2868716" y="3910599"/>
        <a:ext cx="1573148" cy="331865"/>
      </dsp:txXfrm>
    </dsp:sp>
    <dsp:sp modelId="{0BF00191-33D6-4AA8-B12B-6335F5F0A085}">
      <dsp:nvSpPr>
        <dsp:cNvPr id="0" name=""/>
        <dsp:cNvSpPr/>
      </dsp:nvSpPr>
      <dsp:spPr>
        <a:xfrm>
          <a:off x="3774785" y="2789291"/>
          <a:ext cx="290951" cy="290951"/>
        </a:xfrm>
        <a:prstGeom prst="ellips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D24FE-4A7E-43DC-AA09-FA23F5CB0C4B}">
      <dsp:nvSpPr>
        <dsp:cNvPr id="0" name=""/>
        <dsp:cNvSpPr/>
      </dsp:nvSpPr>
      <dsp:spPr>
        <a:xfrm>
          <a:off x="3990756" y="3171631"/>
          <a:ext cx="1949047" cy="563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6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Emissão de comprovante</a:t>
          </a:r>
        </a:p>
      </dsp:txBody>
      <dsp:txXfrm>
        <a:off x="3990756" y="3171631"/>
        <a:ext cx="1949047" cy="563086"/>
      </dsp:txXfrm>
    </dsp:sp>
    <dsp:sp modelId="{51DB82C4-1007-4606-B299-01781B5F7D2E}">
      <dsp:nvSpPr>
        <dsp:cNvPr id="0" name=""/>
        <dsp:cNvSpPr/>
      </dsp:nvSpPr>
      <dsp:spPr>
        <a:xfrm>
          <a:off x="5067901" y="2018473"/>
          <a:ext cx="387934" cy="387934"/>
        </a:xfrm>
        <a:prstGeom prst="ellips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C2C19-73F2-4C94-BF4E-765F97E67AD3}">
      <dsp:nvSpPr>
        <dsp:cNvPr id="0" name=""/>
        <dsp:cNvSpPr/>
      </dsp:nvSpPr>
      <dsp:spPr>
        <a:xfrm>
          <a:off x="5317141" y="2522863"/>
          <a:ext cx="1779802" cy="38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55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Análise </a:t>
          </a:r>
        </a:p>
      </dsp:txBody>
      <dsp:txXfrm>
        <a:off x="5317141" y="2522863"/>
        <a:ext cx="1779802" cy="389141"/>
      </dsp:txXfrm>
    </dsp:sp>
    <dsp:sp modelId="{88EC19B9-D166-4A4A-964A-36A8EA9B7A11}">
      <dsp:nvSpPr>
        <dsp:cNvPr id="0" name=""/>
        <dsp:cNvSpPr/>
      </dsp:nvSpPr>
      <dsp:spPr>
        <a:xfrm>
          <a:off x="6571149" y="1416366"/>
          <a:ext cx="501082" cy="501082"/>
        </a:xfrm>
        <a:prstGeom prst="ellipse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AAB52-3457-4A78-911B-9AAF14D11CF3}">
      <dsp:nvSpPr>
        <dsp:cNvPr id="0" name=""/>
        <dsp:cNvSpPr/>
      </dsp:nvSpPr>
      <dsp:spPr>
        <a:xfrm>
          <a:off x="6444222" y="1922136"/>
          <a:ext cx="3076436" cy="7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1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Decisão administrativa (resposta conclusiva)</a:t>
          </a:r>
        </a:p>
      </dsp:txBody>
      <dsp:txXfrm>
        <a:off x="6444222" y="1922136"/>
        <a:ext cx="3076436" cy="795350"/>
      </dsp:txXfrm>
    </dsp:sp>
    <dsp:sp modelId="{AB0D9DC0-7858-49F8-BE67-6C108F3845DE}">
      <dsp:nvSpPr>
        <dsp:cNvPr id="0" name=""/>
        <dsp:cNvSpPr/>
      </dsp:nvSpPr>
      <dsp:spPr>
        <a:xfrm>
          <a:off x="8118847" y="1014287"/>
          <a:ext cx="638476" cy="638476"/>
        </a:xfrm>
        <a:prstGeom prst="ellipse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AA578-4E72-4998-BC1D-2FFE246A7DBB}">
      <dsp:nvSpPr>
        <dsp:cNvPr id="0" name=""/>
        <dsp:cNvSpPr/>
      </dsp:nvSpPr>
      <dsp:spPr>
        <a:xfrm>
          <a:off x="9802840" y="645006"/>
          <a:ext cx="1755922" cy="72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31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Ciência ao usuário</a:t>
          </a:r>
        </a:p>
      </dsp:txBody>
      <dsp:txXfrm>
        <a:off x="9802840" y="645006"/>
        <a:ext cx="1755922" cy="7210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2065D-8372-40F0-8A71-0E249A11D891}">
      <dsp:nvSpPr>
        <dsp:cNvPr id="0" name=""/>
        <dsp:cNvSpPr/>
      </dsp:nvSpPr>
      <dsp:spPr>
        <a:xfrm>
          <a:off x="3254" y="846585"/>
          <a:ext cx="2582050" cy="15492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Promover a participação dos usuários na AP</a:t>
          </a:r>
        </a:p>
      </dsp:txBody>
      <dsp:txXfrm>
        <a:off x="3254" y="846585"/>
        <a:ext cx="2582050" cy="1549230"/>
      </dsp:txXfrm>
    </dsp:sp>
    <dsp:sp modelId="{05D9A791-3DB5-4BDA-9E8D-E07855C913A1}">
      <dsp:nvSpPr>
        <dsp:cNvPr id="0" name=""/>
        <dsp:cNvSpPr/>
      </dsp:nvSpPr>
      <dsp:spPr>
        <a:xfrm>
          <a:off x="2843509" y="846585"/>
          <a:ext cx="2582050" cy="1549230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Acompanhar a prestação de serviços, buscando a efetividade</a:t>
          </a:r>
        </a:p>
      </dsp:txBody>
      <dsp:txXfrm>
        <a:off x="2843509" y="846585"/>
        <a:ext cx="2582050" cy="1549230"/>
      </dsp:txXfrm>
    </dsp:sp>
    <dsp:sp modelId="{42244A48-0076-489D-A598-E6C0E3BB7F14}">
      <dsp:nvSpPr>
        <dsp:cNvPr id="0" name=""/>
        <dsp:cNvSpPr/>
      </dsp:nvSpPr>
      <dsp:spPr>
        <a:xfrm>
          <a:off x="5683765" y="846585"/>
          <a:ext cx="2582050" cy="154923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Propor aperfeiçoamento na prestação de serviços</a:t>
          </a:r>
        </a:p>
      </dsp:txBody>
      <dsp:txXfrm>
        <a:off x="5683765" y="846585"/>
        <a:ext cx="2582050" cy="1549230"/>
      </dsp:txXfrm>
    </dsp:sp>
    <dsp:sp modelId="{02CC2A4F-1CA4-4BF6-8A7C-DD3022D7796B}">
      <dsp:nvSpPr>
        <dsp:cNvPr id="0" name=""/>
        <dsp:cNvSpPr/>
      </dsp:nvSpPr>
      <dsp:spPr>
        <a:xfrm>
          <a:off x="8524020" y="846585"/>
          <a:ext cx="2582050" cy="154923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Auxiliar na prevenção e correção dos atos</a:t>
          </a:r>
        </a:p>
      </dsp:txBody>
      <dsp:txXfrm>
        <a:off x="8524020" y="846585"/>
        <a:ext cx="2582050" cy="1549230"/>
      </dsp:txXfrm>
    </dsp:sp>
    <dsp:sp modelId="{035E387C-CB56-4ACF-A800-8298957ACA4C}">
      <dsp:nvSpPr>
        <dsp:cNvPr id="0" name=""/>
        <dsp:cNvSpPr/>
      </dsp:nvSpPr>
      <dsp:spPr>
        <a:xfrm>
          <a:off x="1423382" y="2654021"/>
          <a:ext cx="2582050" cy="154923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Propor adoção de medidas para a defesa dos direitos dos usuários</a:t>
          </a:r>
        </a:p>
      </dsp:txBody>
      <dsp:txXfrm>
        <a:off x="1423382" y="2654021"/>
        <a:ext cx="2582050" cy="1549230"/>
      </dsp:txXfrm>
    </dsp:sp>
    <dsp:sp modelId="{0BA0B3F3-5B83-45DA-8EC3-AC61AB1EB095}">
      <dsp:nvSpPr>
        <dsp:cNvPr id="0" name=""/>
        <dsp:cNvSpPr/>
      </dsp:nvSpPr>
      <dsp:spPr>
        <a:xfrm>
          <a:off x="4263637" y="2654021"/>
          <a:ext cx="2582050" cy="1549230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Receber, analisar e encaminhar manifestações</a:t>
          </a:r>
        </a:p>
      </dsp:txBody>
      <dsp:txXfrm>
        <a:off x="4263637" y="2654021"/>
        <a:ext cx="2582050" cy="1549230"/>
      </dsp:txXfrm>
    </dsp:sp>
    <dsp:sp modelId="{C33079F3-0F5E-454A-B1A1-8DA766F83544}">
      <dsp:nvSpPr>
        <dsp:cNvPr id="0" name=""/>
        <dsp:cNvSpPr/>
      </dsp:nvSpPr>
      <dsp:spPr>
        <a:xfrm>
          <a:off x="7103892" y="2654021"/>
          <a:ext cx="2582050" cy="15492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Mediação e conciliação</a:t>
          </a:r>
        </a:p>
      </dsp:txBody>
      <dsp:txXfrm>
        <a:off x="7103892" y="2654021"/>
        <a:ext cx="2582050" cy="15492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BDCD9-7E76-4F27-BDB6-C7C89CC8C485}">
      <dsp:nvSpPr>
        <dsp:cNvPr id="0" name=""/>
        <dsp:cNvSpPr/>
      </dsp:nvSpPr>
      <dsp:spPr>
        <a:xfrm>
          <a:off x="1898023" y="333"/>
          <a:ext cx="3482513" cy="20895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Nº de manifestações recebidas no ano anterior</a:t>
          </a:r>
        </a:p>
      </dsp:txBody>
      <dsp:txXfrm>
        <a:off x="1898023" y="333"/>
        <a:ext cx="3482513" cy="2089507"/>
      </dsp:txXfrm>
    </dsp:sp>
    <dsp:sp modelId="{05D9A791-3DB5-4BDA-9E8D-E07855C913A1}">
      <dsp:nvSpPr>
        <dsp:cNvPr id="0" name=""/>
        <dsp:cNvSpPr/>
      </dsp:nvSpPr>
      <dsp:spPr>
        <a:xfrm>
          <a:off x="5728788" y="333"/>
          <a:ext cx="3482513" cy="2089507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Motivos das manifestações</a:t>
          </a:r>
        </a:p>
      </dsp:txBody>
      <dsp:txXfrm>
        <a:off x="5728788" y="333"/>
        <a:ext cx="3482513" cy="2089507"/>
      </dsp:txXfrm>
    </dsp:sp>
    <dsp:sp modelId="{42244A48-0076-489D-A598-E6C0E3BB7F14}">
      <dsp:nvSpPr>
        <dsp:cNvPr id="0" name=""/>
        <dsp:cNvSpPr/>
      </dsp:nvSpPr>
      <dsp:spPr>
        <a:xfrm>
          <a:off x="1898023" y="2438092"/>
          <a:ext cx="3482513" cy="2089507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Análise dos pontos recorrentes</a:t>
          </a:r>
        </a:p>
      </dsp:txBody>
      <dsp:txXfrm>
        <a:off x="1898023" y="2438092"/>
        <a:ext cx="3482513" cy="2089507"/>
      </dsp:txXfrm>
    </dsp:sp>
    <dsp:sp modelId="{02CC2A4F-1CA4-4BF6-8A7C-DD3022D7796B}">
      <dsp:nvSpPr>
        <dsp:cNvPr id="0" name=""/>
        <dsp:cNvSpPr/>
      </dsp:nvSpPr>
      <dsp:spPr>
        <a:xfrm>
          <a:off x="5728788" y="2438092"/>
          <a:ext cx="3482513" cy="208950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Providências adotadas pela AP nas soluções apresentadas</a:t>
          </a:r>
        </a:p>
      </dsp:txBody>
      <dsp:txXfrm>
        <a:off x="5728788" y="2438092"/>
        <a:ext cx="3482513" cy="20895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61CF-B379-4E7A-AA5B-D827151FBC77}">
      <dsp:nvSpPr>
        <dsp:cNvPr id="0" name=""/>
        <dsp:cNvSpPr/>
      </dsp:nvSpPr>
      <dsp:spPr>
        <a:xfrm>
          <a:off x="1468" y="1247518"/>
          <a:ext cx="2405425" cy="240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Satisfação do usuário com o serviço prestado</a:t>
          </a:r>
        </a:p>
      </dsp:txBody>
      <dsp:txXfrm>
        <a:off x="353734" y="1599784"/>
        <a:ext cx="1700893" cy="1700893"/>
      </dsp:txXfrm>
    </dsp:sp>
    <dsp:sp modelId="{245599C7-83A2-41CC-ADC0-B5951E4A0BEF}">
      <dsp:nvSpPr>
        <dsp:cNvPr id="0" name=""/>
        <dsp:cNvSpPr/>
      </dsp:nvSpPr>
      <dsp:spPr>
        <a:xfrm>
          <a:off x="2406894" y="1247518"/>
          <a:ext cx="2405425" cy="240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Qualidade do atendimento</a:t>
          </a:r>
        </a:p>
      </dsp:txBody>
      <dsp:txXfrm>
        <a:off x="2759160" y="1599784"/>
        <a:ext cx="1700893" cy="1700893"/>
      </dsp:txXfrm>
    </dsp:sp>
    <dsp:sp modelId="{4E09A61E-DC23-4C42-B40D-68E89AF67C9F}">
      <dsp:nvSpPr>
        <dsp:cNvPr id="0" name=""/>
        <dsp:cNvSpPr/>
      </dsp:nvSpPr>
      <dsp:spPr>
        <a:xfrm>
          <a:off x="4812320" y="1247518"/>
          <a:ext cx="2405425" cy="240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Cumprimento dos compromissos e prazos definidos</a:t>
          </a:r>
        </a:p>
      </dsp:txBody>
      <dsp:txXfrm>
        <a:off x="5164586" y="1599784"/>
        <a:ext cx="1700893" cy="1700893"/>
      </dsp:txXfrm>
    </dsp:sp>
    <dsp:sp modelId="{2FF99EED-BEAD-4B89-B8BE-A16928C3E46A}">
      <dsp:nvSpPr>
        <dsp:cNvPr id="0" name=""/>
        <dsp:cNvSpPr/>
      </dsp:nvSpPr>
      <dsp:spPr>
        <a:xfrm>
          <a:off x="7217746" y="1247518"/>
          <a:ext cx="2405425" cy="240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Quantidade de </a:t>
          </a:r>
          <a:r>
            <a:rPr lang="pt-BR" sz="2200" kern="1200" dirty="0"/>
            <a:t>manifestações</a:t>
          </a:r>
        </a:p>
      </dsp:txBody>
      <dsp:txXfrm>
        <a:off x="7570012" y="1599784"/>
        <a:ext cx="1700893" cy="1700893"/>
      </dsp:txXfrm>
    </dsp:sp>
    <dsp:sp modelId="{171E3446-CF5B-4027-BD0D-873B2B6B949B}">
      <dsp:nvSpPr>
        <dsp:cNvPr id="0" name=""/>
        <dsp:cNvSpPr/>
      </dsp:nvSpPr>
      <dsp:spPr>
        <a:xfrm>
          <a:off x="9623172" y="1247518"/>
          <a:ext cx="2405425" cy="240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Medidas adotadas pela AP para melhoria e aperfeiçoamento</a:t>
          </a:r>
        </a:p>
      </dsp:txBody>
      <dsp:txXfrm>
        <a:off x="9975438" y="1599784"/>
        <a:ext cx="1700893" cy="17008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8F906-5A9C-482D-9357-06C42F000D35}">
      <dsp:nvSpPr>
        <dsp:cNvPr id="0" name=""/>
        <dsp:cNvSpPr/>
      </dsp:nvSpPr>
      <dsp:spPr>
        <a:xfrm>
          <a:off x="2587447" y="961"/>
          <a:ext cx="2276726" cy="1968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Pesquisa ou outro meio estatístico</a:t>
          </a:r>
        </a:p>
      </dsp:txBody>
      <dsp:txXfrm>
        <a:off x="2920866" y="289266"/>
        <a:ext cx="1609888" cy="1392057"/>
      </dsp:txXfrm>
    </dsp:sp>
    <dsp:sp modelId="{84D64861-677A-4C3A-B6C7-5B0A577A1F36}">
      <dsp:nvSpPr>
        <dsp:cNvPr id="0" name=""/>
        <dsp:cNvSpPr/>
      </dsp:nvSpPr>
      <dsp:spPr>
        <a:xfrm>
          <a:off x="3261109" y="2032847"/>
          <a:ext cx="929402" cy="7756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3384301" y="2329438"/>
        <a:ext cx="683018" cy="182422"/>
      </dsp:txXfrm>
    </dsp:sp>
    <dsp:sp modelId="{2A9315AE-458F-474F-B2B4-3C876E2976D0}">
      <dsp:nvSpPr>
        <dsp:cNvPr id="0" name=""/>
        <dsp:cNvSpPr/>
      </dsp:nvSpPr>
      <dsp:spPr>
        <a:xfrm>
          <a:off x="2567921" y="2871671"/>
          <a:ext cx="2315779" cy="20278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Periodicidade anual, no mínimo</a:t>
          </a:r>
        </a:p>
      </dsp:txBody>
      <dsp:txXfrm>
        <a:off x="2907059" y="3168640"/>
        <a:ext cx="1637503" cy="1433891"/>
      </dsp:txXfrm>
    </dsp:sp>
    <dsp:sp modelId="{254237FF-23D3-489F-8501-4EFF1AA62459}">
      <dsp:nvSpPr>
        <dsp:cNvPr id="0" name=""/>
        <dsp:cNvSpPr/>
      </dsp:nvSpPr>
      <dsp:spPr>
        <a:xfrm rot="1782">
          <a:off x="4711978" y="2134306"/>
          <a:ext cx="1273813" cy="646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4711978" y="2263649"/>
        <a:ext cx="1079724" cy="388177"/>
      </dsp:txXfrm>
    </dsp:sp>
    <dsp:sp modelId="{854A1367-7851-4209-8B24-EF4CF3CF8FAF}">
      <dsp:nvSpPr>
        <dsp:cNvPr id="0" name=""/>
        <dsp:cNvSpPr/>
      </dsp:nvSpPr>
      <dsp:spPr>
        <a:xfrm>
          <a:off x="6302954" y="836944"/>
          <a:ext cx="3677499" cy="3231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Ampla Divulgação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Ranking das entidades com maior incidência de reclamações</a:t>
          </a:r>
        </a:p>
      </dsp:txBody>
      <dsp:txXfrm>
        <a:off x="6841511" y="1310135"/>
        <a:ext cx="2600385" cy="22847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38B7-0166-4B19-9CFF-8DCAC09FAB63}">
      <dsp:nvSpPr>
        <dsp:cNvPr id="0" name=""/>
        <dsp:cNvSpPr/>
      </dsp:nvSpPr>
      <dsp:spPr>
        <a:xfrm>
          <a:off x="3230799" y="190140"/>
          <a:ext cx="4041469" cy="140354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2A17B-8034-49F4-8DB5-2096FFB03DF9}">
      <dsp:nvSpPr>
        <dsp:cNvPr id="0" name=""/>
        <dsp:cNvSpPr/>
      </dsp:nvSpPr>
      <dsp:spPr>
        <a:xfrm>
          <a:off x="4920031" y="3635224"/>
          <a:ext cx="675536" cy="66101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F1344-0B4C-4EAE-A73F-D9D1E16D6D0B}">
      <dsp:nvSpPr>
        <dsp:cNvPr id="0" name=""/>
        <dsp:cNvSpPr/>
      </dsp:nvSpPr>
      <dsp:spPr>
        <a:xfrm>
          <a:off x="3091234" y="4000972"/>
          <a:ext cx="4333131" cy="993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Regulamento específico</a:t>
          </a:r>
        </a:p>
      </dsp:txBody>
      <dsp:txXfrm>
        <a:off x="3091234" y="4000972"/>
        <a:ext cx="4333131" cy="993872"/>
      </dsp:txXfrm>
    </dsp:sp>
    <dsp:sp modelId="{8397A8C7-4A44-4311-8E15-DB45AD0F7493}">
      <dsp:nvSpPr>
        <dsp:cNvPr id="0" name=""/>
        <dsp:cNvSpPr/>
      </dsp:nvSpPr>
      <dsp:spPr>
        <a:xfrm>
          <a:off x="4641646" y="1696534"/>
          <a:ext cx="1526801" cy="14209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Níveis de satisfação</a:t>
          </a:r>
        </a:p>
      </dsp:txBody>
      <dsp:txXfrm>
        <a:off x="4865241" y="1904624"/>
        <a:ext cx="1079611" cy="1004744"/>
      </dsp:txXfrm>
    </dsp:sp>
    <dsp:sp modelId="{D92F6584-3E71-485D-9A3B-E7D9A376BE32}">
      <dsp:nvSpPr>
        <dsp:cNvPr id="0" name=""/>
        <dsp:cNvSpPr/>
      </dsp:nvSpPr>
      <dsp:spPr>
        <a:xfrm>
          <a:off x="3582543" y="501734"/>
          <a:ext cx="1539320" cy="1563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Avaliação da efetividade</a:t>
          </a:r>
        </a:p>
      </dsp:txBody>
      <dsp:txXfrm>
        <a:off x="3807971" y="730637"/>
        <a:ext cx="1088464" cy="1105241"/>
      </dsp:txXfrm>
    </dsp:sp>
    <dsp:sp modelId="{703FF714-F51D-4A98-96DD-E4798DC664D7}">
      <dsp:nvSpPr>
        <dsp:cNvPr id="0" name=""/>
        <dsp:cNvSpPr/>
      </dsp:nvSpPr>
      <dsp:spPr>
        <a:xfrm>
          <a:off x="3064754" y="41585"/>
          <a:ext cx="4386090" cy="3508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FB250-EB51-42FC-B9A4-D4633C67B616}">
      <dsp:nvSpPr>
        <dsp:cNvPr id="0" name=""/>
        <dsp:cNvSpPr/>
      </dsp:nvSpPr>
      <dsp:spPr>
        <a:xfrm>
          <a:off x="1873396" y="3009"/>
          <a:ext cx="1664379" cy="16643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Pessoa física</a:t>
          </a:r>
        </a:p>
      </dsp:txBody>
      <dsp:txXfrm>
        <a:off x="2117139" y="246752"/>
        <a:ext cx="1176893" cy="1176893"/>
      </dsp:txXfrm>
    </dsp:sp>
    <dsp:sp modelId="{7AA9FC2B-49FA-4A30-8A64-830BB2740000}">
      <dsp:nvSpPr>
        <dsp:cNvPr id="0" name=""/>
        <dsp:cNvSpPr/>
      </dsp:nvSpPr>
      <dsp:spPr>
        <a:xfrm>
          <a:off x="2222915" y="1802536"/>
          <a:ext cx="965339" cy="96533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2350871" y="2171682"/>
        <a:ext cx="709427" cy="227047"/>
      </dsp:txXfrm>
    </dsp:sp>
    <dsp:sp modelId="{8B206DC9-E6F4-484A-9F92-2F4F98EC2E21}">
      <dsp:nvSpPr>
        <dsp:cNvPr id="0" name=""/>
        <dsp:cNvSpPr/>
      </dsp:nvSpPr>
      <dsp:spPr>
        <a:xfrm>
          <a:off x="1873396" y="2903023"/>
          <a:ext cx="1664379" cy="166437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Pessoa Jurídica</a:t>
          </a:r>
        </a:p>
      </dsp:txBody>
      <dsp:txXfrm>
        <a:off x="2117139" y="3146766"/>
        <a:ext cx="1176893" cy="1176893"/>
      </dsp:txXfrm>
    </dsp:sp>
    <dsp:sp modelId="{6356173E-E4B7-4D4F-86AF-2908C3907861}">
      <dsp:nvSpPr>
        <dsp:cNvPr id="0" name=""/>
        <dsp:cNvSpPr/>
      </dsp:nvSpPr>
      <dsp:spPr>
        <a:xfrm rot="21566432">
          <a:off x="3828754" y="1961652"/>
          <a:ext cx="616936" cy="619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3828758" y="2086386"/>
        <a:ext cx="431855" cy="371488"/>
      </dsp:txXfrm>
    </dsp:sp>
    <dsp:sp modelId="{CC5E39B2-F51A-4CF5-9512-05D8F7CD3C1A}">
      <dsp:nvSpPr>
        <dsp:cNvPr id="0" name=""/>
        <dsp:cNvSpPr/>
      </dsp:nvSpPr>
      <dsp:spPr>
        <a:xfrm>
          <a:off x="4701655" y="584111"/>
          <a:ext cx="3527950" cy="332875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Beneficia ou utiliza (efetiva ou potencialmente) o serviço público</a:t>
          </a:r>
        </a:p>
      </dsp:txBody>
      <dsp:txXfrm>
        <a:off x="5218311" y="1071596"/>
        <a:ext cx="2494638" cy="2353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00F7-164C-4641-80DA-19334E6C3586}">
      <dsp:nvSpPr>
        <dsp:cNvPr id="0" name=""/>
        <dsp:cNvSpPr/>
      </dsp:nvSpPr>
      <dsp:spPr>
        <a:xfrm>
          <a:off x="1274091" y="611687"/>
          <a:ext cx="4063951" cy="141135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93F8E-03AC-4AFB-8913-64691A1A1F6D}">
      <dsp:nvSpPr>
        <dsp:cNvPr id="0" name=""/>
        <dsp:cNvSpPr/>
      </dsp:nvSpPr>
      <dsp:spPr>
        <a:xfrm>
          <a:off x="2918574" y="4067621"/>
          <a:ext cx="787587" cy="50405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024DE-CB91-49FF-8181-36A415DABED3}">
      <dsp:nvSpPr>
        <dsp:cNvPr id="0" name=""/>
        <dsp:cNvSpPr/>
      </dsp:nvSpPr>
      <dsp:spPr>
        <a:xfrm>
          <a:off x="1572807" y="4565220"/>
          <a:ext cx="3780420" cy="75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50" b="1" kern="120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SERVIÇO PÚBLICO</a:t>
          </a:r>
          <a:endParaRPr lang="pt-BR" sz="3200" b="1" kern="1200" dirty="0"/>
        </a:p>
      </dsp:txBody>
      <dsp:txXfrm>
        <a:off x="1572807" y="4565220"/>
        <a:ext cx="3780420" cy="756395"/>
      </dsp:txXfrm>
    </dsp:sp>
    <dsp:sp modelId="{209561FF-43C3-4E23-A3C6-2A8668B8D11D}">
      <dsp:nvSpPr>
        <dsp:cNvPr id="0" name=""/>
        <dsp:cNvSpPr/>
      </dsp:nvSpPr>
      <dsp:spPr>
        <a:xfrm>
          <a:off x="2237655" y="1868631"/>
          <a:ext cx="2408614" cy="2138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/>
            <a:t>Atividade administrativa</a:t>
          </a:r>
        </a:p>
      </dsp:txBody>
      <dsp:txXfrm>
        <a:off x="2590388" y="2181742"/>
        <a:ext cx="1703148" cy="1511832"/>
      </dsp:txXfrm>
    </dsp:sp>
    <dsp:sp modelId="{22CD96FB-88FC-498E-B267-9F81E155897B}">
      <dsp:nvSpPr>
        <dsp:cNvPr id="0" name=""/>
        <dsp:cNvSpPr/>
      </dsp:nvSpPr>
      <dsp:spPr>
        <a:xfrm>
          <a:off x="3216717" y="216426"/>
          <a:ext cx="2520736" cy="2106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Prestação de bens e serviços por particulares</a:t>
          </a:r>
        </a:p>
      </dsp:txBody>
      <dsp:txXfrm>
        <a:off x="3585870" y="524855"/>
        <a:ext cx="1782430" cy="1489228"/>
      </dsp:txXfrm>
    </dsp:sp>
    <dsp:sp modelId="{56C293D1-48FB-443C-949F-00EA9D27A443}">
      <dsp:nvSpPr>
        <dsp:cNvPr id="0" name=""/>
        <dsp:cNvSpPr/>
      </dsp:nvSpPr>
      <dsp:spPr>
        <a:xfrm>
          <a:off x="751222" y="82616"/>
          <a:ext cx="2727728" cy="24583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Prestação direta de bens e serviços por órgãos e entidades públicas </a:t>
          </a:r>
        </a:p>
      </dsp:txBody>
      <dsp:txXfrm>
        <a:off x="1150689" y="442637"/>
        <a:ext cx="1928794" cy="1738332"/>
      </dsp:txXfrm>
    </dsp:sp>
    <dsp:sp modelId="{72A0C648-6732-4288-B213-263F09EB7AE2}">
      <dsp:nvSpPr>
        <dsp:cNvPr id="0" name=""/>
        <dsp:cNvSpPr/>
      </dsp:nvSpPr>
      <dsp:spPr>
        <a:xfrm>
          <a:off x="288050" y="-240868"/>
          <a:ext cx="6044664" cy="49673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505EE-501B-4505-AC87-1D7676AEB409}">
      <dsp:nvSpPr>
        <dsp:cNvPr id="0" name=""/>
        <dsp:cNvSpPr/>
      </dsp:nvSpPr>
      <dsp:spPr>
        <a:xfrm>
          <a:off x="3174" y="719008"/>
          <a:ext cx="2518218" cy="15109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regularidade</a:t>
          </a:r>
        </a:p>
      </dsp:txBody>
      <dsp:txXfrm>
        <a:off x="3174" y="719008"/>
        <a:ext cx="2518218" cy="1510930"/>
      </dsp:txXfrm>
    </dsp:sp>
    <dsp:sp modelId="{113BCB24-0CA9-46F1-A453-EE8F69FE686A}">
      <dsp:nvSpPr>
        <dsp:cNvPr id="0" name=""/>
        <dsp:cNvSpPr/>
      </dsp:nvSpPr>
      <dsp:spPr>
        <a:xfrm>
          <a:off x="2773214" y="719008"/>
          <a:ext cx="2518218" cy="1510930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continuidade</a:t>
          </a:r>
        </a:p>
      </dsp:txBody>
      <dsp:txXfrm>
        <a:off x="2773214" y="719008"/>
        <a:ext cx="2518218" cy="1510930"/>
      </dsp:txXfrm>
    </dsp:sp>
    <dsp:sp modelId="{BD92FD6B-15DB-46B5-81D6-F745767387A9}">
      <dsp:nvSpPr>
        <dsp:cNvPr id="0" name=""/>
        <dsp:cNvSpPr/>
      </dsp:nvSpPr>
      <dsp:spPr>
        <a:xfrm>
          <a:off x="5543254" y="719008"/>
          <a:ext cx="2518218" cy="1510930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C00000"/>
              </a:solidFill>
            </a:rPr>
            <a:t>efetividade</a:t>
          </a:r>
        </a:p>
      </dsp:txBody>
      <dsp:txXfrm>
        <a:off x="5543254" y="719008"/>
        <a:ext cx="2518218" cy="1510930"/>
      </dsp:txXfrm>
    </dsp:sp>
    <dsp:sp modelId="{C4EEDF77-F976-46E6-B72C-7B3BAF2FA3F5}">
      <dsp:nvSpPr>
        <dsp:cNvPr id="0" name=""/>
        <dsp:cNvSpPr/>
      </dsp:nvSpPr>
      <dsp:spPr>
        <a:xfrm>
          <a:off x="8313294" y="719008"/>
          <a:ext cx="2518218" cy="1510930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segurança</a:t>
          </a:r>
        </a:p>
      </dsp:txBody>
      <dsp:txXfrm>
        <a:off x="8313294" y="719008"/>
        <a:ext cx="2518218" cy="1510930"/>
      </dsp:txXfrm>
    </dsp:sp>
    <dsp:sp modelId="{383C4C54-AA28-4C84-B1D5-AF66A545B4F5}">
      <dsp:nvSpPr>
        <dsp:cNvPr id="0" name=""/>
        <dsp:cNvSpPr/>
      </dsp:nvSpPr>
      <dsp:spPr>
        <a:xfrm>
          <a:off x="3174" y="2481760"/>
          <a:ext cx="2518218" cy="1510930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atualidade</a:t>
          </a:r>
        </a:p>
      </dsp:txBody>
      <dsp:txXfrm>
        <a:off x="3174" y="2481760"/>
        <a:ext cx="2518218" cy="1510930"/>
      </dsp:txXfrm>
    </dsp:sp>
    <dsp:sp modelId="{AC0B2A09-497C-4FE7-9206-7F1045A9E013}">
      <dsp:nvSpPr>
        <dsp:cNvPr id="0" name=""/>
        <dsp:cNvSpPr/>
      </dsp:nvSpPr>
      <dsp:spPr>
        <a:xfrm>
          <a:off x="2773214" y="2481760"/>
          <a:ext cx="2518218" cy="1510930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generalidade</a:t>
          </a:r>
        </a:p>
      </dsp:txBody>
      <dsp:txXfrm>
        <a:off x="2773214" y="2481760"/>
        <a:ext cx="2518218" cy="1510930"/>
      </dsp:txXfrm>
    </dsp:sp>
    <dsp:sp modelId="{114E9547-E377-4B39-9835-450B81E42C10}">
      <dsp:nvSpPr>
        <dsp:cNvPr id="0" name=""/>
        <dsp:cNvSpPr/>
      </dsp:nvSpPr>
      <dsp:spPr>
        <a:xfrm>
          <a:off x="5543254" y="2481760"/>
          <a:ext cx="2518218" cy="1510930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FFC000"/>
              </a:solidFill>
            </a:rPr>
            <a:t>transparência</a:t>
          </a:r>
        </a:p>
      </dsp:txBody>
      <dsp:txXfrm>
        <a:off x="5543254" y="2481760"/>
        <a:ext cx="2518218" cy="1510930"/>
      </dsp:txXfrm>
    </dsp:sp>
    <dsp:sp modelId="{5F6D2DFE-2B13-4763-8E50-C0832C7F07A8}">
      <dsp:nvSpPr>
        <dsp:cNvPr id="0" name=""/>
        <dsp:cNvSpPr/>
      </dsp:nvSpPr>
      <dsp:spPr>
        <a:xfrm>
          <a:off x="8313294" y="2481760"/>
          <a:ext cx="2518218" cy="15109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cortesia</a:t>
          </a:r>
        </a:p>
      </dsp:txBody>
      <dsp:txXfrm>
        <a:off x="8313294" y="2481760"/>
        <a:ext cx="2518218" cy="1510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4EEAF-0484-4C59-913F-761C4D468F56}">
      <dsp:nvSpPr>
        <dsp:cNvPr id="0" name=""/>
        <dsp:cNvSpPr/>
      </dsp:nvSpPr>
      <dsp:spPr>
        <a:xfrm>
          <a:off x="2998679" y="-54088"/>
          <a:ext cx="1564222" cy="139341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Boa Fé</a:t>
          </a:r>
        </a:p>
      </dsp:txBody>
      <dsp:txXfrm>
        <a:off x="3227754" y="149972"/>
        <a:ext cx="1106072" cy="985291"/>
      </dsp:txXfrm>
    </dsp:sp>
    <dsp:sp modelId="{CDCF1B15-B883-45E2-BA73-9ECFFB2CFD11}">
      <dsp:nvSpPr>
        <dsp:cNvPr id="0" name=""/>
        <dsp:cNvSpPr/>
      </dsp:nvSpPr>
      <dsp:spPr>
        <a:xfrm rot="2160000">
          <a:off x="4441748" y="967478"/>
          <a:ext cx="228323" cy="476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4448289" y="1042665"/>
        <a:ext cx="159826" cy="285955"/>
      </dsp:txXfrm>
    </dsp:sp>
    <dsp:sp modelId="{AE2334D7-6284-453A-8308-73AEB71B1DFC}">
      <dsp:nvSpPr>
        <dsp:cNvPr id="0" name=""/>
        <dsp:cNvSpPr/>
      </dsp:nvSpPr>
      <dsp:spPr>
        <a:xfrm>
          <a:off x="4548948" y="961213"/>
          <a:ext cx="1894291" cy="185528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Compartilha-mento</a:t>
          </a:r>
          <a:r>
            <a:rPr lang="pt-BR" sz="2000" kern="1200" dirty="0"/>
            <a:t> de Informações</a:t>
          </a:r>
        </a:p>
      </dsp:txBody>
      <dsp:txXfrm>
        <a:off x="4826360" y="1232914"/>
        <a:ext cx="1339467" cy="1311886"/>
      </dsp:txXfrm>
    </dsp:sp>
    <dsp:sp modelId="{06CF8C03-06EC-451D-BACE-6B0337E06BDD}">
      <dsp:nvSpPr>
        <dsp:cNvPr id="0" name=""/>
        <dsp:cNvSpPr/>
      </dsp:nvSpPr>
      <dsp:spPr>
        <a:xfrm rot="6480000">
          <a:off x="5061948" y="2697884"/>
          <a:ext cx="187701" cy="476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5098803" y="2766425"/>
        <a:ext cx="131391" cy="285955"/>
      </dsp:txXfrm>
    </dsp:sp>
    <dsp:sp modelId="{7888DD4A-CFBB-4289-BDB3-C38423EAAEA5}">
      <dsp:nvSpPr>
        <dsp:cNvPr id="0" name=""/>
        <dsp:cNvSpPr/>
      </dsp:nvSpPr>
      <dsp:spPr>
        <a:xfrm>
          <a:off x="3918070" y="3076451"/>
          <a:ext cx="1845672" cy="1657733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Atuação Integrada e Sistêmica</a:t>
          </a:r>
        </a:p>
      </dsp:txBody>
      <dsp:txXfrm>
        <a:off x="4188362" y="3319220"/>
        <a:ext cx="1305088" cy="1172195"/>
      </dsp:txXfrm>
    </dsp:sp>
    <dsp:sp modelId="{FEEEF9D2-F5BF-4703-9A1E-C0D3AD724FBB}">
      <dsp:nvSpPr>
        <dsp:cNvPr id="0" name=""/>
        <dsp:cNvSpPr/>
      </dsp:nvSpPr>
      <dsp:spPr>
        <a:xfrm rot="10800000">
          <a:off x="3715894" y="3667022"/>
          <a:ext cx="142870" cy="476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3758755" y="3762340"/>
        <a:ext cx="100009" cy="285955"/>
      </dsp:txXfrm>
    </dsp:sp>
    <dsp:sp modelId="{34E86B49-0609-402F-B269-08A14C3761BF}">
      <dsp:nvSpPr>
        <dsp:cNvPr id="0" name=""/>
        <dsp:cNvSpPr/>
      </dsp:nvSpPr>
      <dsp:spPr>
        <a:xfrm>
          <a:off x="1792847" y="3070605"/>
          <a:ext cx="1855656" cy="1669425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Linguagem cidadã</a:t>
          </a:r>
        </a:p>
      </dsp:txBody>
      <dsp:txXfrm>
        <a:off x="2064602" y="3315087"/>
        <a:ext cx="1312146" cy="1180461"/>
      </dsp:txXfrm>
    </dsp:sp>
    <dsp:sp modelId="{07AA47E3-38DC-4020-84CC-A085604726F6}">
      <dsp:nvSpPr>
        <dsp:cNvPr id="0" name=""/>
        <dsp:cNvSpPr/>
      </dsp:nvSpPr>
      <dsp:spPr>
        <a:xfrm rot="15120000">
          <a:off x="2299192" y="2686654"/>
          <a:ext cx="205884" cy="476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2339618" y="2811343"/>
        <a:ext cx="144119" cy="285955"/>
      </dsp:txXfrm>
    </dsp:sp>
    <dsp:sp modelId="{956C4132-EA36-4D37-93AC-78979F93A59A}">
      <dsp:nvSpPr>
        <dsp:cNvPr id="0" name=""/>
        <dsp:cNvSpPr/>
      </dsp:nvSpPr>
      <dsp:spPr>
        <a:xfrm>
          <a:off x="1147381" y="1002384"/>
          <a:ext cx="1836211" cy="1772948"/>
        </a:xfrm>
        <a:prstGeom prst="ellips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Custo econômico ou social (análise do risco)</a:t>
          </a:r>
        </a:p>
      </dsp:txBody>
      <dsp:txXfrm>
        <a:off x="1416288" y="1262026"/>
        <a:ext cx="1298397" cy="1253664"/>
      </dsp:txXfrm>
    </dsp:sp>
    <dsp:sp modelId="{6CB6A093-7AE4-4F79-9A8D-A8E7AEDECBE2}">
      <dsp:nvSpPr>
        <dsp:cNvPr id="0" name=""/>
        <dsp:cNvSpPr/>
      </dsp:nvSpPr>
      <dsp:spPr>
        <a:xfrm rot="19440000">
          <a:off x="2858237" y="985207"/>
          <a:ext cx="246063" cy="476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2865286" y="1102220"/>
        <a:ext cx="172244" cy="285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7205-F6CB-4D69-9038-55876F3F27CD}">
      <dsp:nvSpPr>
        <dsp:cNvPr id="0" name=""/>
        <dsp:cNvSpPr/>
      </dsp:nvSpPr>
      <dsp:spPr>
        <a:xfrm>
          <a:off x="111843" y="2241"/>
          <a:ext cx="3125636" cy="1875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Acompanhar a prestação e avaliação dos serviços</a:t>
          </a:r>
        </a:p>
      </dsp:txBody>
      <dsp:txXfrm>
        <a:off x="111843" y="2241"/>
        <a:ext cx="3125636" cy="1875381"/>
      </dsp:txXfrm>
    </dsp:sp>
    <dsp:sp modelId="{85279EAE-7984-4F6B-AF3E-7B55B3FA33C3}">
      <dsp:nvSpPr>
        <dsp:cNvPr id="0" name=""/>
        <dsp:cNvSpPr/>
      </dsp:nvSpPr>
      <dsp:spPr>
        <a:xfrm>
          <a:off x="3550043" y="2241"/>
          <a:ext cx="3125636" cy="1875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Escolha do meio para a obtenção dos serviços</a:t>
          </a:r>
        </a:p>
      </dsp:txBody>
      <dsp:txXfrm>
        <a:off x="3550043" y="2241"/>
        <a:ext cx="3125636" cy="1875381"/>
      </dsp:txXfrm>
    </dsp:sp>
    <dsp:sp modelId="{9E0C5BDF-A5B2-4F17-86CD-5E1D7980CEB1}">
      <dsp:nvSpPr>
        <dsp:cNvPr id="0" name=""/>
        <dsp:cNvSpPr/>
      </dsp:nvSpPr>
      <dsp:spPr>
        <a:xfrm>
          <a:off x="6988243" y="2241"/>
          <a:ext cx="3125636" cy="18753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Acesso às suas informações pessoais</a:t>
          </a:r>
        </a:p>
      </dsp:txBody>
      <dsp:txXfrm>
        <a:off x="6988243" y="2241"/>
        <a:ext cx="3125636" cy="1875381"/>
      </dsp:txXfrm>
    </dsp:sp>
    <dsp:sp modelId="{42282A14-0EEE-4826-94AD-7415E8D7FD81}">
      <dsp:nvSpPr>
        <dsp:cNvPr id="0" name=""/>
        <dsp:cNvSpPr/>
      </dsp:nvSpPr>
      <dsp:spPr>
        <a:xfrm>
          <a:off x="111843" y="2190186"/>
          <a:ext cx="3125636" cy="18753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Proteção dos seus dados pessoais</a:t>
          </a:r>
        </a:p>
      </dsp:txBody>
      <dsp:txXfrm>
        <a:off x="111843" y="2190186"/>
        <a:ext cx="3125636" cy="1875381"/>
      </dsp:txXfrm>
    </dsp:sp>
    <dsp:sp modelId="{B25E6B2D-DFA2-475D-8078-E42FB9A3290A}">
      <dsp:nvSpPr>
        <dsp:cNvPr id="0" name=""/>
        <dsp:cNvSpPr/>
      </dsp:nvSpPr>
      <dsp:spPr>
        <a:xfrm>
          <a:off x="3550043" y="2190186"/>
          <a:ext cx="3125636" cy="18753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Atuação integrada e sistêmica na expedição de documentos</a:t>
          </a:r>
        </a:p>
      </dsp:txBody>
      <dsp:txXfrm>
        <a:off x="3550043" y="2190186"/>
        <a:ext cx="3125636" cy="1875381"/>
      </dsp:txXfrm>
    </dsp:sp>
    <dsp:sp modelId="{1616337C-2FC1-4617-A70D-4DE0BA24032B}">
      <dsp:nvSpPr>
        <dsp:cNvPr id="0" name=""/>
        <dsp:cNvSpPr/>
      </dsp:nvSpPr>
      <dsp:spPr>
        <a:xfrm>
          <a:off x="6988243" y="2190186"/>
          <a:ext cx="3125636" cy="1875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Horário; serviços prestados, local e setor; acesso ao agente público; situação de tramitação; e taxas</a:t>
          </a:r>
        </a:p>
      </dsp:txBody>
      <dsp:txXfrm>
        <a:off x="6988243" y="2190186"/>
        <a:ext cx="3125636" cy="1875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8CF99-B29B-4628-823E-5C4761D54D0E}">
      <dsp:nvSpPr>
        <dsp:cNvPr id="0" name=""/>
        <dsp:cNvSpPr/>
      </dsp:nvSpPr>
      <dsp:spPr>
        <a:xfrm>
          <a:off x="2027098" y="1039534"/>
          <a:ext cx="2006169" cy="20061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Reconhecimento de firma, que passa a ser feito pelo agente público</a:t>
          </a:r>
        </a:p>
      </dsp:txBody>
      <dsp:txXfrm>
        <a:off x="2320895" y="1333331"/>
        <a:ext cx="1418575" cy="1418575"/>
      </dsp:txXfrm>
    </dsp:sp>
    <dsp:sp modelId="{1A499887-2D8E-4FDD-936E-0FE6C55C0DB2}">
      <dsp:nvSpPr>
        <dsp:cNvPr id="0" name=""/>
        <dsp:cNvSpPr/>
      </dsp:nvSpPr>
      <dsp:spPr>
        <a:xfrm>
          <a:off x="5794511" y="1039534"/>
          <a:ext cx="2006169" cy="20061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Autenticação de cópia, cabendo agora ao agente público atestar a autenticidade</a:t>
          </a:r>
        </a:p>
      </dsp:txBody>
      <dsp:txXfrm>
        <a:off x="6088308" y="1333331"/>
        <a:ext cx="1418575" cy="1418575"/>
      </dsp:txXfrm>
    </dsp:sp>
    <dsp:sp modelId="{9B81BCD0-94D5-4A9A-A188-E259B7C4CABE}">
      <dsp:nvSpPr>
        <dsp:cNvPr id="0" name=""/>
        <dsp:cNvSpPr/>
      </dsp:nvSpPr>
      <dsp:spPr>
        <a:xfrm>
          <a:off x="9446867" y="1039542"/>
          <a:ext cx="2006169" cy="19706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Juntada de documento pessoal, que poderá ser substituído por cópia autenticada</a:t>
          </a:r>
        </a:p>
      </dsp:txBody>
      <dsp:txXfrm>
        <a:off x="9740664" y="1328132"/>
        <a:ext cx="1418575" cy="1393433"/>
      </dsp:txXfrm>
    </dsp:sp>
    <dsp:sp modelId="{68F3ABBB-A58B-42D7-9198-1A24934A8D8A}">
      <dsp:nvSpPr>
        <dsp:cNvPr id="0" name=""/>
        <dsp:cNvSpPr/>
      </dsp:nvSpPr>
      <dsp:spPr>
        <a:xfrm>
          <a:off x="452525" y="3299621"/>
          <a:ext cx="2006169" cy="2302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Apresentação de certidão de nascimento, podendo ser substituída por documento de identidade válido</a:t>
          </a:r>
        </a:p>
      </dsp:txBody>
      <dsp:txXfrm>
        <a:off x="746322" y="3636832"/>
        <a:ext cx="1418575" cy="1628202"/>
      </dsp:txXfrm>
    </dsp:sp>
    <dsp:sp modelId="{9DA43410-F3D3-48FC-92BA-908B83C7D59B}">
      <dsp:nvSpPr>
        <dsp:cNvPr id="0" name=""/>
        <dsp:cNvSpPr/>
      </dsp:nvSpPr>
      <dsp:spPr>
        <a:xfrm>
          <a:off x="3946621" y="3604661"/>
          <a:ext cx="2006169" cy="20061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Apresentação de título de eleitor, exceto para votar e registrar candidatura</a:t>
          </a:r>
        </a:p>
      </dsp:txBody>
      <dsp:txXfrm>
        <a:off x="4240418" y="3898458"/>
        <a:ext cx="1418575" cy="1418575"/>
      </dsp:txXfrm>
    </dsp:sp>
    <dsp:sp modelId="{6E0A4F1D-99E3-44F4-9129-C5FFC8CAA122}">
      <dsp:nvSpPr>
        <dsp:cNvPr id="0" name=""/>
        <dsp:cNvSpPr/>
      </dsp:nvSpPr>
      <dsp:spPr>
        <a:xfrm>
          <a:off x="7756236" y="3604661"/>
          <a:ext cx="2006169" cy="20061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Autorização para viagem de menores, quando os </a:t>
          </a:r>
          <a:r>
            <a:rPr lang="pt-BR" sz="1700" kern="1200" dirty="0" err="1"/>
            <a:t>páis</a:t>
          </a:r>
          <a:r>
            <a:rPr lang="pt-BR" sz="1700" kern="1200" dirty="0"/>
            <a:t> estão presentes no embarque</a:t>
          </a:r>
        </a:p>
      </dsp:txBody>
      <dsp:txXfrm>
        <a:off x="8050033" y="3898458"/>
        <a:ext cx="1418575" cy="1418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BDE3-38EB-47D0-8543-718448A1F8C5}">
      <dsp:nvSpPr>
        <dsp:cNvPr id="0" name=""/>
        <dsp:cNvSpPr/>
      </dsp:nvSpPr>
      <dsp:spPr>
        <a:xfrm>
          <a:off x="2998328" y="0"/>
          <a:ext cx="5284381" cy="528438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98960-B50B-423C-A14C-6D67D5375481}">
      <dsp:nvSpPr>
        <dsp:cNvPr id="0" name=""/>
        <dsp:cNvSpPr/>
      </dsp:nvSpPr>
      <dsp:spPr>
        <a:xfrm>
          <a:off x="3500344" y="502016"/>
          <a:ext cx="2060908" cy="2060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/>
            <a:t>Utilizar adequadamente os serviços, procedendo com cortesia e boa-fé</a:t>
          </a:r>
        </a:p>
      </dsp:txBody>
      <dsp:txXfrm>
        <a:off x="3600949" y="602621"/>
        <a:ext cx="1859698" cy="1859698"/>
      </dsp:txXfrm>
    </dsp:sp>
    <dsp:sp modelId="{7A575C3C-6C30-489D-8AB9-BB4AA4B96EA3}">
      <dsp:nvSpPr>
        <dsp:cNvPr id="0" name=""/>
        <dsp:cNvSpPr/>
      </dsp:nvSpPr>
      <dsp:spPr>
        <a:xfrm>
          <a:off x="5719784" y="502016"/>
          <a:ext cx="2060908" cy="2060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 dirty="0"/>
            <a:t>Prestar as informações pertinentes ao serviço prestado quando solicitadas</a:t>
          </a:r>
        </a:p>
      </dsp:txBody>
      <dsp:txXfrm>
        <a:off x="5820389" y="602621"/>
        <a:ext cx="1859698" cy="1859698"/>
      </dsp:txXfrm>
    </dsp:sp>
    <dsp:sp modelId="{DF2EA950-5868-4FCB-8CF8-43602E058968}">
      <dsp:nvSpPr>
        <dsp:cNvPr id="0" name=""/>
        <dsp:cNvSpPr/>
      </dsp:nvSpPr>
      <dsp:spPr>
        <a:xfrm>
          <a:off x="3500344" y="2721456"/>
          <a:ext cx="2060908" cy="2060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 dirty="0"/>
            <a:t>Colaborar para a adequada prestação do serviço </a:t>
          </a:r>
        </a:p>
      </dsp:txBody>
      <dsp:txXfrm>
        <a:off x="3600949" y="2822061"/>
        <a:ext cx="1859698" cy="1859698"/>
      </dsp:txXfrm>
    </dsp:sp>
    <dsp:sp modelId="{58B448EF-E07C-4A97-8046-413EF1A8DFF3}">
      <dsp:nvSpPr>
        <dsp:cNvPr id="0" name=""/>
        <dsp:cNvSpPr/>
      </dsp:nvSpPr>
      <dsp:spPr>
        <a:xfrm>
          <a:off x="5719784" y="2721456"/>
          <a:ext cx="2060908" cy="20609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Preservar as condições dos bens públicos por meio dos quais lhe são prestados os serviços</a:t>
          </a:r>
        </a:p>
      </dsp:txBody>
      <dsp:txXfrm>
        <a:off x="5820389" y="2822061"/>
        <a:ext cx="1859698" cy="18596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42A9-9712-40C6-A48E-FCFE936135B6}">
      <dsp:nvSpPr>
        <dsp:cNvPr id="0" name=""/>
        <dsp:cNvSpPr/>
      </dsp:nvSpPr>
      <dsp:spPr>
        <a:xfrm>
          <a:off x="0" y="2582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RECLAMAÇÕES</a:t>
          </a:r>
        </a:p>
      </dsp:txBody>
      <dsp:txXfrm>
        <a:off x="0" y="25826"/>
        <a:ext cx="3286125" cy="1971675"/>
      </dsp:txXfrm>
    </dsp:sp>
    <dsp:sp modelId="{99A5DC40-A660-41C5-A8E2-F92B9378E05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DENÚNCIAS</a:t>
          </a:r>
        </a:p>
      </dsp:txBody>
      <dsp:txXfrm>
        <a:off x="3614737" y="39687"/>
        <a:ext cx="3286125" cy="1971675"/>
      </dsp:txXfrm>
    </dsp:sp>
    <dsp:sp modelId="{8C671889-E990-4E85-BAFF-9A05A0F329A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SUGESTÕES</a:t>
          </a:r>
        </a:p>
      </dsp:txBody>
      <dsp:txXfrm>
        <a:off x="7229475" y="39687"/>
        <a:ext cx="3286125" cy="1971675"/>
      </dsp:txXfrm>
    </dsp:sp>
    <dsp:sp modelId="{71F0EA65-07F2-4422-8211-67C237B9690C}">
      <dsp:nvSpPr>
        <dsp:cNvPr id="0" name=""/>
        <dsp:cNvSpPr/>
      </dsp:nvSpPr>
      <dsp:spPr>
        <a:xfrm>
          <a:off x="684450" y="2339974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ELOGIOS</a:t>
          </a:r>
          <a:endParaRPr lang="pt-BR" sz="3500" kern="1200" dirty="0"/>
        </a:p>
      </dsp:txBody>
      <dsp:txXfrm>
        <a:off x="684450" y="2339974"/>
        <a:ext cx="3286125" cy="1971675"/>
      </dsp:txXfrm>
    </dsp:sp>
    <dsp:sp modelId="{9D1A3022-D014-427D-9BFC-D722ADBB6798}">
      <dsp:nvSpPr>
        <dsp:cNvPr id="0" name=""/>
        <dsp:cNvSpPr/>
      </dsp:nvSpPr>
      <dsp:spPr>
        <a:xfrm>
          <a:off x="4299188" y="2339974"/>
          <a:ext cx="5531961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0"/>
            </a:lnSpc>
            <a:spcBef>
              <a:spcPct val="0"/>
            </a:spcBef>
            <a:spcAft>
              <a:spcPts val="2000"/>
            </a:spcAft>
            <a:buNone/>
          </a:pPr>
          <a:r>
            <a:rPr lang="pt-BR" sz="2800" kern="1200" dirty="0"/>
            <a:t>DEMAIS PRONUNCIAMENTOS</a:t>
          </a:r>
        </a:p>
        <a:p>
          <a:pPr marL="0" lvl="0" indent="0" algn="ctr" defTabSz="1244600">
            <a:lnSpc>
              <a:spcPct val="0"/>
            </a:lnSpc>
            <a:spcBef>
              <a:spcPct val="0"/>
            </a:spcBef>
            <a:spcAft>
              <a:spcPts val="2000"/>
            </a:spcAft>
            <a:buNone/>
          </a:pPr>
          <a:r>
            <a:rPr lang="pt-BR" sz="2800" kern="1200" dirty="0"/>
            <a:t>(SOLICITAÇÕES E SIMPLIFIQUE!)</a:t>
          </a:r>
        </a:p>
      </dsp:txBody>
      <dsp:txXfrm>
        <a:off x="4299188" y="2339974"/>
        <a:ext cx="5531961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D87-363E-422E-90D4-6AFEF697913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8C55-2C51-4160-B3BA-3F2E5C5006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00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B04A-27CA-C641-B4C6-E1E8C477471A}" type="slidenum">
              <a:rPr lang="pt-BR" altLang="pt-BR" smtClean="0"/>
              <a:pPr>
                <a:defRPr/>
              </a:pPr>
              <a:t>56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402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1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0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80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93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04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8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4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4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4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Emendas/Emc/emc19.htm#art3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4905" y="2288242"/>
            <a:ext cx="3911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 Lei Federal 13.460/2017 e a atuação da ouvidoria na proteção e defesa dos usuários dos serviços públicos</a:t>
            </a:r>
            <a:endParaRPr lang="es-ES_trad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6077413" y="2288242"/>
            <a:ext cx="0" cy="2286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155575" y="3660742"/>
            <a:ext cx="328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Marcelo Morais de Paula</a:t>
            </a:r>
            <a:endParaRPr lang="es-ES_trad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55575" y="4041434"/>
            <a:ext cx="32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Ouvidoria-Geral da União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6649708"/>
              </p:ext>
            </p:extLst>
          </p:nvPr>
        </p:nvGraphicFramePr>
        <p:xfrm>
          <a:off x="884670" y="2137199"/>
          <a:ext cx="9937750" cy="457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Usuário como sujeito de direitos</a:t>
            </a:r>
          </a:p>
        </p:txBody>
      </p:sp>
    </p:spTree>
    <p:extLst>
      <p:ext uri="{BB962C8B-B14F-4D97-AF65-F5344CB8AC3E}">
        <p14:creationId xmlns:p14="http://schemas.microsoft.com/office/powerpoint/2010/main" val="3653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76726" y="3594924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3308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Serviço público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02567C-17DD-4BC8-89DE-AB7C47489FDC}"/>
              </a:ext>
            </a:extLst>
          </p:cNvPr>
          <p:cNvSpPr/>
          <p:nvPr/>
        </p:nvSpPr>
        <p:spPr>
          <a:xfrm>
            <a:off x="-276727" y="1018328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C6C4D4-0E04-40B8-B9C7-8168BDC12B75}"/>
              </a:ext>
            </a:extLst>
          </p:cNvPr>
          <p:cNvSpPr/>
          <p:nvPr/>
        </p:nvSpPr>
        <p:spPr>
          <a:xfrm>
            <a:off x="-276728" y="2269361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1A6F878-FA3C-4D17-810F-3DDEB7B2DA53}"/>
              </a:ext>
            </a:extLst>
          </p:cNvPr>
          <p:cNvSpPr txBox="1">
            <a:spLocks/>
          </p:cNvSpPr>
          <p:nvPr/>
        </p:nvSpPr>
        <p:spPr>
          <a:xfrm>
            <a:off x="595745" y="732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Administração pública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F4E7690-5E00-47DB-87E1-E9FD4A388B1F}"/>
              </a:ext>
            </a:extLst>
          </p:cNvPr>
          <p:cNvSpPr txBox="1">
            <a:spLocks/>
          </p:cNvSpPr>
          <p:nvPr/>
        </p:nvSpPr>
        <p:spPr>
          <a:xfrm>
            <a:off x="595745" y="1983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Agente público</a:t>
            </a:r>
          </a:p>
        </p:txBody>
      </p:sp>
    </p:spTree>
    <p:extLst>
      <p:ext uri="{BB962C8B-B14F-4D97-AF65-F5344CB8AC3E}">
        <p14:creationId xmlns:p14="http://schemas.microsoft.com/office/powerpoint/2010/main" val="24780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1885999" y="1049221"/>
            <a:ext cx="83744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 que são serviços públicos?</a:t>
            </a:r>
          </a:p>
        </p:txBody>
      </p:sp>
      <p:pic>
        <p:nvPicPr>
          <p:cNvPr id="3" name="Picture 2" descr="Resultado de imagem para dúvida">
            <a:extLst>
              <a:ext uri="{FF2B5EF4-FFF2-40B4-BE49-F238E27FC236}">
                <a16:creationId xmlns:a16="http://schemas.microsoft.com/office/drawing/2014/main" id="{70B209B6-28FD-4829-B6B3-0BCCCCF7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83" y="2025434"/>
            <a:ext cx="4506663" cy="4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9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>
            <a:spLocks noChangeArrowheads="1"/>
          </p:cNvSpPr>
          <p:nvPr/>
        </p:nvSpPr>
        <p:spPr bwMode="auto">
          <a:xfrm>
            <a:off x="1029586" y="1604508"/>
            <a:ext cx="10132828" cy="476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pt-BR" altLang="pt-BR" sz="2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Lei n. 13.460/2017 </a:t>
            </a:r>
            <a:r>
              <a:rPr lang="pt-BR" altLang="pt-BR" sz="2200" dirty="0">
                <a:latin typeface="Calibri" charset="0"/>
                <a:ea typeface="Calibri" charset="0"/>
                <a:cs typeface="Calibri" charset="0"/>
              </a:rPr>
              <a:t>dispõe sobre participação, proteção e defesa dos direitos do usuário e define serviço público</a:t>
            </a:r>
          </a:p>
          <a:p>
            <a:pPr algn="just">
              <a:lnSpc>
                <a:spcPct val="150000"/>
              </a:lnSpc>
              <a:defRPr/>
            </a:pPr>
            <a:endParaRPr lang="pt-BR" altLang="pt-BR" sz="105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>
                <a:latin typeface="Calibri" charset="0"/>
                <a:ea typeface="Calibri" charset="0"/>
                <a:cs typeface="Calibri" charset="0"/>
              </a:rPr>
              <a:t>Art. 2º  Para os fins desta Lei, consideram-se: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200" dirty="0">
                <a:latin typeface="Calibri" charset="0"/>
                <a:ea typeface="Calibri" charset="0"/>
                <a:cs typeface="Calibri" charset="0"/>
              </a:rPr>
              <a:t>[...]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800" dirty="0">
                <a:latin typeface="Calibri" charset="0"/>
                <a:ea typeface="Calibri" charset="0"/>
                <a:cs typeface="Calibri" charset="0"/>
              </a:rPr>
              <a:t>II - </a:t>
            </a:r>
            <a:r>
              <a:rPr lang="pt-BR" altLang="pt-BR" sz="28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serviço público </a:t>
            </a:r>
            <a:r>
              <a:rPr lang="pt-BR" altLang="pt-BR" sz="2800" dirty="0">
                <a:latin typeface="Calibri" charset="0"/>
                <a:ea typeface="Calibri" charset="0"/>
                <a:cs typeface="Calibri" charset="0"/>
              </a:rPr>
              <a:t>- atividade administrativa ou de prestação direta ou indireta de bens ou serviços à população, exercida por órgão ou entidade da administração pública;</a:t>
            </a:r>
          </a:p>
          <a:p>
            <a:pPr>
              <a:lnSpc>
                <a:spcPct val="150000"/>
              </a:lnSpc>
              <a:defRPr/>
            </a:pPr>
            <a:endParaRPr lang="pt-BR" altLang="pt-BR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4082902" y="896622"/>
            <a:ext cx="3946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2060"/>
                </a:solidFill>
                <a:ea typeface="Calibri" charset="0"/>
                <a:cs typeface="Calibri" charset="0"/>
              </a:rPr>
              <a:t>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70315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6E66642-3944-4DF6-9E1C-B9E25403C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775979"/>
              </p:ext>
            </p:extLst>
          </p:nvPr>
        </p:nvGraphicFramePr>
        <p:xfrm>
          <a:off x="2927648" y="954623"/>
          <a:ext cx="66247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9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7182781"/>
              </p:ext>
            </p:extLst>
          </p:nvPr>
        </p:nvGraphicFramePr>
        <p:xfrm>
          <a:off x="436201" y="1662113"/>
          <a:ext cx="1083468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Princípios 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Serviços públicos e atendimento do usuário</a:t>
            </a:r>
          </a:p>
        </p:txBody>
      </p:sp>
    </p:spTree>
    <p:extLst>
      <p:ext uri="{BB962C8B-B14F-4D97-AF65-F5344CB8AC3E}">
        <p14:creationId xmlns:p14="http://schemas.microsoft.com/office/powerpoint/2010/main" val="7481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887982" y="1905506"/>
            <a:ext cx="10416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DIREITOS BÁSICOS E DEVERES DOS USUÁRIOS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3184152"/>
              </p:ext>
            </p:extLst>
          </p:nvPr>
        </p:nvGraphicFramePr>
        <p:xfrm>
          <a:off x="2058234" y="1949985"/>
          <a:ext cx="7590622" cy="467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FB98246-170C-43EA-B30F-67E00738FE00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61D467-11DE-433B-BA15-CF11528BF6F7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Diretrizes</a:t>
            </a:r>
          </a:p>
        </p:txBody>
      </p:sp>
    </p:spTree>
    <p:extLst>
      <p:ext uri="{BB962C8B-B14F-4D97-AF65-F5344CB8AC3E}">
        <p14:creationId xmlns:p14="http://schemas.microsoft.com/office/powerpoint/2010/main" val="362325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3780270"/>
              </p:ext>
            </p:extLst>
          </p:nvPr>
        </p:nvGraphicFramePr>
        <p:xfrm>
          <a:off x="983138" y="2308860"/>
          <a:ext cx="10225723" cy="406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C6B4117-4394-49A0-8D19-6839B73998FC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27BACC-DA60-42B7-BF74-D5DA92A9A2D4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Direitos básicos</a:t>
            </a:r>
          </a:p>
        </p:txBody>
      </p:sp>
      <p:pic>
        <p:nvPicPr>
          <p:cNvPr id="5" name="Imagem 4" descr="Resultado de imagem para deveres imagem">
            <a:extLst>
              <a:ext uri="{FF2B5EF4-FFF2-40B4-BE49-F238E27FC236}">
                <a16:creationId xmlns:a16="http://schemas.microsoft.com/office/drawing/2014/main" id="{4CAD5BE4-5043-44E0-A781-663DD95F26F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30" y="0"/>
            <a:ext cx="1676401" cy="11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3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8572898"/>
              </p:ext>
            </p:extLst>
          </p:nvPr>
        </p:nvGraphicFramePr>
        <p:xfrm>
          <a:off x="143219" y="1106905"/>
          <a:ext cx="12048781" cy="571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E947C11-FCC7-4508-8D2D-4F2948C04F64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49DBCD-F5C9-4B5E-ADCE-77C7E4A9B153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>
                <a:solidFill>
                  <a:schemeClr val="bg1"/>
                </a:solidFill>
              </a:rPr>
              <a:t>Lei 13.726/2018 – É dispensada:</a:t>
            </a:r>
          </a:p>
        </p:txBody>
      </p:sp>
    </p:spTree>
    <p:extLst>
      <p:ext uri="{BB962C8B-B14F-4D97-AF65-F5344CB8AC3E}">
        <p14:creationId xmlns:p14="http://schemas.microsoft.com/office/powerpoint/2010/main" val="4384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86BD68-F271-438A-8781-54CE499F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21" y="887487"/>
            <a:ext cx="33159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336091"/>
                </a:solidFill>
                <a:latin typeface="Open Sans Semibold" pitchFamily="34" charset="0"/>
              </a:rPr>
              <a:t>Conheça a </a:t>
            </a:r>
            <a:r>
              <a:rPr lang="pt-BR" altLang="pt-BR" sz="2800" b="1" dirty="0" err="1">
                <a:solidFill>
                  <a:srgbClr val="336091"/>
                </a:solidFill>
                <a:latin typeface="Open Sans Semibold" pitchFamily="34" charset="0"/>
              </a:rPr>
              <a:t>Ouvidoria-Geral</a:t>
            </a:r>
            <a:r>
              <a:rPr lang="pt-BR" altLang="pt-BR" sz="2800" b="1" dirty="0">
                <a:solidFill>
                  <a:srgbClr val="336091"/>
                </a:solidFill>
                <a:latin typeface="Open Sans Semibold" pitchFamily="34" charset="0"/>
              </a:rPr>
              <a:t> da União</a:t>
            </a:r>
            <a:endParaRPr lang="pt-BR" altLang="pt-BR" sz="20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23E0E8-71AE-4EF6-88D8-5D03FDA04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20" y="2506959"/>
            <a:ext cx="442177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b="1" dirty="0" err="1">
                <a:solidFill>
                  <a:srgbClr val="595959"/>
                </a:solidFill>
                <a:latin typeface="Open Sans Light" pitchFamily="34" charset="0"/>
              </a:rPr>
              <a:t>CGOuv</a:t>
            </a:r>
            <a:endParaRPr lang="pt-BR" altLang="pt-BR" b="1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Coordenação-Geral de Orientação e Acompanhamento de Ouvidorias</a:t>
            </a:r>
          </a:p>
          <a:p>
            <a:endParaRPr lang="pt-BR" altLang="pt-BR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b="1" dirty="0" err="1">
                <a:solidFill>
                  <a:srgbClr val="595959"/>
                </a:solidFill>
                <a:latin typeface="Open Sans Light" pitchFamily="34" charset="0"/>
              </a:rPr>
              <a:t>CGCid</a:t>
            </a:r>
            <a:endParaRPr lang="pt-BR" altLang="pt-BR" b="1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Coordenação-Geral de Atendimento ao Cidadão</a:t>
            </a:r>
          </a:p>
          <a:p>
            <a:endParaRPr lang="pt-BR" altLang="pt-BR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b="1" dirty="0">
                <a:solidFill>
                  <a:srgbClr val="595959"/>
                </a:solidFill>
                <a:latin typeface="Open Sans Light" pitchFamily="34" charset="0"/>
              </a:rPr>
              <a:t>CGRAI</a:t>
            </a: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Coordenação-Geral de Recursos de Acesso à Informação</a:t>
            </a:r>
          </a:p>
          <a:p>
            <a:endParaRPr lang="pt-BR" altLang="pt-BR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b="1" dirty="0">
                <a:solidFill>
                  <a:srgbClr val="595959"/>
                </a:solidFill>
                <a:latin typeface="Open Sans Light" pitchFamily="34" charset="0"/>
              </a:rPr>
              <a:t>SIC</a:t>
            </a: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Serviço de Informação ao Cidadão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556515-7B9C-406C-8606-9B74186C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6811"/>
            <a:ext cx="5045070" cy="56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D74AFC-9E5F-41C8-84E2-420FC821B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521717"/>
              </p:ext>
            </p:extLst>
          </p:nvPr>
        </p:nvGraphicFramePr>
        <p:xfrm>
          <a:off x="215562" y="1573620"/>
          <a:ext cx="11281038" cy="528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034902" y="939090"/>
            <a:ext cx="10122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2060"/>
                </a:solidFill>
                <a:ea typeface="Calibri" charset="0"/>
                <a:cs typeface="Calibri" charset="0"/>
              </a:rPr>
              <a:t>Deveres dos Usuários (Lei n. 13.460/2017, art. 8°): </a:t>
            </a:r>
          </a:p>
        </p:txBody>
      </p:sp>
      <p:pic>
        <p:nvPicPr>
          <p:cNvPr id="5" name="Imagem 4" descr="Resultado de imagem para deveres imagem">
            <a:extLst>
              <a:ext uri="{FF2B5EF4-FFF2-40B4-BE49-F238E27FC236}">
                <a16:creationId xmlns:a16="http://schemas.microsoft.com/office/drawing/2014/main" id="{9FF1BDF3-07EC-4F1C-9EBC-6173A54ACE3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30" y="0"/>
            <a:ext cx="1676401" cy="11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74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1056545"/>
              </p:ext>
            </p:extLst>
          </p:nvPr>
        </p:nvGraphicFramePr>
        <p:xfrm>
          <a:off x="838200" y="2137199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E91AE99-CF05-48DD-BDA3-4AB39BF8A0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825" b="88375" l="10708" r="22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3" t="73131" r="75656" b="9931"/>
          <a:stretch/>
        </p:blipFill>
        <p:spPr>
          <a:xfrm>
            <a:off x="2473035" y="4544133"/>
            <a:ext cx="1039091" cy="1161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C4F459-F422-4632-A8AC-81765B6FA4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697" b="88141" l="24647" r="33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74141" r="65353" b="10304"/>
          <a:stretch/>
        </p:blipFill>
        <p:spPr>
          <a:xfrm>
            <a:off x="2092035" y="2310353"/>
            <a:ext cx="762001" cy="1066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0DD7555-775C-47B3-B7EA-4296E69601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990" b="87354" l="36000" r="47475">
                        <a14:foregroundMark x1="46222" y1="79313" x2="46222" y2="79313"/>
                        <a14:foregroundMark x1="46101" y1="79071" x2="46101" y2="79071"/>
                        <a14:foregroundMark x1="46707" y1="78545" x2="46707" y2="78545"/>
                        <a14:foregroundMark x1="46707" y1="78545" x2="46707" y2="78545"/>
                        <a14:foregroundMark x1="46990" y1="79434" x2="46990" y2="79434"/>
                        <a14:foregroundMark x1="46990" y1="79434" x2="46990" y2="79434"/>
                        <a14:foregroundMark x1="47232" y1="80323" x2="47232" y2="80323"/>
                        <a14:foregroundMark x1="47475" y1="80444" x2="47475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73535" r="51819" b="11111"/>
          <a:stretch/>
        </p:blipFill>
        <p:spPr>
          <a:xfrm>
            <a:off x="5631872" y="2317280"/>
            <a:ext cx="928255" cy="10529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81A947A-FEC4-460D-8192-89405216C3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788" b="90405" l="60415" r="69967">
                        <a14:foregroundMark x1="62586" y1="77414" x2="62586" y2="77414"/>
                        <a14:foregroundMark x1="62586" y1="77414" x2="62586" y2="77414"/>
                        <a14:foregroundMark x1="61010" y1="77414" x2="61010" y2="77414"/>
                        <a14:foregroundMark x1="61212" y1="77414" x2="61212" y2="77414"/>
                        <a14:foregroundMark x1="61414" y1="77414" x2="61414" y2="77414"/>
                        <a14:foregroundMark x1="68162" y1="76808" x2="68162" y2="76808"/>
                        <a14:foregroundMark x1="68162" y1="76808" x2="68162" y2="76808"/>
                        <a14:foregroundMark x1="68970" y1="77010" x2="68970" y2="77010"/>
                        <a14:foregroundMark x1="68970" y1="77010" x2="68970" y2="77010"/>
                        <a14:foregroundMark x1="68970" y1="76808" x2="68970" y2="76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72836" r="28839" b="7643"/>
          <a:stretch/>
        </p:blipFill>
        <p:spPr>
          <a:xfrm>
            <a:off x="9212625" y="2263991"/>
            <a:ext cx="818866" cy="13387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2AB5C6E-783F-44A0-8235-3ADEE06EF71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15" b="88485" l="71960" r="85697">
                        <a14:foregroundMark x1="71960" y1="81818" x2="71960" y2="81818"/>
                        <a14:foregroundMark x1="80929" y1="80606" x2="80929" y2="80606"/>
                        <a14:foregroundMark x1="82303" y1="80000" x2="82303" y2="80000"/>
                        <a14:foregroundMark x1="82303" y1="80404" x2="82303" y2="80404"/>
                        <a14:foregroundMark x1="82303" y1="81616" x2="82303" y2="81616"/>
                        <a14:foregroundMark x1="82505" y1="81616" x2="82505" y2="81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63" t="73934" r="12637" b="9855"/>
          <a:stretch/>
        </p:blipFill>
        <p:spPr>
          <a:xfrm>
            <a:off x="8074175" y="4569070"/>
            <a:ext cx="1138450" cy="11117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4E72828-A4FD-4D09-B310-D0B3382169B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15" b="88485" l="48848" r="58343">
                        <a14:foregroundMark x1="48848" y1="83071" x2="48848" y2="83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81" t="73934" r="40484" b="9855"/>
          <a:stretch/>
        </p:blipFill>
        <p:spPr>
          <a:xfrm>
            <a:off x="6560127" y="4594009"/>
            <a:ext cx="784232" cy="111174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O conceito de manifestação</a:t>
            </a:r>
          </a:p>
        </p:txBody>
      </p:sp>
    </p:spTree>
    <p:extLst>
      <p:ext uri="{BB962C8B-B14F-4D97-AF65-F5344CB8AC3E}">
        <p14:creationId xmlns:p14="http://schemas.microsoft.com/office/powerpoint/2010/main" val="360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2CA940C9-B57F-481A-B271-6BCFBB43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68" y="1050752"/>
            <a:ext cx="828438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4000" b="1" dirty="0">
                <a:solidFill>
                  <a:srgbClr val="336091"/>
                </a:solidFill>
                <a:latin typeface="Open Sans Semibold" pitchFamily="34" charset="0"/>
              </a:rPr>
              <a:t>Classificação das manifestações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altLang="pt-BR" sz="4000" b="1" dirty="0">
                <a:solidFill>
                  <a:srgbClr val="336091"/>
                </a:solidFill>
                <a:latin typeface="Open Sans Semibold" pitchFamily="34" charset="0"/>
              </a:rPr>
              <a:t>Lei nº 13.460/17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BBD5E9-812D-4E8B-A83F-77A83DCA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89" y="2901804"/>
            <a:ext cx="5025265" cy="21783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FB0D7C7-8BDD-42D7-96E6-C4C63375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60" y="2913846"/>
            <a:ext cx="5003697" cy="21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6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5489F383-759F-4D83-AD38-BF805A8D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818" y="1929571"/>
            <a:ext cx="7887410" cy="42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Proposição de ideia ou formulação de proposta de aprimoramento de políticas e serviços prestados pela Administração Pública federal.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EXEMPLO: </a:t>
            </a:r>
          </a:p>
          <a:p>
            <a:pPr lvl="1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Um cidadão sugere que seja disponibilizado serviço de fotocópias próximo ao balcão de atendimento de um órgão público.  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C3949DF4-BBDF-4AFB-A1BA-222675FE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818" y="1344796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Sugestão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9EFB6D-D469-439F-A633-E132A220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71" r="19803"/>
          <a:stretch/>
        </p:blipFill>
        <p:spPr>
          <a:xfrm>
            <a:off x="591758" y="1344796"/>
            <a:ext cx="2366041" cy="19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8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8FA5E90A-E6B4-4136-AC9A-10BF90C1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656" y="1861310"/>
            <a:ext cx="8647688" cy="4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Demonstração de reconhecimento ou satisfação sobre o serviço oferecido ou atendimento recebido.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pt-BR" alt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 cidadão utiliza os serviços da biblioteca do Banco Central e sente-se satisfeito com o atendimento prestado pelos bibliotecários. Depois disso, procura a Ouvidoria e registra um elogio aos servidores.</a:t>
            </a:r>
          </a:p>
          <a:p>
            <a:pPr lvl="1" algn="ctr">
              <a:lnSpc>
                <a:spcPct val="150000"/>
              </a:lnSpc>
              <a:defRPr/>
            </a:pPr>
            <a:r>
              <a:rPr lang="pt-BR" altLang="pt-BR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Agradecimento é elogio?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AC7FA8E6-06C7-4FDF-A108-0E5BCC47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656" y="1276535"/>
            <a:ext cx="5044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Elogio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57217-0B93-496A-984C-995725342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6"/>
          <a:stretch/>
        </p:blipFill>
        <p:spPr>
          <a:xfrm>
            <a:off x="623958" y="1276535"/>
            <a:ext cx="2466698" cy="21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5E2E3DCB-7924-47CE-A4EA-76B204E7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442" y="1857093"/>
            <a:ext cx="8665535" cy="43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Demonstração de insatisfação relativa a serviço público.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efeito de padronização, também serão consideradas nessa categoria as críticas.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</a:rPr>
              <a:t>EXEMPLO: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Cidadão registra que u</a:t>
            </a:r>
            <a:r>
              <a:rPr lang="pt-BR" alt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 servidor público o desrespeitou quando buscava informações sobre o horário de funcionamento de um equipamento público. 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2C6988FE-1C96-415D-8EAE-79F14D8F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442" y="1272318"/>
            <a:ext cx="2655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Reclamação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618D3F-BFD2-4FD3-B0B7-3C576755F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9" r="60178"/>
          <a:stretch/>
        </p:blipFill>
        <p:spPr>
          <a:xfrm>
            <a:off x="676967" y="1272318"/>
            <a:ext cx="2406475" cy="20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666D8742-2A3E-4A29-A1DC-F7D598A7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705" y="1807081"/>
            <a:ext cx="8304029" cy="49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Comunicação de prática de ato ilícito cuja solução dependa da atuação de órgão de controle interno ou externo.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b="1" dirty="0">
                <a:solidFill>
                  <a:srgbClr val="C00000"/>
                </a:solidFill>
              </a:rPr>
              <a:t>EXEMPLO:</a:t>
            </a:r>
          </a:p>
          <a:p>
            <a:pPr lvl="2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Um cidadão denuncia prática de favorecimento no atendimento de determinado órgão público;</a:t>
            </a:r>
          </a:p>
          <a:p>
            <a:pPr lvl="2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alt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Uma cidadã denuncia um servidor público que recebeu propina para agilizar um procedimento administrativo. 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886883D4-C5AF-45DE-B44A-4397D6E2C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706" y="1222306"/>
            <a:ext cx="4987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Denúncia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4AB215-C234-4EEE-919D-45FFA19CA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04"/>
          <a:stretch/>
        </p:blipFill>
        <p:spPr>
          <a:xfrm>
            <a:off x="668825" y="1222306"/>
            <a:ext cx="2435881" cy="21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F09CBD3B-3FAB-46D1-9236-425FD811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972" y="1839549"/>
            <a:ext cx="8187070" cy="46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lnSpc>
                <a:spcPct val="150000"/>
              </a:lnSpc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lei ampara a existência de outros tipos de manifestação dos usuários.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Ouvidoria pode criar outros tipos de manifestação de acordo com o seu campo de atuação, todavia isto deve ser regulamentado internamente.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Fique atento! 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quanto </a:t>
            </a: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mais tipos 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manifestação, </a:t>
            </a: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maior a dificuldade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 cidadão.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sz="20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EXEMPLOS: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Solicitação (regulamentada no âmbito federal) 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pode ser utilizada para comunicar problemas, como no caso em que o cidadão comunica a </a:t>
            </a: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falta de um medicamento 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 requer a solução do problema;</a:t>
            </a:r>
            <a:endParaRPr lang="pt-BR" altLang="pt-BR" sz="18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EB2218F7-3E68-4FDD-AFEF-4ED0909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972" y="1254774"/>
            <a:ext cx="7827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Demais pronunciamentos - Solicitações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E9AD3A-C8E7-4BFC-B8EA-E5AB5F35C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5" r="40129"/>
          <a:stretch/>
        </p:blipFill>
        <p:spPr>
          <a:xfrm>
            <a:off x="712573" y="1254774"/>
            <a:ext cx="2413399" cy="21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4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8BEBBB-BC17-4703-90CD-D30BAA6F7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r="13056"/>
          <a:stretch/>
        </p:blipFill>
        <p:spPr>
          <a:xfrm>
            <a:off x="1467293" y="929184"/>
            <a:ext cx="8495414" cy="56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2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65C79F-A785-4B8E-8D1D-AE94E8C2E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11806"/>
          <a:stretch/>
        </p:blipFill>
        <p:spPr>
          <a:xfrm>
            <a:off x="1467293" y="1038252"/>
            <a:ext cx="8825023" cy="56910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A865D0-D5CB-4097-AF33-823ABA034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71" r="19803"/>
          <a:stretch/>
        </p:blipFill>
        <p:spPr>
          <a:xfrm>
            <a:off x="8806416" y="1038252"/>
            <a:ext cx="1485900" cy="1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3859"/>
            <a:ext cx="10515600" cy="1325563"/>
          </a:xfrm>
        </p:spPr>
        <p:txBody>
          <a:bodyPr/>
          <a:lstStyle/>
          <a:p>
            <a:br>
              <a:rPr lang="pt-BR" dirty="0"/>
            </a:br>
            <a:r>
              <a:rPr lang="pt-BR" dirty="0"/>
              <a:t>Fundamento constitucional – Art. 37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149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§ 3º A lei disciplinará as formas de participação do usuário na administração pública direta e indireta, regulando especialmente: </a:t>
            </a:r>
            <a:r>
              <a:rPr lang="pt-BR" dirty="0">
                <a:hlinkClick r:id="rId2"/>
              </a:rPr>
              <a:t>(Redação dada pela Emenda Constitucional nº 19, de 1998)</a:t>
            </a:r>
            <a:endParaRPr lang="pt-BR" dirty="0"/>
          </a:p>
          <a:p>
            <a:r>
              <a:rPr lang="pt-BR" dirty="0">
                <a:highlight>
                  <a:srgbClr val="FFFF00"/>
                </a:highlight>
              </a:rPr>
              <a:t>I - as reclamações relativas à prestação dos serviços públicos em geral, asseguradas a manutenção de serviços de atendimento ao usuário e a avaliação periódica, externa e interna, da qualidade dos serviços</a:t>
            </a:r>
            <a:r>
              <a:rPr lang="pt-BR" dirty="0"/>
              <a:t>; </a:t>
            </a:r>
            <a:r>
              <a:rPr lang="pt-BR" dirty="0">
                <a:hlinkClick r:id="rId2"/>
              </a:rPr>
              <a:t>(Incluído pela Emenda Constitucional nº 19, de 1998)</a:t>
            </a:r>
            <a:endParaRPr lang="pt-BR" dirty="0"/>
          </a:p>
          <a:p>
            <a:r>
              <a:rPr lang="pt-BR" dirty="0"/>
              <a:t>II - o acesso dos usuários a registros administrativos e a informações sobre atos de governo, observado o disposto no art. 5º, X e XXXIII;  </a:t>
            </a:r>
            <a:r>
              <a:rPr lang="pt-BR" dirty="0">
                <a:hlinkClick r:id="rId2"/>
              </a:rPr>
              <a:t>(Incluído pela Emenda Constitucional nº 19, de 1998)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863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0246E8E-F7FF-4F4C-8316-B854B73C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r="13194"/>
          <a:stretch/>
        </p:blipFill>
        <p:spPr>
          <a:xfrm>
            <a:off x="1467293" y="956492"/>
            <a:ext cx="8835656" cy="5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2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E7B879-C3FA-4805-9068-34B8A8F8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13056"/>
          <a:stretch/>
        </p:blipFill>
        <p:spPr>
          <a:xfrm>
            <a:off x="1488557" y="990155"/>
            <a:ext cx="8771861" cy="58055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D35BA7-B109-48A9-B804-20F53CEA3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04"/>
          <a:stretch/>
        </p:blipFill>
        <p:spPr>
          <a:xfrm>
            <a:off x="8789882" y="990155"/>
            <a:ext cx="1470536" cy="12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83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1478F9-E30F-47C2-A5B7-63E54AA67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13889"/>
          <a:stretch/>
        </p:blipFill>
        <p:spPr>
          <a:xfrm>
            <a:off x="1488558" y="975501"/>
            <a:ext cx="8718698" cy="5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5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9CE951-6CB9-4701-AB13-159C0B273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16528"/>
          <a:stretch/>
        </p:blipFill>
        <p:spPr>
          <a:xfrm>
            <a:off x="1531088" y="1035385"/>
            <a:ext cx="8378456" cy="57573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306165-0A11-4AD3-920E-4BB769BCB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9" r="60178"/>
          <a:stretch/>
        </p:blipFill>
        <p:spPr>
          <a:xfrm>
            <a:off x="8357067" y="1035385"/>
            <a:ext cx="1552477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3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F27C19-6817-4E5E-A785-98E5260D9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12222"/>
          <a:stretch/>
        </p:blipFill>
        <p:spPr>
          <a:xfrm>
            <a:off x="1541721" y="1075262"/>
            <a:ext cx="8654902" cy="56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3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82B788E-3221-4E61-8D61-113491F6D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11528"/>
          <a:stretch/>
        </p:blipFill>
        <p:spPr>
          <a:xfrm>
            <a:off x="1360967" y="944192"/>
            <a:ext cx="9048307" cy="5844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520E74-D2C0-46C4-A123-68DA613A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96"/>
          <a:stretch/>
        </p:blipFill>
        <p:spPr>
          <a:xfrm>
            <a:off x="8989400" y="944192"/>
            <a:ext cx="1419874" cy="1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47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16D87F-6886-4C91-AA78-43C996856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r="12500"/>
          <a:stretch/>
        </p:blipFill>
        <p:spPr>
          <a:xfrm>
            <a:off x="1456660" y="916619"/>
            <a:ext cx="8825024" cy="58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FA7F75-74A3-43C2-9A44-3F5DB6B6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15417"/>
          <a:stretch/>
        </p:blipFill>
        <p:spPr>
          <a:xfrm>
            <a:off x="1456659" y="924173"/>
            <a:ext cx="8548577" cy="58635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9A8BAE-15AF-4E94-938F-082823F26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75" r="40129"/>
          <a:stretch/>
        </p:blipFill>
        <p:spPr>
          <a:xfrm>
            <a:off x="8520159" y="924173"/>
            <a:ext cx="1485077" cy="1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90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2681022" y="2497976"/>
            <a:ext cx="67778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IMPORTANTE!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76726" y="1767916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14818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Pedidos de acesso à informação 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 Lei 12.527/2011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02567C-17DD-4BC8-89DE-AB7C47489FDC}"/>
              </a:ext>
            </a:extLst>
          </p:cNvPr>
          <p:cNvSpPr/>
          <p:nvPr/>
        </p:nvSpPr>
        <p:spPr>
          <a:xfrm>
            <a:off x="-276727" y="3548228"/>
            <a:ext cx="12693315" cy="232665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1A6F878-FA3C-4D17-810F-3DDEB7B2DA53}"/>
              </a:ext>
            </a:extLst>
          </p:cNvPr>
          <p:cNvSpPr txBox="1">
            <a:spLocks/>
          </p:cNvSpPr>
          <p:nvPr/>
        </p:nvSpPr>
        <p:spPr>
          <a:xfrm>
            <a:off x="595745" y="3614455"/>
            <a:ext cx="10515600" cy="219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Quadro geral de serviços públicos prestados:</a:t>
            </a:r>
          </a:p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	- publicado anualmente;</a:t>
            </a:r>
          </a:p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	- cada Poder e esfera de Governo;</a:t>
            </a:r>
          </a:p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	- especificação do órgão/entidade e da autoridade</a:t>
            </a:r>
          </a:p>
        </p:txBody>
      </p:sp>
    </p:spTree>
    <p:extLst>
      <p:ext uri="{BB962C8B-B14F-4D97-AF65-F5344CB8AC3E}">
        <p14:creationId xmlns:p14="http://schemas.microsoft.com/office/powerpoint/2010/main" val="15306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2454197" y="2497976"/>
            <a:ext cx="72314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ABRANGÊNCIA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0658" y="-90237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498" y="2644170"/>
            <a:ext cx="111050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QUIZ 1</a:t>
            </a:r>
          </a:p>
        </p:txBody>
      </p:sp>
    </p:spTree>
    <p:extLst>
      <p:ext uri="{BB962C8B-B14F-4D97-AF65-F5344CB8AC3E}">
        <p14:creationId xmlns:p14="http://schemas.microsoft.com/office/powerpoint/2010/main" val="19257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1141726" y="1905506"/>
            <a:ext cx="9908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CARTA DE SERVIÇOS AO USUÁRIO</a:t>
            </a:r>
          </a:p>
        </p:txBody>
      </p:sp>
    </p:spTree>
    <p:extLst>
      <p:ext uri="{BB962C8B-B14F-4D97-AF65-F5344CB8AC3E}">
        <p14:creationId xmlns:p14="http://schemas.microsoft.com/office/powerpoint/2010/main" val="21554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8057910"/>
              </p:ext>
            </p:extLst>
          </p:nvPr>
        </p:nvGraphicFramePr>
        <p:xfrm>
          <a:off x="983138" y="2308860"/>
          <a:ext cx="10225723" cy="406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C6B4117-4394-49A0-8D19-6839B73998FC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27BACC-DA60-42B7-BF74-D5DA92A9A2D4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Carta de serviços ao usuário</a:t>
            </a:r>
          </a:p>
        </p:txBody>
      </p:sp>
    </p:spTree>
    <p:extLst>
      <p:ext uri="{BB962C8B-B14F-4D97-AF65-F5344CB8AC3E}">
        <p14:creationId xmlns:p14="http://schemas.microsoft.com/office/powerpoint/2010/main" val="783468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7594623"/>
              </p:ext>
            </p:extLst>
          </p:nvPr>
        </p:nvGraphicFramePr>
        <p:xfrm>
          <a:off x="187287" y="2478794"/>
          <a:ext cx="12017982" cy="427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7CAF53DF-FAF7-4F71-BE4F-4E370F9F91CF}"/>
              </a:ext>
            </a:extLst>
          </p:cNvPr>
          <p:cNvSpPr/>
          <p:nvPr/>
        </p:nvSpPr>
        <p:spPr>
          <a:xfrm>
            <a:off x="-276726" y="1002535"/>
            <a:ext cx="12693315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88BD802-BD6B-4A86-A550-0482E4D35AF9}"/>
              </a:ext>
            </a:extLst>
          </p:cNvPr>
          <p:cNvSpPr txBox="1">
            <a:spLocks/>
          </p:cNvSpPr>
          <p:nvPr/>
        </p:nvSpPr>
        <p:spPr>
          <a:xfrm>
            <a:off x="595744" y="1002535"/>
            <a:ext cx="8228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Carta de serviços ao usuário – obrigatoriedade de detalhamento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87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99B5FF2-7153-4D0D-980A-58D1F6526F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9293" y="296579"/>
            <a:ext cx="3220102" cy="19320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A9999B-50B0-41CC-88D9-8315EFE6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56" y="939443"/>
            <a:ext cx="6984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  <a:ea typeface="Calibri" charset="0"/>
                <a:cs typeface="Calibri" charset="0"/>
              </a:rPr>
              <a:t>Função: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9DA0C43-7677-481F-9ADB-8517E4A7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83900"/>
              </p:ext>
            </p:extLst>
          </p:nvPr>
        </p:nvGraphicFramePr>
        <p:xfrm>
          <a:off x="855556" y="1985683"/>
          <a:ext cx="10480887" cy="4659666"/>
        </p:xfrm>
        <a:graphic>
          <a:graphicData uri="http://schemas.openxmlformats.org/drawingml/2006/table">
            <a:tbl>
              <a:tblPr firstRow="1" firstCol="1" bandRow="1"/>
              <a:tblGrid>
                <a:gridCol w="2860041">
                  <a:extLst>
                    <a:ext uri="{9D8B030D-6E8A-4147-A177-3AD203B41FA5}">
                      <a16:colId xmlns:a16="http://schemas.microsoft.com/office/drawing/2014/main" val="1242571320"/>
                    </a:ext>
                  </a:extLst>
                </a:gridCol>
                <a:gridCol w="7620846">
                  <a:extLst>
                    <a:ext uri="{9D8B030D-6E8A-4147-A177-3AD203B41FA5}">
                      <a16:colId xmlns:a16="http://schemas.microsoft.com/office/drawing/2014/main" val="2508617725"/>
                    </a:ext>
                  </a:extLst>
                </a:gridCol>
              </a:tblGrid>
              <a:tr h="1553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Informação</a:t>
                      </a:r>
                      <a:endParaRPr lang="pt-B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Carta é um instrumento de informação ao </a:t>
                      </a: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permitir que a sociedade conheça os aspectos básicos das entidades públicas, assim como os serviços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que estas prestam, de forma direta, à sociedade ou a parcelas dela.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184701"/>
                  </a:ext>
                </a:extLst>
              </a:tr>
              <a:tr h="1553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Compromisso</a:t>
                      </a:r>
                      <a:endParaRPr lang="pt-B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 declarar seus serviços e estabelecer padrões de qualidade e excelência, a Carta representa um </a:t>
                      </a: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compromisso da entidade com a sociedade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aumentando a legitimidade e confiança de suas ações.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876947"/>
                  </a:ext>
                </a:extLst>
              </a:tr>
              <a:tr h="1553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Melhoria da Gestão</a:t>
                      </a:r>
                      <a:endParaRPr lang="pt-B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 estabelecer padrões, monitorar e avaliar o resultado dos serviços, </a:t>
                      </a: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Carta se insere na ótica da gestão por resultados 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contribui para aumentar a eficácia, eficiência e efetividade das ações da Administração Pública.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025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273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76726" y="1767916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1481892"/>
            <a:ext cx="3788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  <a:latin typeface="Agency FB" panose="020B0503020202020204" pitchFamily="34" charset="0"/>
              </a:rPr>
              <a:t>Importante!!!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20D0E2C-B43B-4060-B27D-59B8B3564E91}"/>
              </a:ext>
            </a:extLst>
          </p:cNvPr>
          <p:cNvSpPr txBox="1">
            <a:spLocks/>
          </p:cNvSpPr>
          <p:nvPr/>
        </p:nvSpPr>
        <p:spPr>
          <a:xfrm>
            <a:off x="748145" y="1502088"/>
            <a:ext cx="10848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29A664-A042-4425-ADC3-7B22AB182D89}"/>
              </a:ext>
            </a:extLst>
          </p:cNvPr>
          <p:cNvSpPr/>
          <p:nvPr/>
        </p:nvSpPr>
        <p:spPr>
          <a:xfrm>
            <a:off x="-276727" y="3548228"/>
            <a:ext cx="12693315" cy="232665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33FCF3F-2B35-4008-9A45-3ADCEE3177F7}"/>
              </a:ext>
            </a:extLst>
          </p:cNvPr>
          <p:cNvSpPr txBox="1">
            <a:spLocks/>
          </p:cNvSpPr>
          <p:nvPr/>
        </p:nvSpPr>
        <p:spPr>
          <a:xfrm>
            <a:off x="595745" y="3614455"/>
            <a:ext cx="10515600" cy="219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Regulamento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 específico de </a:t>
            </a:r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cada Poder e esfera de Governo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 disporá sobre a operacionalização da </a:t>
            </a:r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Carta de Serviços ao Usuário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2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887982" y="1166842"/>
            <a:ext cx="10416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MANIFESTAÇÕES DOS USUÁRIOS DE SERVIÇOS PÚBLICOS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9123616"/>
              </p:ext>
            </p:extLst>
          </p:nvPr>
        </p:nvGraphicFramePr>
        <p:xfrm>
          <a:off x="0" y="1861851"/>
          <a:ext cx="12192000" cy="481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90E6CB8-F42F-4E12-9EE1-477B8CA49199}"/>
              </a:ext>
            </a:extLst>
          </p:cNvPr>
          <p:cNvSpPr/>
          <p:nvPr/>
        </p:nvSpPr>
        <p:spPr>
          <a:xfrm>
            <a:off x="-174458" y="951786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A072005-F49D-41B8-8484-935AFB964098}"/>
              </a:ext>
            </a:extLst>
          </p:cNvPr>
          <p:cNvSpPr txBox="1">
            <a:spLocks/>
          </p:cNvSpPr>
          <p:nvPr/>
        </p:nvSpPr>
        <p:spPr>
          <a:xfrm>
            <a:off x="595745" y="661139"/>
            <a:ext cx="3105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Destinatário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4BC0602-26EB-4FD6-9133-2B5A64E5F5F7}"/>
              </a:ext>
            </a:extLst>
          </p:cNvPr>
          <p:cNvSpPr txBox="1">
            <a:spLocks/>
          </p:cNvSpPr>
          <p:nvPr/>
        </p:nvSpPr>
        <p:spPr>
          <a:xfrm>
            <a:off x="748145" y="1502088"/>
            <a:ext cx="10848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8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A072005-F49D-41B8-8484-935AFB964098}"/>
              </a:ext>
            </a:extLst>
          </p:cNvPr>
          <p:cNvSpPr txBox="1">
            <a:spLocks/>
          </p:cNvSpPr>
          <p:nvPr/>
        </p:nvSpPr>
        <p:spPr>
          <a:xfrm>
            <a:off x="595745" y="661139"/>
            <a:ext cx="3105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Destinatário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4BC0602-26EB-4FD6-9133-2B5A64E5F5F7}"/>
              </a:ext>
            </a:extLst>
          </p:cNvPr>
          <p:cNvSpPr txBox="1">
            <a:spLocks/>
          </p:cNvSpPr>
          <p:nvPr/>
        </p:nvSpPr>
        <p:spPr>
          <a:xfrm>
            <a:off x="748145" y="1502088"/>
            <a:ext cx="10848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752961-59A9-4ADA-ABEE-9555A6205DA4}"/>
              </a:ext>
            </a:extLst>
          </p:cNvPr>
          <p:cNvSpPr/>
          <p:nvPr/>
        </p:nvSpPr>
        <p:spPr>
          <a:xfrm>
            <a:off x="-22058" y="1104186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ED7D10F-BE97-4887-889F-A2029136DE98}"/>
              </a:ext>
            </a:extLst>
          </p:cNvPr>
          <p:cNvSpPr txBox="1">
            <a:spLocks/>
          </p:cNvSpPr>
          <p:nvPr/>
        </p:nvSpPr>
        <p:spPr>
          <a:xfrm>
            <a:off x="748145" y="813539"/>
            <a:ext cx="3105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Destinatário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839903-378D-4CA2-A035-3E9F5AAD7624}"/>
              </a:ext>
            </a:extLst>
          </p:cNvPr>
          <p:cNvSpPr txBox="1"/>
          <p:nvPr/>
        </p:nvSpPr>
        <p:spPr>
          <a:xfrm>
            <a:off x="428033" y="2247170"/>
            <a:ext cx="669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 se não tiver ouvidoria?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6C0350B-14F6-41CF-A874-964E151A8114}"/>
              </a:ext>
            </a:extLst>
          </p:cNvPr>
          <p:cNvSpPr txBox="1"/>
          <p:nvPr/>
        </p:nvSpPr>
        <p:spPr>
          <a:xfrm>
            <a:off x="428033" y="3088119"/>
            <a:ext cx="6780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 usuário poderá </a:t>
            </a:r>
            <a:r>
              <a:rPr lang="pt-BR" sz="3200" b="1" dirty="0"/>
              <a:t>apresentar</a:t>
            </a:r>
            <a:r>
              <a:rPr lang="pt-BR" sz="3200" dirty="0"/>
              <a:t> manifestações </a:t>
            </a:r>
            <a:r>
              <a:rPr lang="pt-BR" sz="3200" b="1" dirty="0"/>
              <a:t>diretamente</a:t>
            </a:r>
            <a:r>
              <a:rPr lang="pt-BR" sz="3200" dirty="0"/>
              <a:t> ao órgão ou entidade </a:t>
            </a:r>
            <a:r>
              <a:rPr lang="pt-BR" sz="3200" b="1" dirty="0"/>
              <a:t>responsável pela execução do serviço</a:t>
            </a:r>
            <a:r>
              <a:rPr lang="pt-BR" sz="3200" dirty="0"/>
              <a:t> e ao órgão ou entidade a que se subordinem ou se vinculem.</a:t>
            </a:r>
          </a:p>
        </p:txBody>
      </p:sp>
      <p:pic>
        <p:nvPicPr>
          <p:cNvPr id="13" name="Picture 2" descr="Resultado de imagem para dúvida">
            <a:extLst>
              <a:ext uri="{FF2B5EF4-FFF2-40B4-BE49-F238E27FC236}">
                <a16:creationId xmlns:a16="http://schemas.microsoft.com/office/drawing/2014/main" id="{29651479-6521-4A2E-8B1E-D75A167A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76" y="1986702"/>
            <a:ext cx="2876175" cy="28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0E201AA-895E-4D98-825B-641F41B61E5F}"/>
              </a:ext>
            </a:extLst>
          </p:cNvPr>
          <p:cNvSpPr txBox="1"/>
          <p:nvPr/>
        </p:nvSpPr>
        <p:spPr>
          <a:xfrm>
            <a:off x="428033" y="2247170"/>
            <a:ext cx="4643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PODE SOLICITAR A MOTIVAÇÃO PARA O USUÁRIO SE MANIFESTAR?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Motivação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A7A913-97D2-4B3A-9862-09357684B6D0}"/>
              </a:ext>
            </a:extLst>
          </p:cNvPr>
          <p:cNvSpPr txBox="1"/>
          <p:nvPr/>
        </p:nvSpPr>
        <p:spPr>
          <a:xfrm>
            <a:off x="428033" y="4200162"/>
            <a:ext cx="464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PROIBIÇÃO DE SOLICITAR </a:t>
            </a:r>
          </a:p>
          <a:p>
            <a:r>
              <a:rPr lang="pt-BR" sz="2800" dirty="0"/>
              <a:t>A MOTIVAÇÃO AO USUÁRIO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D7D619-F330-4F7A-ABB1-52D2AC48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38" y="1851174"/>
            <a:ext cx="4877750" cy="48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FA4AC87-31FA-4497-B289-8FCC11FFB9AD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Abrangência Nacional da Lei 13460/2017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E5594B92-3486-4EFF-A9EF-0C9FC6E5B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31631" r="20042" b="55028"/>
          <a:stretch/>
        </p:blipFill>
        <p:spPr>
          <a:xfrm>
            <a:off x="4177619" y="1881380"/>
            <a:ext cx="6460527" cy="9975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ABDF57-03B5-4CCF-8B51-2E3275C421F6}"/>
              </a:ext>
            </a:extLst>
          </p:cNvPr>
          <p:cNvSpPr txBox="1"/>
          <p:nvPr/>
        </p:nvSpPr>
        <p:spPr>
          <a:xfrm>
            <a:off x="1826654" y="2380143"/>
            <a:ext cx="235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Todos os poderes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9467A4-2F42-4F4C-8932-B4960616D506}"/>
              </a:ext>
            </a:extLst>
          </p:cNvPr>
          <p:cNvSpPr txBox="1"/>
          <p:nvPr/>
        </p:nvSpPr>
        <p:spPr>
          <a:xfrm>
            <a:off x="1310744" y="3444974"/>
            <a:ext cx="2866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/>
              <a:t>Em todos os níveis da</a:t>
            </a:r>
          </a:p>
          <a:p>
            <a:pPr algn="r"/>
            <a:r>
              <a:rPr lang="pt-BR" sz="2400" dirty="0"/>
              <a:t>federação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7BCD7F-D059-4577-AAFE-69A224F9E7CB}"/>
              </a:ext>
            </a:extLst>
          </p:cNvPr>
          <p:cNvSpPr txBox="1"/>
          <p:nvPr/>
        </p:nvSpPr>
        <p:spPr>
          <a:xfrm>
            <a:off x="1106522" y="4804939"/>
            <a:ext cx="3071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/>
              <a:t>Prestadores de serviço</a:t>
            </a:r>
          </a:p>
          <a:p>
            <a:pPr algn="r"/>
            <a:r>
              <a:rPr lang="pt-BR" sz="2400" dirty="0"/>
              <a:t>diretos ou indiretos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6BCBB4A-6EB0-4F6A-A15D-D3C57E25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294">
            <a:off x="4471276" y="3114816"/>
            <a:ext cx="1281764" cy="1281764"/>
          </a:xfrm>
          <a:prstGeom prst="rect">
            <a:avLst/>
          </a:prstGeom>
        </p:spPr>
      </p:pic>
      <p:sp>
        <p:nvSpPr>
          <p:cNvPr id="13" name="AutoShape 6" descr="Resultado de imagem para services icon">
            <a:extLst>
              <a:ext uri="{FF2B5EF4-FFF2-40B4-BE49-F238E27FC236}">
                <a16:creationId xmlns:a16="http://schemas.microsoft.com/office/drawing/2014/main" id="{354FF422-E1CA-472A-9D16-92E979BA8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9746" y="32211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8304E28-59A8-471F-A8C2-8FAAC8082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13" y="4632489"/>
            <a:ext cx="1175898" cy="117589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4C3062F-63B4-4B8F-AB9B-133B24901832}"/>
              </a:ext>
            </a:extLst>
          </p:cNvPr>
          <p:cNvSpPr/>
          <p:nvPr/>
        </p:nvSpPr>
        <p:spPr>
          <a:xfrm>
            <a:off x="6830291" y="3525982"/>
            <a:ext cx="3491345" cy="2389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Exceção: Ministério Público</a:t>
            </a:r>
          </a:p>
        </p:txBody>
      </p:sp>
    </p:spTree>
    <p:extLst>
      <p:ext uri="{BB962C8B-B14F-4D97-AF65-F5344CB8AC3E}">
        <p14:creationId xmlns:p14="http://schemas.microsoft.com/office/powerpoint/2010/main" val="13166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5101706-4178-40EA-AA02-51B383EC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2" y="2188570"/>
            <a:ext cx="2402611" cy="24026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DB2F91-9590-4E26-9EAA-C36007DF7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7" y="2188570"/>
            <a:ext cx="2270254" cy="2270254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D672C21-BFC6-4E49-BD77-43374C7C9B4E}"/>
              </a:ext>
            </a:extLst>
          </p:cNvPr>
          <p:cNvSpPr/>
          <p:nvPr/>
        </p:nvSpPr>
        <p:spPr>
          <a:xfrm>
            <a:off x="4899546" y="3035033"/>
            <a:ext cx="776578" cy="70968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6D34B4-0D9C-4BBA-A77E-7FADB57D2266}"/>
              </a:ext>
            </a:extLst>
          </p:cNvPr>
          <p:cNvSpPr txBox="1"/>
          <p:nvPr/>
        </p:nvSpPr>
        <p:spPr>
          <a:xfrm>
            <a:off x="2327437" y="4796813"/>
            <a:ext cx="184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IDENTIFICAÇÃO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3BE35D-3150-4823-9660-7570B5A518D4}"/>
              </a:ext>
            </a:extLst>
          </p:cNvPr>
          <p:cNvSpPr txBox="1"/>
          <p:nvPr/>
        </p:nvSpPr>
        <p:spPr>
          <a:xfrm>
            <a:off x="6522866" y="4796813"/>
            <a:ext cx="226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INDIVIDUALIZAÇÃO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Identificação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15C8089-9479-47D3-822F-2D741A248452}"/>
              </a:ext>
            </a:extLst>
          </p:cNvPr>
          <p:cNvSpPr txBox="1">
            <a:spLocks/>
          </p:cNvSpPr>
          <p:nvPr/>
        </p:nvSpPr>
        <p:spPr>
          <a:xfrm>
            <a:off x="330506" y="5700167"/>
            <a:ext cx="11754998" cy="74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Agency FB" panose="020B0503020202020204" pitchFamily="34" charset="0"/>
              </a:rPr>
              <a:t>ATENÇÃO: A identificação não conterá exigências que inviabilizem a manifestação. </a:t>
            </a:r>
          </a:p>
        </p:txBody>
      </p:sp>
    </p:spTree>
    <p:extLst>
      <p:ext uri="{BB962C8B-B14F-4D97-AF65-F5344CB8AC3E}">
        <p14:creationId xmlns:p14="http://schemas.microsoft.com/office/powerpoint/2010/main" val="30734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4C83127-6E41-4F21-93C4-09B0EAAC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2" y="2552131"/>
            <a:ext cx="2402611" cy="24026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743DDB-A50F-4666-84FE-6F2AB63230F4}"/>
              </a:ext>
            </a:extLst>
          </p:cNvPr>
          <p:cNvSpPr txBox="1"/>
          <p:nvPr/>
        </p:nvSpPr>
        <p:spPr>
          <a:xfrm>
            <a:off x="2327437" y="5160374"/>
            <a:ext cx="184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IDENTIFICAÇÃO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0B4EC07-12AF-478E-A166-9DDB353F6EF5}"/>
              </a:ext>
            </a:extLst>
          </p:cNvPr>
          <p:cNvSpPr/>
          <p:nvPr/>
        </p:nvSpPr>
        <p:spPr>
          <a:xfrm>
            <a:off x="4899546" y="3398594"/>
            <a:ext cx="776578" cy="70968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8E428B-26A4-4A9F-9EBC-8FDE639E5A59}"/>
              </a:ext>
            </a:extLst>
          </p:cNvPr>
          <p:cNvSpPr txBox="1"/>
          <p:nvPr/>
        </p:nvSpPr>
        <p:spPr>
          <a:xfrm>
            <a:off x="6126707" y="2935705"/>
            <a:ext cx="508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INFORMAÇÃO PESSOAL </a:t>
            </a:r>
          </a:p>
          <a:p>
            <a:r>
              <a:rPr lang="pt-BR" sz="2800" b="1" dirty="0"/>
              <a:t>RESGUARDADA NOS TERMOS DA </a:t>
            </a:r>
          </a:p>
          <a:p>
            <a:r>
              <a:rPr lang="pt-BR" sz="2800" b="1" dirty="0"/>
              <a:t>LEI 12.527/2011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7074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7652336"/>
              </p:ext>
            </p:extLst>
          </p:nvPr>
        </p:nvGraphicFramePr>
        <p:xfrm>
          <a:off x="0" y="1983037"/>
          <a:ext cx="12192000" cy="487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1B65F0F-4227-456C-954F-EE0D4D27E306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74AC0DC-62C5-4EBC-9BDC-2800DCE4F9BB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Certificação de identidade</a:t>
            </a:r>
          </a:p>
        </p:txBody>
      </p:sp>
    </p:spTree>
    <p:extLst>
      <p:ext uri="{BB962C8B-B14F-4D97-AF65-F5344CB8AC3E}">
        <p14:creationId xmlns:p14="http://schemas.microsoft.com/office/powerpoint/2010/main" val="1473758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900588"/>
              </p:ext>
            </p:extLst>
          </p:nvPr>
        </p:nvGraphicFramePr>
        <p:xfrm>
          <a:off x="95250" y="1806766"/>
          <a:ext cx="12096750" cy="505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8DED98F1-AC53-4640-AC69-7E65EE065C04}"/>
              </a:ext>
            </a:extLst>
          </p:cNvPr>
          <p:cNvSpPr/>
          <p:nvPr/>
        </p:nvSpPr>
        <p:spPr>
          <a:xfrm>
            <a:off x="-276726" y="974701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68D32E-2013-46E8-B9C0-671F04443221}"/>
              </a:ext>
            </a:extLst>
          </p:cNvPr>
          <p:cNvSpPr txBox="1">
            <a:spLocks/>
          </p:cNvSpPr>
          <p:nvPr/>
        </p:nvSpPr>
        <p:spPr>
          <a:xfrm>
            <a:off x="595745" y="6886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Fases da manifestação</a:t>
            </a:r>
          </a:p>
        </p:txBody>
      </p:sp>
    </p:spTree>
    <p:extLst>
      <p:ext uri="{BB962C8B-B14F-4D97-AF65-F5344CB8AC3E}">
        <p14:creationId xmlns:p14="http://schemas.microsoft.com/office/powerpoint/2010/main" val="1921653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96B95A-3B05-4BAC-8C9A-38131C9C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2059567"/>
            <a:ext cx="1492362" cy="149236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C9FD4BE-BD3B-4EB2-8F04-C9D3372638F7}"/>
              </a:ext>
            </a:extLst>
          </p:cNvPr>
          <p:cNvCxnSpPr>
            <a:stCxn id="5" idx="3"/>
          </p:cNvCxnSpPr>
          <p:nvPr/>
        </p:nvCxnSpPr>
        <p:spPr>
          <a:xfrm>
            <a:off x="2088108" y="2805748"/>
            <a:ext cx="891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F203D1-94C3-4E26-9D91-18702C4C28B0}"/>
              </a:ext>
            </a:extLst>
          </p:cNvPr>
          <p:cNvSpPr txBox="1"/>
          <p:nvPr/>
        </p:nvSpPr>
        <p:spPr>
          <a:xfrm>
            <a:off x="6960359" y="2350987"/>
            <a:ext cx="1363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GESTOR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3A1CA0-03F8-4A9C-8FEE-6BC138CC6BD9}"/>
              </a:ext>
            </a:extLst>
          </p:cNvPr>
          <p:cNvSpPr txBox="1"/>
          <p:nvPr/>
        </p:nvSpPr>
        <p:spPr>
          <a:xfrm>
            <a:off x="3168556" y="2369502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OUVIDORIA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78C296-66DC-4A01-A032-3EDD1BEC7BA1}"/>
              </a:ext>
            </a:extLst>
          </p:cNvPr>
          <p:cNvSpPr txBox="1"/>
          <p:nvPr/>
        </p:nvSpPr>
        <p:spPr>
          <a:xfrm>
            <a:off x="3168556" y="3024317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30</a:t>
            </a:r>
            <a:r>
              <a:rPr lang="pt-BR" sz="2400" dirty="0"/>
              <a:t> dias corridos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2ACE4D-6B1A-422E-AD85-DF82C1522AB4}"/>
              </a:ext>
            </a:extLst>
          </p:cNvPr>
          <p:cNvSpPr txBox="1"/>
          <p:nvPr/>
        </p:nvSpPr>
        <p:spPr>
          <a:xfrm>
            <a:off x="6960359" y="3024317"/>
            <a:ext cx="230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20</a:t>
            </a:r>
            <a:r>
              <a:rPr lang="pt-BR" sz="2400" dirty="0"/>
              <a:t> dias corridos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FB88F9-9DA5-441C-B14A-F6EBF42ABCCE}"/>
              </a:ext>
            </a:extLst>
          </p:cNvPr>
          <p:cNvSpPr txBox="1"/>
          <p:nvPr/>
        </p:nvSpPr>
        <p:spPr>
          <a:xfrm>
            <a:off x="3168556" y="4320858"/>
            <a:ext cx="252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Prorrogável uma única vez por igual período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C87A8D-C4EF-4BE4-BDAF-A1D091378178}"/>
              </a:ext>
            </a:extLst>
          </p:cNvPr>
          <p:cNvSpPr txBox="1"/>
          <p:nvPr/>
        </p:nvSpPr>
        <p:spPr>
          <a:xfrm>
            <a:off x="6960359" y="4279692"/>
            <a:ext cx="252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Prorrogável uma única vez por igual período</a:t>
            </a:r>
            <a:endParaRPr lang="pt-BR" sz="1600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0889325-9F90-47B3-B44F-7B506C34503E}"/>
              </a:ext>
            </a:extLst>
          </p:cNvPr>
          <p:cNvCxnSpPr/>
          <p:nvPr/>
        </p:nvCxnSpPr>
        <p:spPr>
          <a:xfrm>
            <a:off x="3057099" y="3207050"/>
            <a:ext cx="0" cy="251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E5F5979-1C6B-46EE-B0AF-CBF70B1EBB6B}"/>
              </a:ext>
            </a:extLst>
          </p:cNvPr>
          <p:cNvCxnSpPr/>
          <p:nvPr/>
        </p:nvCxnSpPr>
        <p:spPr>
          <a:xfrm>
            <a:off x="6839804" y="3207050"/>
            <a:ext cx="0" cy="251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Prazos para todos</a:t>
            </a:r>
          </a:p>
        </p:txBody>
      </p:sp>
    </p:spTree>
    <p:extLst>
      <p:ext uri="{BB962C8B-B14F-4D97-AF65-F5344CB8AC3E}">
        <p14:creationId xmlns:p14="http://schemas.microsoft.com/office/powerpoint/2010/main" val="2565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887982" y="2644170"/>
            <a:ext cx="10416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DAS OUVIDORIAS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9">
            <a:extLst>
              <a:ext uri="{FF2B5EF4-FFF2-40B4-BE49-F238E27FC236}">
                <a16:creationId xmlns:a16="http://schemas.microsoft.com/office/drawing/2014/main" id="{08D1592E-E8FF-4A5E-A614-DEBB1E674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5827" r="8179" b="10471"/>
          <a:stretch>
            <a:fillRect/>
          </a:stretch>
        </p:blipFill>
        <p:spPr bwMode="auto">
          <a:xfrm>
            <a:off x="3674842" y="1827809"/>
            <a:ext cx="48974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EE6BD67-B137-44F0-A4A4-AE0F80D8FFC6}"/>
              </a:ext>
            </a:extLst>
          </p:cNvPr>
          <p:cNvCxnSpPr/>
          <p:nvPr/>
        </p:nvCxnSpPr>
        <p:spPr>
          <a:xfrm flipH="1" flipV="1">
            <a:off x="3747867" y="4508500"/>
            <a:ext cx="296862" cy="396875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AD950AD-2C6E-4946-AEDE-867F4D87A3BC}"/>
              </a:ext>
            </a:extLst>
          </p:cNvPr>
          <p:cNvCxnSpPr/>
          <p:nvPr/>
        </p:nvCxnSpPr>
        <p:spPr>
          <a:xfrm flipV="1">
            <a:off x="7853142" y="4437063"/>
            <a:ext cx="327025" cy="43180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AE49B31-4164-4DCF-9CD2-D3ACDD3E8EE3}"/>
              </a:ext>
            </a:extLst>
          </p:cNvPr>
          <p:cNvCxnSpPr/>
          <p:nvPr/>
        </p:nvCxnSpPr>
        <p:spPr>
          <a:xfrm>
            <a:off x="8180167" y="4437063"/>
            <a:ext cx="1625600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869817E-2B41-4F49-9C9A-0FE697DD1836}"/>
              </a:ext>
            </a:extLst>
          </p:cNvPr>
          <p:cNvCxnSpPr/>
          <p:nvPr/>
        </p:nvCxnSpPr>
        <p:spPr>
          <a:xfrm flipV="1">
            <a:off x="6924454" y="1852613"/>
            <a:ext cx="576263" cy="576262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7E25B17-0868-4287-8D45-792A74A5D68B}"/>
              </a:ext>
            </a:extLst>
          </p:cNvPr>
          <p:cNvCxnSpPr/>
          <p:nvPr/>
        </p:nvCxnSpPr>
        <p:spPr>
          <a:xfrm>
            <a:off x="7500717" y="1852613"/>
            <a:ext cx="855662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9E5D31A-C23D-47C0-A070-45666ACA306A}"/>
              </a:ext>
            </a:extLst>
          </p:cNvPr>
          <p:cNvCxnSpPr/>
          <p:nvPr/>
        </p:nvCxnSpPr>
        <p:spPr>
          <a:xfrm>
            <a:off x="2123854" y="4508500"/>
            <a:ext cx="1624013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6AC322-E13D-4FCB-9987-DFA5BC4F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754" y="191135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GESTÃO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29A149-7D2B-4517-AF53-6C97DC65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304" y="4508500"/>
            <a:ext cx="167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PARTICIPAÇÃO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C9036B-F626-4F19-ABAB-11011589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592" y="4581525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CONTROLE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B9F7484-6F50-4D02-9E73-0B128418F7D1}"/>
              </a:ext>
            </a:extLst>
          </p:cNvPr>
          <p:cNvSpPr/>
          <p:nvPr/>
        </p:nvSpPr>
        <p:spPr>
          <a:xfrm>
            <a:off x="-276726" y="1000588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E4F3176-A7A7-4DB8-BE9A-B21B07E7694B}"/>
              </a:ext>
            </a:extLst>
          </p:cNvPr>
          <p:cNvSpPr txBox="1">
            <a:spLocks/>
          </p:cNvSpPr>
          <p:nvPr/>
        </p:nvSpPr>
        <p:spPr>
          <a:xfrm>
            <a:off x="595745" y="7145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Atuação de uma ouvidoria pública</a:t>
            </a:r>
          </a:p>
        </p:txBody>
      </p:sp>
    </p:spTree>
    <p:extLst>
      <p:ext uri="{BB962C8B-B14F-4D97-AF65-F5344CB8AC3E}">
        <p14:creationId xmlns:p14="http://schemas.microsoft.com/office/powerpoint/2010/main" val="26555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2C82CD0-F1D8-463B-9687-E655DDF54EE9}"/>
              </a:ext>
            </a:extLst>
          </p:cNvPr>
          <p:cNvSpPr/>
          <p:nvPr/>
        </p:nvSpPr>
        <p:spPr>
          <a:xfrm>
            <a:off x="4655839" y="2350351"/>
            <a:ext cx="2590493" cy="161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PEDAGÓGICO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B1CD5B-220B-4898-8C0C-2BF1C2DFCF0E}"/>
              </a:ext>
            </a:extLst>
          </p:cNvPr>
          <p:cNvSpPr/>
          <p:nvPr/>
        </p:nvSpPr>
        <p:spPr>
          <a:xfrm>
            <a:off x="2065346" y="4521692"/>
            <a:ext cx="2590493" cy="16155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PROPOSITIVO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0DC42B-5BBB-4037-AC66-F5BEFCD76FF0}"/>
              </a:ext>
            </a:extLst>
          </p:cNvPr>
          <p:cNvSpPr/>
          <p:nvPr/>
        </p:nvSpPr>
        <p:spPr>
          <a:xfrm>
            <a:off x="7246332" y="4521692"/>
            <a:ext cx="2489237" cy="16155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RESOLUTIVO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DAF48A-55D9-4E59-BB2D-830F10FCACDE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C5A9DB4-1EF6-4147-A82E-1EEF19E2EAB6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Papel das Ouvidorias</a:t>
            </a:r>
          </a:p>
        </p:txBody>
      </p:sp>
    </p:spTree>
    <p:extLst>
      <p:ext uri="{BB962C8B-B14F-4D97-AF65-F5344CB8AC3E}">
        <p14:creationId xmlns:p14="http://schemas.microsoft.com/office/powerpoint/2010/main" val="324555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0086260"/>
              </p:ext>
            </p:extLst>
          </p:nvPr>
        </p:nvGraphicFramePr>
        <p:xfrm>
          <a:off x="541337" y="1679671"/>
          <a:ext cx="1110932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Papel das Ouvidorias (art. 13 da Lei n.º 13.460/2017)</a:t>
            </a:r>
          </a:p>
        </p:txBody>
      </p:sp>
    </p:spTree>
    <p:extLst>
      <p:ext uri="{BB962C8B-B14F-4D97-AF65-F5344CB8AC3E}">
        <p14:creationId xmlns:p14="http://schemas.microsoft.com/office/powerpoint/2010/main" val="21432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939BDE1-7DF2-43D9-87B3-A6F929B54EF4}"/>
              </a:ext>
            </a:extLst>
          </p:cNvPr>
          <p:cNvGrpSpPr/>
          <p:nvPr/>
        </p:nvGrpSpPr>
        <p:grpSpPr>
          <a:xfrm>
            <a:off x="241819" y="2945216"/>
            <a:ext cx="11672651" cy="2390582"/>
            <a:chOff x="1754711" y="3377671"/>
            <a:chExt cx="9774139" cy="1764186"/>
          </a:xfrm>
        </p:grpSpPr>
        <p:grpSp>
          <p:nvGrpSpPr>
            <p:cNvPr id="4" name="Grupo 6">
              <a:extLst>
                <a:ext uri="{FF2B5EF4-FFF2-40B4-BE49-F238E27FC236}">
                  <a16:creationId xmlns:a16="http://schemas.microsoft.com/office/drawing/2014/main" id="{53A22C60-6313-44F9-B947-8983E4041483}"/>
                </a:ext>
              </a:extLst>
            </p:cNvPr>
            <p:cNvGrpSpPr/>
            <p:nvPr/>
          </p:nvGrpSpPr>
          <p:grpSpPr>
            <a:xfrm>
              <a:off x="1927116" y="3377671"/>
              <a:ext cx="7995051" cy="1195841"/>
              <a:chOff x="192104" y="2505695"/>
              <a:chExt cx="7546209" cy="108606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2EB7230D-A389-4DC6-AA5D-510AC32A8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04" y="2565399"/>
                <a:ext cx="1007616" cy="1007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m 1">
                <a:extLst>
                  <a:ext uri="{FF2B5EF4-FFF2-40B4-BE49-F238E27FC236}">
                    <a16:creationId xmlns:a16="http://schemas.microsoft.com/office/drawing/2014/main" id="{F15F7A31-8853-4CDB-BCAA-B9B885FD1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933" y="2539082"/>
                <a:ext cx="955166" cy="955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m 9">
                <a:extLst>
                  <a:ext uri="{FF2B5EF4-FFF2-40B4-BE49-F238E27FC236}">
                    <a16:creationId xmlns:a16="http://schemas.microsoft.com/office/drawing/2014/main" id="{A56C99C9-D943-4A53-B752-3CEE43422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515" y="2505695"/>
                <a:ext cx="1085230" cy="108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m 2">
                <a:extLst>
                  <a:ext uri="{FF2B5EF4-FFF2-40B4-BE49-F238E27FC236}">
                    <a16:creationId xmlns:a16="http://schemas.microsoft.com/office/drawing/2014/main" id="{CC31F732-C424-4D2C-97F9-6E6F64598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221" y="2592866"/>
                <a:ext cx="932092" cy="93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96C89747-3F9D-48F5-8499-A58490478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63" y="2657614"/>
                <a:ext cx="918270" cy="934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Seta para a direita 13">
                <a:extLst>
                  <a:ext uri="{FF2B5EF4-FFF2-40B4-BE49-F238E27FC236}">
                    <a16:creationId xmlns:a16="http://schemas.microsoft.com/office/drawing/2014/main" id="{195A86B5-8E94-4A47-9812-8655B719A387}"/>
                  </a:ext>
                </a:extLst>
              </p:cNvPr>
              <p:cNvSpPr/>
              <p:nvPr/>
            </p:nvSpPr>
            <p:spPr>
              <a:xfrm>
                <a:off x="1183934" y="2954493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1" name="Seta para a direita 14">
                <a:extLst>
                  <a:ext uri="{FF2B5EF4-FFF2-40B4-BE49-F238E27FC236}">
                    <a16:creationId xmlns:a16="http://schemas.microsoft.com/office/drawing/2014/main" id="{41255B7E-E295-4769-9DFB-4FF57A0B835F}"/>
                  </a:ext>
                </a:extLst>
              </p:cNvPr>
              <p:cNvSpPr/>
              <p:nvPr/>
            </p:nvSpPr>
            <p:spPr>
              <a:xfrm>
                <a:off x="3723325" y="2950901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2" name="Seta para a direita 15">
                <a:extLst>
                  <a:ext uri="{FF2B5EF4-FFF2-40B4-BE49-F238E27FC236}">
                    <a16:creationId xmlns:a16="http://schemas.microsoft.com/office/drawing/2014/main" id="{5597AC14-982D-4229-9A1A-2DBD418F892F}"/>
                  </a:ext>
                </a:extLst>
              </p:cNvPr>
              <p:cNvSpPr/>
              <p:nvPr/>
            </p:nvSpPr>
            <p:spPr>
              <a:xfrm>
                <a:off x="5144170" y="2961196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3" name="Seta para a direita 16">
                <a:extLst>
                  <a:ext uri="{FF2B5EF4-FFF2-40B4-BE49-F238E27FC236}">
                    <a16:creationId xmlns:a16="http://schemas.microsoft.com/office/drawing/2014/main" id="{C393CE87-301F-45A0-A609-A31BF48327D7}"/>
                  </a:ext>
                </a:extLst>
              </p:cNvPr>
              <p:cNvSpPr/>
              <p:nvPr/>
            </p:nvSpPr>
            <p:spPr>
              <a:xfrm>
                <a:off x="6492914" y="2955230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4" name="Seta para a direita 17">
                <a:extLst>
                  <a:ext uri="{FF2B5EF4-FFF2-40B4-BE49-F238E27FC236}">
                    <a16:creationId xmlns:a16="http://schemas.microsoft.com/office/drawing/2014/main" id="{F1A722CA-EC62-4EBB-A503-260EE7EF003A}"/>
                  </a:ext>
                </a:extLst>
              </p:cNvPr>
              <p:cNvSpPr/>
              <p:nvPr/>
            </p:nvSpPr>
            <p:spPr>
              <a:xfrm>
                <a:off x="2441504" y="2954493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</p:grpSp>
        <p:pic>
          <p:nvPicPr>
            <p:cNvPr id="5" name="Imagem 13">
              <a:extLst>
                <a:ext uri="{FF2B5EF4-FFF2-40B4-BE49-F238E27FC236}">
                  <a16:creationId xmlns:a16="http://schemas.microsoft.com/office/drawing/2014/main" id="{734A6CC7-7A24-401C-A954-F279EBD3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675" y="3443411"/>
              <a:ext cx="1201938" cy="11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1">
              <a:extLst>
                <a:ext uri="{FF2B5EF4-FFF2-40B4-BE49-F238E27FC236}">
                  <a16:creationId xmlns:a16="http://schemas.microsoft.com/office/drawing/2014/main" id="{A05A20A2-8A94-4B7C-8942-B0CA80DB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5386" y="3473654"/>
              <a:ext cx="1083955" cy="102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eta para a direita 16">
              <a:extLst>
                <a:ext uri="{FF2B5EF4-FFF2-40B4-BE49-F238E27FC236}">
                  <a16:creationId xmlns:a16="http://schemas.microsoft.com/office/drawing/2014/main" id="{3D2479D6-8237-4E3F-99E9-6FBBE04CCA59}"/>
                </a:ext>
              </a:extLst>
            </p:cNvPr>
            <p:cNvSpPr/>
            <p:nvPr/>
          </p:nvSpPr>
          <p:spPr>
            <a:xfrm>
              <a:off x="10019965" y="3855748"/>
              <a:ext cx="292348" cy="237859"/>
            </a:xfrm>
            <a:prstGeom prst="rightArrow">
              <a:avLst/>
            </a:prstGeom>
            <a:solidFill>
              <a:srgbClr val="22647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49DD176-0F43-4474-A8CE-4BE7EC08086B}"/>
                </a:ext>
              </a:extLst>
            </p:cNvPr>
            <p:cNvSpPr txBox="1"/>
            <p:nvPr/>
          </p:nvSpPr>
          <p:spPr>
            <a:xfrm>
              <a:off x="10428287" y="4649315"/>
              <a:ext cx="1100563" cy="29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Divulgação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A3ED8D2-BF9E-4038-B490-75C060E8FB8C}"/>
                </a:ext>
              </a:extLst>
            </p:cNvPr>
            <p:cNvSpPr txBox="1"/>
            <p:nvPr/>
          </p:nvSpPr>
          <p:spPr>
            <a:xfrm>
              <a:off x="8974393" y="4580898"/>
              <a:ext cx="986751" cy="52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Fluxos e rotinas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081985E-17CA-42A6-B93B-6A9ECB98679B}"/>
                </a:ext>
              </a:extLst>
            </p:cNvPr>
            <p:cNvSpPr txBox="1"/>
            <p:nvPr/>
          </p:nvSpPr>
          <p:spPr>
            <a:xfrm>
              <a:off x="7301102" y="4608550"/>
              <a:ext cx="1409340" cy="52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Sistema informatizado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77E30B7-CA87-4464-9AAE-155A8652F4C3}"/>
                </a:ext>
              </a:extLst>
            </p:cNvPr>
            <p:cNvSpPr txBox="1"/>
            <p:nvPr/>
          </p:nvSpPr>
          <p:spPr>
            <a:xfrm>
              <a:off x="5910157" y="4619456"/>
              <a:ext cx="1384194" cy="52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Canais de comunicação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99CE52E-8F64-4F5F-8689-8C359AB1840E}"/>
                </a:ext>
              </a:extLst>
            </p:cNvPr>
            <p:cNvSpPr txBox="1"/>
            <p:nvPr/>
          </p:nvSpPr>
          <p:spPr>
            <a:xfrm>
              <a:off x="4795902" y="4688620"/>
              <a:ext cx="751462" cy="29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Equipe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CB0254F-4F3E-4795-A13E-3F9D5904FB35}"/>
                </a:ext>
              </a:extLst>
            </p:cNvPr>
            <p:cNvSpPr txBox="1"/>
            <p:nvPr/>
          </p:nvSpPr>
          <p:spPr>
            <a:xfrm>
              <a:off x="3164048" y="4688620"/>
              <a:ext cx="1262495" cy="29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Espaço físico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8BF5720-EAD9-43AC-B86F-8F5AC0548FA9}"/>
                </a:ext>
              </a:extLst>
            </p:cNvPr>
            <p:cNvSpPr txBox="1"/>
            <p:nvPr/>
          </p:nvSpPr>
          <p:spPr>
            <a:xfrm>
              <a:off x="1754711" y="4688620"/>
              <a:ext cx="1366119" cy="295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accent5">
                      <a:lumMod val="50000"/>
                    </a:schemeClr>
                  </a:solidFill>
                </a:rPr>
                <a:t>Normatização</a:t>
              </a:r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3EB63582-DAB7-401C-BBC5-27AC17722FF8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A537E4-9EF6-4F20-B62E-7A7CF6CDC939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Requisitos e etapas para implantação de uma ouvidoria</a:t>
            </a:r>
          </a:p>
        </p:txBody>
      </p:sp>
    </p:spTree>
    <p:extLst>
      <p:ext uri="{BB962C8B-B14F-4D97-AF65-F5344CB8AC3E}">
        <p14:creationId xmlns:p14="http://schemas.microsoft.com/office/powerpoint/2010/main" val="141035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r="39713" b="54600"/>
          <a:stretch/>
        </p:blipFill>
        <p:spPr bwMode="auto">
          <a:xfrm>
            <a:off x="1767007" y="1906415"/>
            <a:ext cx="1504365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3" t="2753" r="871" b="51847"/>
          <a:stretch/>
        </p:blipFill>
        <p:spPr bwMode="auto">
          <a:xfrm>
            <a:off x="3828248" y="2146445"/>
            <a:ext cx="2249446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0" t="45811" r="961" b="8789"/>
          <a:stretch/>
        </p:blipFill>
        <p:spPr bwMode="auto">
          <a:xfrm>
            <a:off x="6414299" y="2146444"/>
            <a:ext cx="1617598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buildings vector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0" t="45418" r="66654" b="9182"/>
          <a:stretch/>
        </p:blipFill>
        <p:spPr bwMode="auto">
          <a:xfrm>
            <a:off x="8063961" y="2146444"/>
            <a:ext cx="2249446" cy="27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7007" y="4972051"/>
            <a:ext cx="17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Empresa Pública</a:t>
            </a:r>
            <a:endParaRPr lang="es-ES_tradnl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19775" y="4972051"/>
            <a:ext cx="183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Sociedade de Economia Mista</a:t>
            </a:r>
            <a:endParaRPr lang="es-ES_tradnl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26082" y="4972050"/>
            <a:ext cx="18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Autarquias</a:t>
            </a:r>
            <a:endParaRPr lang="es-ES_tradnl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493308" y="5008125"/>
            <a:ext cx="183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Fundações</a:t>
            </a:r>
            <a:endParaRPr lang="es-ES_tradnl" dirty="0"/>
          </a:p>
        </p:txBody>
      </p:sp>
      <p:sp>
        <p:nvSpPr>
          <p:cNvPr id="12" name="Retângulo 11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Administração Direta e Indireta</a:t>
            </a:r>
          </a:p>
        </p:txBody>
      </p:sp>
    </p:spTree>
    <p:extLst>
      <p:ext uri="{BB962C8B-B14F-4D97-AF65-F5344CB8AC3E}">
        <p14:creationId xmlns:p14="http://schemas.microsoft.com/office/powerpoint/2010/main" val="33895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5" y="820881"/>
            <a:ext cx="10515600" cy="133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Relatório de gestão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D308DC-5FD2-49AF-8543-CBDDD3376D10}"/>
              </a:ext>
            </a:extLst>
          </p:cNvPr>
          <p:cNvSpPr/>
          <p:nvPr/>
        </p:nvSpPr>
        <p:spPr>
          <a:xfrm>
            <a:off x="-276727" y="2432468"/>
            <a:ext cx="12693315" cy="344241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509C6C8-F56F-4D24-B7D7-F9FAA688A293}"/>
              </a:ext>
            </a:extLst>
          </p:cNvPr>
          <p:cNvSpPr txBox="1">
            <a:spLocks/>
          </p:cNvSpPr>
          <p:nvPr/>
        </p:nvSpPr>
        <p:spPr>
          <a:xfrm>
            <a:off x="595744" y="2445966"/>
            <a:ext cx="11269421" cy="3442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Elaborado </a:t>
            </a:r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anualmente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Consolida a atuação da ouvidoria, </a:t>
            </a:r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apontando as falhas e sugerindo melhorias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 na prestação de serviços públicos;</a:t>
            </a:r>
          </a:p>
          <a:p>
            <a:pPr marL="571500" indent="-571500">
              <a:buFontTx/>
              <a:buChar char="-"/>
            </a:pP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Encaminhado à </a:t>
            </a:r>
            <a:r>
              <a:rPr lang="pt-BR" b="1" dirty="0">
                <a:solidFill>
                  <a:schemeClr val="bg1"/>
                </a:solidFill>
                <a:latin typeface="Agency FB" panose="020B0503020202020204" pitchFamily="34" charset="0"/>
              </a:rPr>
              <a:t>autoridade máxima 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do órgão;</a:t>
            </a:r>
          </a:p>
          <a:p>
            <a:pPr marL="571500" indent="-571500">
              <a:buFontTx/>
              <a:buChar char="-"/>
            </a:pPr>
            <a:r>
              <a:rPr lang="pt-BR" b="1" u="sng" dirty="0">
                <a:solidFill>
                  <a:schemeClr val="bg1"/>
                </a:solidFill>
                <a:latin typeface="Agency FB" panose="020B0503020202020204" pitchFamily="34" charset="0"/>
              </a:rPr>
              <a:t>Disponibilizado integralmente na internet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0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1314856"/>
              </p:ext>
            </p:extLst>
          </p:nvPr>
        </p:nvGraphicFramePr>
        <p:xfrm>
          <a:off x="515268" y="2137199"/>
          <a:ext cx="11109325" cy="452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595744" y="820881"/>
            <a:ext cx="113977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dirty="0">
                <a:solidFill>
                  <a:schemeClr val="bg1"/>
                </a:solidFill>
                <a:latin typeface="Agency FB" panose="020B0503020202020204" pitchFamily="34" charset="0"/>
              </a:rPr>
              <a:t>Relatório de gestão – informações mínimas (art. 15 da Lei 1n.º 3,460/2017)</a:t>
            </a:r>
          </a:p>
        </p:txBody>
      </p:sp>
    </p:spTree>
    <p:extLst>
      <p:ext uri="{BB962C8B-B14F-4D97-AF65-F5344CB8AC3E}">
        <p14:creationId xmlns:p14="http://schemas.microsoft.com/office/powerpoint/2010/main" val="5736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0658" y="-90237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498" y="1905506"/>
            <a:ext cx="11105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AVALIAÇÃO CONTINUADA DOS SERVIÇOS PÚBLICOS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4026379"/>
              </p:ext>
            </p:extLst>
          </p:nvPr>
        </p:nvGraphicFramePr>
        <p:xfrm>
          <a:off x="80417" y="1851175"/>
          <a:ext cx="12030067" cy="49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E947C11-FCC7-4508-8D2D-4F2948C04F64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49DBCD-F5C9-4B5E-ADCE-77C7E4A9B153}"/>
              </a:ext>
            </a:extLst>
          </p:cNvPr>
          <p:cNvSpPr txBox="1">
            <a:spLocks/>
          </p:cNvSpPr>
          <p:nvPr/>
        </p:nvSpPr>
        <p:spPr>
          <a:xfrm>
            <a:off x="595744" y="820881"/>
            <a:ext cx="11514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dirty="0">
                <a:solidFill>
                  <a:schemeClr val="bg1"/>
                </a:solidFill>
                <a:latin typeface="Agency FB" panose="020B0503020202020204" pitchFamily="34" charset="0"/>
              </a:rPr>
              <a:t>Avaliação dos serviços prestados (art. 23 da Lei n.º 13,460/2017)</a:t>
            </a:r>
          </a:p>
        </p:txBody>
      </p:sp>
    </p:spTree>
    <p:extLst>
      <p:ext uri="{BB962C8B-B14F-4D97-AF65-F5344CB8AC3E}">
        <p14:creationId xmlns:p14="http://schemas.microsoft.com/office/powerpoint/2010/main" val="913605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2265546"/>
              </p:ext>
            </p:extLst>
          </p:nvPr>
        </p:nvGraphicFramePr>
        <p:xfrm>
          <a:off x="595744" y="1851174"/>
          <a:ext cx="11596255" cy="49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E947C11-FCC7-4508-8D2D-4F2948C04F64}"/>
              </a:ext>
            </a:extLst>
          </p:cNvPr>
          <p:cNvSpPr/>
          <p:nvPr/>
        </p:nvSpPr>
        <p:spPr>
          <a:xfrm>
            <a:off x="-276726" y="985718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49DBCD-F5C9-4B5E-ADCE-77C7E4A9B153}"/>
              </a:ext>
            </a:extLst>
          </p:cNvPr>
          <p:cNvSpPr txBox="1">
            <a:spLocks/>
          </p:cNvSpPr>
          <p:nvPr/>
        </p:nvSpPr>
        <p:spPr>
          <a:xfrm>
            <a:off x="595745" y="721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Avaliação dos serviços prestados</a:t>
            </a:r>
          </a:p>
        </p:txBody>
      </p:sp>
    </p:spTree>
    <p:extLst>
      <p:ext uri="{BB962C8B-B14F-4D97-AF65-F5344CB8AC3E}">
        <p14:creationId xmlns:p14="http://schemas.microsoft.com/office/powerpoint/2010/main" val="2547890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4450344"/>
              </p:ext>
            </p:extLst>
          </p:nvPr>
        </p:nvGraphicFramePr>
        <p:xfrm>
          <a:off x="1080655" y="1718971"/>
          <a:ext cx="10515600" cy="501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FC6E6F1-8665-42C6-BB16-98E892E57485}"/>
              </a:ext>
            </a:extLst>
          </p:cNvPr>
          <p:cNvSpPr/>
          <p:nvPr/>
        </p:nvSpPr>
        <p:spPr>
          <a:xfrm>
            <a:off x="-276726" y="974701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0FC570C-B033-4906-80A3-B198F55532A3}"/>
              </a:ext>
            </a:extLst>
          </p:cNvPr>
          <p:cNvSpPr txBox="1">
            <a:spLocks/>
          </p:cNvSpPr>
          <p:nvPr/>
        </p:nvSpPr>
        <p:spPr>
          <a:xfrm>
            <a:off x="595745" y="7107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Regulamento específico por Poder e esfera de Governo</a:t>
            </a:r>
          </a:p>
        </p:txBody>
      </p:sp>
    </p:spTree>
    <p:extLst>
      <p:ext uri="{BB962C8B-B14F-4D97-AF65-F5344CB8AC3E}">
        <p14:creationId xmlns:p14="http://schemas.microsoft.com/office/powerpoint/2010/main" val="36762814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0658" y="-90237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498" y="2644170"/>
            <a:ext cx="111050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QUIZ 2</a:t>
            </a:r>
          </a:p>
        </p:txBody>
      </p:sp>
    </p:spTree>
    <p:extLst>
      <p:ext uri="{BB962C8B-B14F-4D97-AF65-F5344CB8AC3E}">
        <p14:creationId xmlns:p14="http://schemas.microsoft.com/office/powerpoint/2010/main" val="27658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0658" y="-90237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498" y="2644170"/>
            <a:ext cx="1110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OUTROS DESTAQUES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8BD32DDA-9836-4A63-B8E4-60F001AF2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3" y="893605"/>
            <a:ext cx="11248213" cy="51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PROGRAMA DE FORMAÇÃO CONTINUADA EM OUVIDORIA 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O </a:t>
            </a:r>
            <a:r>
              <a:rPr lang="pt-BR" altLang="pt-BR" sz="2800" b="1" dirty="0" err="1">
                <a:solidFill>
                  <a:srgbClr val="002060"/>
                </a:solidFill>
                <a:latin typeface="+mj-lt"/>
                <a:cs typeface="Helvetica" pitchFamily="34" charset="0"/>
              </a:rPr>
              <a:t>Profoco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 consiste em um conjunto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gratuito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 de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cursos à distância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 e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presenciais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 com a finalidade de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capacitar trabalhadores em ouvidorias públicas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, subsidiando-os com conhecimentos específicos e práticos necessários ao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atendimento de qualidade do cidadão 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e ao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tratamento adequado das manifestações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 da sociedade, provocando </a:t>
            </a:r>
            <a:r>
              <a:rPr lang="pt-BR" altLang="pt-BR" sz="2800" b="1" dirty="0">
                <a:solidFill>
                  <a:srgbClr val="002060"/>
                </a:solidFill>
                <a:latin typeface="+mj-lt"/>
                <a:cs typeface="Helvetica" pitchFamily="34" charset="0"/>
              </a:rPr>
              <a:t>contínua melhoria dos serviços públicos prestados</a:t>
            </a: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dirty="0">
                <a:solidFill>
                  <a:srgbClr val="002060"/>
                </a:solidFill>
                <a:latin typeface="+mj-lt"/>
                <a:cs typeface="Helvetica" pitchFamily="34" charset="0"/>
              </a:rPr>
              <a:t>www.ouvidorias.gov.br</a:t>
            </a:r>
          </a:p>
        </p:txBody>
      </p:sp>
      <p:pic>
        <p:nvPicPr>
          <p:cNvPr id="23555" name="Imagem 2">
            <a:extLst>
              <a:ext uri="{FF2B5EF4-FFF2-40B4-BE49-F238E27FC236}">
                <a16:creationId xmlns:a16="http://schemas.microsoft.com/office/drawing/2014/main" id="{C5670AC7-C325-47A0-9F60-EA89E268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51" y="103823"/>
            <a:ext cx="16557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EA6C7F-A70A-4CC4-9668-D8D8F71C5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50658" y="-90237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498" y="2644170"/>
            <a:ext cx="1110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VIGÊNCIA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6E15ED-CF68-4F91-BCF5-9280B332B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138B74B-7B26-4055-BBE1-EB03A789F508}"/>
              </a:ext>
            </a:extLst>
          </p:cNvPr>
          <p:cNvSpPr/>
          <p:nvPr/>
        </p:nvSpPr>
        <p:spPr>
          <a:xfrm rot="19681184">
            <a:off x="826062" y="4901610"/>
            <a:ext cx="1201479" cy="19138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917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C99BD6-DD79-4385-9264-2D4E6412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73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9B8EF75-3679-48F4-9762-7CE4FB97F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" r="140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138B74B-7B26-4055-BBE1-EB03A789F508}"/>
              </a:ext>
            </a:extLst>
          </p:cNvPr>
          <p:cNvSpPr/>
          <p:nvPr/>
        </p:nvSpPr>
        <p:spPr>
          <a:xfrm rot="19681184">
            <a:off x="305066" y="4476307"/>
            <a:ext cx="1201479" cy="19138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577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8E05BD-61E2-4507-9744-3B73161EC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05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59D333B-EBD9-41A1-81E6-EBBAACC39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138B74B-7B26-4055-BBE1-EB03A789F508}"/>
              </a:ext>
            </a:extLst>
          </p:cNvPr>
          <p:cNvSpPr/>
          <p:nvPr/>
        </p:nvSpPr>
        <p:spPr>
          <a:xfrm rot="19681184">
            <a:off x="5580320" y="5837276"/>
            <a:ext cx="1201479" cy="19138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08E82C0-81E7-418C-90AD-4D564643FF02}"/>
              </a:ext>
            </a:extLst>
          </p:cNvPr>
          <p:cNvSpPr/>
          <p:nvPr/>
        </p:nvSpPr>
        <p:spPr>
          <a:xfrm rot="19681184">
            <a:off x="355923" y="5773479"/>
            <a:ext cx="1201479" cy="19138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89F4F69-56C8-49F7-A9CD-CFF08BD01ADB}"/>
              </a:ext>
            </a:extLst>
          </p:cNvPr>
          <p:cNvSpPr/>
          <p:nvPr/>
        </p:nvSpPr>
        <p:spPr>
          <a:xfrm>
            <a:off x="1254642" y="5252484"/>
            <a:ext cx="6273209" cy="6166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3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5">
            <a:extLst>
              <a:ext uri="{FF2B5EF4-FFF2-40B4-BE49-F238E27FC236}">
                <a16:creationId xmlns:a16="http://schemas.microsoft.com/office/drawing/2014/main" id="{85B548CC-FC55-4213-B01C-17C0556E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305" y="5300663"/>
            <a:ext cx="29035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pt-BR" altLang="pt-BR" sz="24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Mahatma Gandhi</a:t>
            </a:r>
          </a:p>
        </p:txBody>
      </p:sp>
      <p:sp>
        <p:nvSpPr>
          <p:cNvPr id="24579" name="CaixaDeTexto 4">
            <a:extLst>
              <a:ext uri="{FF2B5EF4-FFF2-40B4-BE49-F238E27FC236}">
                <a16:creationId xmlns:a16="http://schemas.microsoft.com/office/drawing/2014/main" id="{0258CDE2-8B7A-4D0F-97AD-93CB4258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57" y="1590067"/>
            <a:ext cx="9253685" cy="367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0"/>
              </a:spcAft>
            </a:pPr>
            <a:r>
              <a:rPr lang="pt-BR" altLang="pt-BR" sz="54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força não provém da capacidade física e sim de uma vontade indomável.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BABF57-2C24-4E2F-AAB3-406F536846B9}"/>
              </a:ext>
            </a:extLst>
          </p:cNvPr>
          <p:cNvSpPr txBox="1"/>
          <p:nvPr/>
        </p:nvSpPr>
        <p:spPr>
          <a:xfrm>
            <a:off x="1910686" y="1430053"/>
            <a:ext cx="3007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Obrigado!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8B026D4-7996-4D42-8EB7-F6B384F4D4E4}"/>
              </a:ext>
            </a:extLst>
          </p:cNvPr>
          <p:cNvCxnSpPr>
            <a:cxnSpLocks/>
          </p:cNvCxnSpPr>
          <p:nvPr/>
        </p:nvCxnSpPr>
        <p:spPr>
          <a:xfrm>
            <a:off x="1910686" y="2382557"/>
            <a:ext cx="71892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3F5A32-731A-457B-9BB0-1E6A610B535E}"/>
              </a:ext>
            </a:extLst>
          </p:cNvPr>
          <p:cNvSpPr txBox="1"/>
          <p:nvPr/>
        </p:nvSpPr>
        <p:spPr>
          <a:xfrm>
            <a:off x="1910686" y="2521059"/>
            <a:ext cx="95337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Marcelo Morais de Paula</a:t>
            </a:r>
          </a:p>
          <a:p>
            <a:r>
              <a:rPr lang="pt-BR" sz="2400" dirty="0"/>
              <a:t>Coordenador do Núcleo de Ações de Ouvidoria e Prevenção da Corrupção</a:t>
            </a:r>
          </a:p>
          <a:p>
            <a:r>
              <a:rPr lang="pt-BR" sz="2400" dirty="0"/>
              <a:t>Controladoria-Geral da União - Regional Pará</a:t>
            </a:r>
          </a:p>
          <a:p>
            <a:endParaRPr lang="pt-BR" sz="2000" dirty="0"/>
          </a:p>
          <a:p>
            <a:r>
              <a:rPr lang="pt-BR" sz="3200" i="1" dirty="0"/>
              <a:t>91 3205 8394</a:t>
            </a:r>
          </a:p>
          <a:p>
            <a:r>
              <a:rPr lang="pt-BR" sz="3200" i="1" dirty="0"/>
              <a:t>marcelo.depaula@cgu.gov.br</a:t>
            </a:r>
          </a:p>
          <a:p>
            <a:r>
              <a:rPr lang="pt-BR" sz="3200" i="1" dirty="0"/>
              <a:t>www.ouvidorias.gov.br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56DCBC-0F95-4B46-92FC-EB06E4F4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26" y="5629602"/>
            <a:ext cx="4512148" cy="9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8452552"/>
              </p:ext>
            </p:extLst>
          </p:nvPr>
        </p:nvGraphicFramePr>
        <p:xfrm>
          <a:off x="271803" y="1917277"/>
          <a:ext cx="11596255" cy="49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E947C11-FCC7-4508-8D2D-4F2948C04F64}"/>
              </a:ext>
            </a:extLst>
          </p:cNvPr>
          <p:cNvSpPr/>
          <p:nvPr/>
        </p:nvSpPr>
        <p:spPr>
          <a:xfrm>
            <a:off x="-276726" y="1106905"/>
            <a:ext cx="12693315" cy="7442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49DBCD-F5C9-4B5E-ADCE-77C7E4A9B153}"/>
              </a:ext>
            </a:extLst>
          </p:cNvPr>
          <p:cNvSpPr txBox="1">
            <a:spLocks/>
          </p:cNvSpPr>
          <p:nvPr/>
        </p:nvSpPr>
        <p:spPr>
          <a:xfrm>
            <a:off x="595745" y="820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Vigência</a:t>
            </a:r>
          </a:p>
        </p:txBody>
      </p:sp>
    </p:spTree>
    <p:extLst>
      <p:ext uri="{BB962C8B-B14F-4D97-AF65-F5344CB8AC3E}">
        <p14:creationId xmlns:p14="http://schemas.microsoft.com/office/powerpoint/2010/main" val="337398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76726" y="0"/>
            <a:ext cx="12693315" cy="7038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aixaDeTexto 3"/>
          <p:cNvSpPr txBox="1"/>
          <p:nvPr/>
        </p:nvSpPr>
        <p:spPr>
          <a:xfrm>
            <a:off x="3162725" y="2497976"/>
            <a:ext cx="58144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CONCEITOS</a:t>
            </a:r>
            <a:endParaRPr lang="es-ES_tradnl" sz="115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1481</Words>
  <Application>Microsoft Office PowerPoint</Application>
  <PresentationFormat>Widescreen</PresentationFormat>
  <Paragraphs>271</Paragraphs>
  <Slides>76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8" baseType="lpstr">
      <vt:lpstr>ＭＳ Ｐゴシック</vt:lpstr>
      <vt:lpstr>ＭＳ Ｐゴシック</vt:lpstr>
      <vt:lpstr>Agency FB</vt:lpstr>
      <vt:lpstr>Arial</vt:lpstr>
      <vt:lpstr>Calibri</vt:lpstr>
      <vt:lpstr>Calibri Light</vt:lpstr>
      <vt:lpstr>Helvetica</vt:lpstr>
      <vt:lpstr>Open Sans Light</vt:lpstr>
      <vt:lpstr>Open Sans Semibold</vt:lpstr>
      <vt:lpstr>Times New Roman</vt:lpstr>
      <vt:lpstr>Wingdings</vt:lpstr>
      <vt:lpstr>1_Tema do Office</vt:lpstr>
      <vt:lpstr>Apresentação do PowerPoint</vt:lpstr>
      <vt:lpstr>Apresentação do PowerPoint</vt:lpstr>
      <vt:lpstr> Fundamento constitucional – Art. 37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Morais De Paula</dc:creator>
  <cp:lastModifiedBy>Marcelo Morais De Paula</cp:lastModifiedBy>
  <cp:revision>4</cp:revision>
  <dcterms:created xsi:type="dcterms:W3CDTF">2019-09-17T19:40:47Z</dcterms:created>
  <dcterms:modified xsi:type="dcterms:W3CDTF">2019-09-17T21:04:52Z</dcterms:modified>
</cp:coreProperties>
</file>