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340" r:id="rId2"/>
    <p:sldId id="259" r:id="rId3"/>
    <p:sldId id="357" r:id="rId4"/>
    <p:sldId id="261" r:id="rId5"/>
    <p:sldId id="805" r:id="rId6"/>
    <p:sldId id="266" r:id="rId7"/>
    <p:sldId id="364" r:id="rId8"/>
    <p:sldId id="299" r:id="rId9"/>
    <p:sldId id="300" r:id="rId10"/>
    <p:sldId id="318" r:id="rId11"/>
    <p:sldId id="319" r:id="rId12"/>
    <p:sldId id="321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812" r:id="rId22"/>
    <p:sldId id="813" r:id="rId23"/>
    <p:sldId id="814" r:id="rId24"/>
    <p:sldId id="815" r:id="rId25"/>
    <p:sldId id="278" r:id="rId26"/>
    <p:sldId id="280" r:id="rId27"/>
    <p:sldId id="282" r:id="rId28"/>
    <p:sldId id="283" r:id="rId29"/>
    <p:sldId id="285" r:id="rId30"/>
    <p:sldId id="289" r:id="rId31"/>
    <p:sldId id="292" r:id="rId32"/>
    <p:sldId id="279" r:id="rId33"/>
    <p:sldId id="334" r:id="rId34"/>
    <p:sldId id="322" r:id="rId35"/>
    <p:sldId id="335" r:id="rId36"/>
    <p:sldId id="325" r:id="rId37"/>
    <p:sldId id="328" r:id="rId38"/>
    <p:sldId id="329" r:id="rId39"/>
    <p:sldId id="331" r:id="rId40"/>
    <p:sldId id="333" r:id="rId41"/>
    <p:sldId id="816" r:id="rId42"/>
    <p:sldId id="314" r:id="rId43"/>
    <p:sldId id="313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392" autoAdjust="0"/>
  </p:normalViewPr>
  <p:slideViewPr>
    <p:cSldViewPr snapToGrid="0">
      <p:cViewPr varScale="1">
        <p:scale>
          <a:sx n="58" d="100"/>
          <a:sy n="58" d="100"/>
        </p:scale>
        <p:origin x="17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52263-C7A2-4793-9B93-48584806EF8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648B21-0BA1-4868-98A3-D4DF81EE6165}">
      <dgm:prSet custT="1"/>
      <dgm:spPr/>
      <dgm:t>
        <a:bodyPr/>
        <a:lstStyle/>
        <a:p>
          <a:r>
            <a:rPr lang="pt-BR" sz="2800" b="0" dirty="0">
              <a:latin typeface="Garamond" panose="02020404030301010803" pitchFamily="18" charset="0"/>
            </a:rPr>
            <a:t>Comprometimento e apoio da alta administração</a:t>
          </a:r>
          <a:endParaRPr lang="en-US" sz="2800" b="0" dirty="0">
            <a:latin typeface="Garamond" panose="02020404030301010803" pitchFamily="18" charset="0"/>
          </a:endParaRPr>
        </a:p>
      </dgm:t>
    </dgm:pt>
    <dgm:pt modelId="{D2164690-C23A-4B0C-9AF1-C5A720BB4084}" type="parTrans" cxnId="{504CA6AC-074F-44C9-8D0E-C20B8663AF2E}">
      <dgm:prSet/>
      <dgm:spPr/>
      <dgm:t>
        <a:bodyPr/>
        <a:lstStyle/>
        <a:p>
          <a:endParaRPr lang="en-US"/>
        </a:p>
      </dgm:t>
    </dgm:pt>
    <dgm:pt modelId="{64DF392D-07EF-4A27-A9C2-89FFBE45C865}" type="sibTrans" cxnId="{504CA6AC-074F-44C9-8D0E-C20B8663AF2E}">
      <dgm:prSet/>
      <dgm:spPr/>
      <dgm:t>
        <a:bodyPr/>
        <a:lstStyle/>
        <a:p>
          <a:endParaRPr lang="en-US"/>
        </a:p>
      </dgm:t>
    </dgm:pt>
    <dgm:pt modelId="{9A96C4DA-5D3A-46C0-A51A-E1AAF4AAA1EB}">
      <dgm:prSet custT="1"/>
      <dgm:spPr/>
      <dgm:t>
        <a:bodyPr/>
        <a:lstStyle/>
        <a:p>
          <a:r>
            <a:rPr lang="pt-BR" sz="2800" b="0" dirty="0">
              <a:latin typeface="Garamond" panose="02020404030301010803" pitchFamily="18" charset="0"/>
            </a:rPr>
            <a:t>Unidade responsável pela implementação no órgão ou na entidade</a:t>
          </a:r>
          <a:endParaRPr lang="en-US" sz="2800" b="0" dirty="0">
            <a:latin typeface="Garamond" panose="02020404030301010803" pitchFamily="18" charset="0"/>
          </a:endParaRPr>
        </a:p>
      </dgm:t>
    </dgm:pt>
    <dgm:pt modelId="{3265913C-7102-44A9-8480-EA3E151BD21B}" type="parTrans" cxnId="{47C1CE29-722D-44E1-8E0F-3D4D9213F262}">
      <dgm:prSet/>
      <dgm:spPr/>
      <dgm:t>
        <a:bodyPr/>
        <a:lstStyle/>
        <a:p>
          <a:endParaRPr lang="en-US"/>
        </a:p>
      </dgm:t>
    </dgm:pt>
    <dgm:pt modelId="{BD0DE0C4-6359-43EB-B41F-F163D79C2F18}" type="sibTrans" cxnId="{47C1CE29-722D-44E1-8E0F-3D4D9213F262}">
      <dgm:prSet/>
      <dgm:spPr/>
      <dgm:t>
        <a:bodyPr/>
        <a:lstStyle/>
        <a:p>
          <a:endParaRPr lang="en-US"/>
        </a:p>
      </dgm:t>
    </dgm:pt>
    <dgm:pt modelId="{935D9855-700D-48C5-9526-FA5AE977250C}">
      <dgm:prSet custT="1"/>
      <dgm:spPr/>
      <dgm:t>
        <a:bodyPr/>
        <a:lstStyle/>
        <a:p>
          <a:r>
            <a:rPr lang="pt-BR" sz="2800" b="0" dirty="0">
              <a:latin typeface="Garamond" panose="02020404030301010803" pitchFamily="18" charset="0"/>
            </a:rPr>
            <a:t>Análise, avaliação e gestão dos riscos associados ao tema da integridade</a:t>
          </a:r>
          <a:endParaRPr lang="en-US" sz="2800" b="0" dirty="0">
            <a:latin typeface="Garamond" panose="02020404030301010803" pitchFamily="18" charset="0"/>
          </a:endParaRPr>
        </a:p>
      </dgm:t>
    </dgm:pt>
    <dgm:pt modelId="{E756D2E9-4140-40C3-95F6-52C8EDC30D7B}" type="parTrans" cxnId="{F3529C56-051D-4875-A530-A5D953C19176}">
      <dgm:prSet/>
      <dgm:spPr/>
      <dgm:t>
        <a:bodyPr/>
        <a:lstStyle/>
        <a:p>
          <a:endParaRPr lang="en-US"/>
        </a:p>
      </dgm:t>
    </dgm:pt>
    <dgm:pt modelId="{531B0760-230F-4E11-B406-2CD290B8FCA3}" type="sibTrans" cxnId="{F3529C56-051D-4875-A530-A5D953C19176}">
      <dgm:prSet/>
      <dgm:spPr/>
      <dgm:t>
        <a:bodyPr/>
        <a:lstStyle/>
        <a:p>
          <a:endParaRPr lang="en-US"/>
        </a:p>
      </dgm:t>
    </dgm:pt>
    <dgm:pt modelId="{8F471C3E-0295-4D8B-90AA-5A504D27DF43}">
      <dgm:prSet custT="1"/>
      <dgm:spPr/>
      <dgm:t>
        <a:bodyPr/>
        <a:lstStyle/>
        <a:p>
          <a:r>
            <a:rPr lang="pt-BR" sz="2800" b="0" dirty="0">
              <a:latin typeface="Garamond" panose="02020404030301010803" pitchFamily="18" charset="0"/>
            </a:rPr>
            <a:t>Monitoramento contínuo dos atributos do programa de integridade</a:t>
          </a:r>
          <a:endParaRPr lang="en-US" sz="2800" b="0" dirty="0">
            <a:latin typeface="Garamond" panose="02020404030301010803" pitchFamily="18" charset="0"/>
          </a:endParaRPr>
        </a:p>
      </dgm:t>
    </dgm:pt>
    <dgm:pt modelId="{3B6EFA76-8ADE-4202-AB4E-4EE8D3130BF5}" type="parTrans" cxnId="{CF06AE5F-7A5E-4C4B-99BF-1C6D7B267808}">
      <dgm:prSet/>
      <dgm:spPr/>
      <dgm:t>
        <a:bodyPr/>
        <a:lstStyle/>
        <a:p>
          <a:endParaRPr lang="en-US"/>
        </a:p>
      </dgm:t>
    </dgm:pt>
    <dgm:pt modelId="{F379BDCF-CDC0-4DC0-8A73-BC1B7CBBC0AC}" type="sibTrans" cxnId="{CF06AE5F-7A5E-4C4B-99BF-1C6D7B267808}">
      <dgm:prSet/>
      <dgm:spPr/>
      <dgm:t>
        <a:bodyPr/>
        <a:lstStyle/>
        <a:p>
          <a:endParaRPr lang="en-US"/>
        </a:p>
      </dgm:t>
    </dgm:pt>
    <dgm:pt modelId="{CB559F8C-7D62-472B-B7CE-B8F5D62F7506}" type="pres">
      <dgm:prSet presAssocID="{D7D52263-C7A2-4793-9B93-48584806EF8C}" presName="linear" presStyleCnt="0">
        <dgm:presLayoutVars>
          <dgm:dir/>
          <dgm:animLvl val="lvl"/>
          <dgm:resizeHandles val="exact"/>
        </dgm:presLayoutVars>
      </dgm:prSet>
      <dgm:spPr/>
    </dgm:pt>
    <dgm:pt modelId="{41C225A0-0FAC-4284-B24A-4EFE39FC5D38}" type="pres">
      <dgm:prSet presAssocID="{B4648B21-0BA1-4868-98A3-D4DF81EE6165}" presName="parentLin" presStyleCnt="0"/>
      <dgm:spPr/>
    </dgm:pt>
    <dgm:pt modelId="{1B72BACA-A888-41BF-BE69-2E4D6FF73D4C}" type="pres">
      <dgm:prSet presAssocID="{B4648B21-0BA1-4868-98A3-D4DF81EE6165}" presName="parentLeftMargin" presStyleLbl="node1" presStyleIdx="0" presStyleCnt="4"/>
      <dgm:spPr/>
    </dgm:pt>
    <dgm:pt modelId="{B0221E80-5745-4C4F-B7A4-34EF39FC39B8}" type="pres">
      <dgm:prSet presAssocID="{B4648B21-0BA1-4868-98A3-D4DF81EE61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5808AF-9389-471F-9FDE-54E6088815A2}" type="pres">
      <dgm:prSet presAssocID="{B4648B21-0BA1-4868-98A3-D4DF81EE6165}" presName="negativeSpace" presStyleCnt="0"/>
      <dgm:spPr/>
    </dgm:pt>
    <dgm:pt modelId="{E8CBAB6E-27F9-424E-9DC4-270E7B8E6333}" type="pres">
      <dgm:prSet presAssocID="{B4648B21-0BA1-4868-98A3-D4DF81EE6165}" presName="childText" presStyleLbl="conFgAcc1" presStyleIdx="0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8EA4608C-E8FF-4596-9BCC-E75068E7CC56}" type="pres">
      <dgm:prSet presAssocID="{64DF392D-07EF-4A27-A9C2-89FFBE45C865}" presName="spaceBetweenRectangles" presStyleCnt="0"/>
      <dgm:spPr/>
    </dgm:pt>
    <dgm:pt modelId="{13803F63-63F5-4441-9EC2-6708D74894CA}" type="pres">
      <dgm:prSet presAssocID="{9A96C4DA-5D3A-46C0-A51A-E1AAF4AAA1EB}" presName="parentLin" presStyleCnt="0"/>
      <dgm:spPr/>
    </dgm:pt>
    <dgm:pt modelId="{B013BE23-42AD-45D2-AD4C-47321B6F3F59}" type="pres">
      <dgm:prSet presAssocID="{9A96C4DA-5D3A-46C0-A51A-E1AAF4AAA1EB}" presName="parentLeftMargin" presStyleLbl="node1" presStyleIdx="0" presStyleCnt="4"/>
      <dgm:spPr/>
    </dgm:pt>
    <dgm:pt modelId="{8DBA118C-0CDB-481F-8C34-2BCF77484C5F}" type="pres">
      <dgm:prSet presAssocID="{9A96C4DA-5D3A-46C0-A51A-E1AAF4AAA1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3D2C03-77A5-4CF0-AD39-E96AC2C8CF45}" type="pres">
      <dgm:prSet presAssocID="{9A96C4DA-5D3A-46C0-A51A-E1AAF4AAA1EB}" presName="negativeSpace" presStyleCnt="0"/>
      <dgm:spPr/>
    </dgm:pt>
    <dgm:pt modelId="{7C534226-9E69-4D07-9116-4BF900E2F3C3}" type="pres">
      <dgm:prSet presAssocID="{9A96C4DA-5D3A-46C0-A51A-E1AAF4AAA1EB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B23BF4E8-7574-4289-8D2B-6F0F3C5D0FB9}" type="pres">
      <dgm:prSet presAssocID="{BD0DE0C4-6359-43EB-B41F-F163D79C2F18}" presName="spaceBetweenRectangles" presStyleCnt="0"/>
      <dgm:spPr/>
    </dgm:pt>
    <dgm:pt modelId="{A0B3A448-5200-4A09-9D09-9183225D515A}" type="pres">
      <dgm:prSet presAssocID="{935D9855-700D-48C5-9526-FA5AE977250C}" presName="parentLin" presStyleCnt="0"/>
      <dgm:spPr/>
    </dgm:pt>
    <dgm:pt modelId="{0AC2F3DF-D52A-42B9-8AE4-92945A7EC85E}" type="pres">
      <dgm:prSet presAssocID="{935D9855-700D-48C5-9526-FA5AE977250C}" presName="parentLeftMargin" presStyleLbl="node1" presStyleIdx="1" presStyleCnt="4"/>
      <dgm:spPr/>
    </dgm:pt>
    <dgm:pt modelId="{D746B745-A2C5-4F47-BB1B-B0C33477AE61}" type="pres">
      <dgm:prSet presAssocID="{935D9855-700D-48C5-9526-FA5AE97725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8E7DA7-C21E-4DF5-A734-B3B31F927C36}" type="pres">
      <dgm:prSet presAssocID="{935D9855-700D-48C5-9526-FA5AE977250C}" presName="negativeSpace" presStyleCnt="0"/>
      <dgm:spPr/>
    </dgm:pt>
    <dgm:pt modelId="{08067F5E-4342-4221-B42C-C8744C168E0D}" type="pres">
      <dgm:prSet presAssocID="{935D9855-700D-48C5-9526-FA5AE977250C}" presName="childText" presStyleLbl="conFgAcc1" presStyleIdx="2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DFEF8B1F-A308-47F5-8C26-C136A0FF110E}" type="pres">
      <dgm:prSet presAssocID="{531B0760-230F-4E11-B406-2CD290B8FCA3}" presName="spaceBetweenRectangles" presStyleCnt="0"/>
      <dgm:spPr/>
    </dgm:pt>
    <dgm:pt modelId="{6AD1D961-CE14-44FF-81ED-C947A04755B1}" type="pres">
      <dgm:prSet presAssocID="{8F471C3E-0295-4D8B-90AA-5A504D27DF43}" presName="parentLin" presStyleCnt="0"/>
      <dgm:spPr/>
    </dgm:pt>
    <dgm:pt modelId="{4CCC95EB-F8CD-47E6-887D-36461DE9F9EB}" type="pres">
      <dgm:prSet presAssocID="{8F471C3E-0295-4D8B-90AA-5A504D27DF43}" presName="parentLeftMargin" presStyleLbl="node1" presStyleIdx="2" presStyleCnt="4"/>
      <dgm:spPr/>
    </dgm:pt>
    <dgm:pt modelId="{D67E5ABC-01DD-4B6B-BC39-2777F746D69F}" type="pres">
      <dgm:prSet presAssocID="{8F471C3E-0295-4D8B-90AA-5A504D27DF4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981AE3A-51B7-4E26-9058-14ED321008B9}" type="pres">
      <dgm:prSet presAssocID="{8F471C3E-0295-4D8B-90AA-5A504D27DF43}" presName="negativeSpace" presStyleCnt="0"/>
      <dgm:spPr/>
    </dgm:pt>
    <dgm:pt modelId="{384648E1-BA5A-4BBE-B70A-267A834065C4}" type="pres">
      <dgm:prSet presAssocID="{8F471C3E-0295-4D8B-90AA-5A504D27DF43}" presName="childText" presStyleLbl="conFgAcc1" presStyleIdx="3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</dgm:ptLst>
  <dgm:cxnLst>
    <dgm:cxn modelId="{4A20F704-1401-4ED6-BC3F-A982B6AB2BE9}" type="presOf" srcId="{B4648B21-0BA1-4868-98A3-D4DF81EE6165}" destId="{B0221E80-5745-4C4F-B7A4-34EF39FC39B8}" srcOrd="1" destOrd="0" presId="urn:microsoft.com/office/officeart/2005/8/layout/list1"/>
    <dgm:cxn modelId="{C3335606-4DB2-4486-962E-A117F37E3363}" type="presOf" srcId="{B4648B21-0BA1-4868-98A3-D4DF81EE6165}" destId="{1B72BACA-A888-41BF-BE69-2E4D6FF73D4C}" srcOrd="0" destOrd="0" presId="urn:microsoft.com/office/officeart/2005/8/layout/list1"/>
    <dgm:cxn modelId="{47C1CE29-722D-44E1-8E0F-3D4D9213F262}" srcId="{D7D52263-C7A2-4793-9B93-48584806EF8C}" destId="{9A96C4DA-5D3A-46C0-A51A-E1AAF4AAA1EB}" srcOrd="1" destOrd="0" parTransId="{3265913C-7102-44A9-8480-EA3E151BD21B}" sibTransId="{BD0DE0C4-6359-43EB-B41F-F163D79C2F18}"/>
    <dgm:cxn modelId="{37635A2E-7C86-4FAC-9770-B2165EC4F9C1}" type="presOf" srcId="{9A96C4DA-5D3A-46C0-A51A-E1AAF4AAA1EB}" destId="{B013BE23-42AD-45D2-AD4C-47321B6F3F59}" srcOrd="0" destOrd="0" presId="urn:microsoft.com/office/officeart/2005/8/layout/list1"/>
    <dgm:cxn modelId="{43604F40-B1E3-477F-A496-7BA391ECE0CD}" type="presOf" srcId="{9A96C4DA-5D3A-46C0-A51A-E1AAF4AAA1EB}" destId="{8DBA118C-0CDB-481F-8C34-2BCF77484C5F}" srcOrd="1" destOrd="0" presId="urn:microsoft.com/office/officeart/2005/8/layout/list1"/>
    <dgm:cxn modelId="{CF06AE5F-7A5E-4C4B-99BF-1C6D7B267808}" srcId="{D7D52263-C7A2-4793-9B93-48584806EF8C}" destId="{8F471C3E-0295-4D8B-90AA-5A504D27DF43}" srcOrd="3" destOrd="0" parTransId="{3B6EFA76-8ADE-4202-AB4E-4EE8D3130BF5}" sibTransId="{F379BDCF-CDC0-4DC0-8A73-BC1B7CBBC0AC}"/>
    <dgm:cxn modelId="{F3529C56-051D-4875-A530-A5D953C19176}" srcId="{D7D52263-C7A2-4793-9B93-48584806EF8C}" destId="{935D9855-700D-48C5-9526-FA5AE977250C}" srcOrd="2" destOrd="0" parTransId="{E756D2E9-4140-40C3-95F6-52C8EDC30D7B}" sibTransId="{531B0760-230F-4E11-B406-2CD290B8FCA3}"/>
    <dgm:cxn modelId="{9845C684-178B-4D7A-BADB-2656983EFEDF}" type="presOf" srcId="{8F471C3E-0295-4D8B-90AA-5A504D27DF43}" destId="{D67E5ABC-01DD-4B6B-BC39-2777F746D69F}" srcOrd="1" destOrd="0" presId="urn:microsoft.com/office/officeart/2005/8/layout/list1"/>
    <dgm:cxn modelId="{504CA6AC-074F-44C9-8D0E-C20B8663AF2E}" srcId="{D7D52263-C7A2-4793-9B93-48584806EF8C}" destId="{B4648B21-0BA1-4868-98A3-D4DF81EE6165}" srcOrd="0" destOrd="0" parTransId="{D2164690-C23A-4B0C-9AF1-C5A720BB4084}" sibTransId="{64DF392D-07EF-4A27-A9C2-89FFBE45C865}"/>
    <dgm:cxn modelId="{BC0EBBB7-BD60-4CBF-9946-2C9264AAA0B3}" type="presOf" srcId="{935D9855-700D-48C5-9526-FA5AE977250C}" destId="{0AC2F3DF-D52A-42B9-8AE4-92945A7EC85E}" srcOrd="0" destOrd="0" presId="urn:microsoft.com/office/officeart/2005/8/layout/list1"/>
    <dgm:cxn modelId="{A6B4F6BE-AF35-4701-9407-5AE9DCCFBB59}" type="presOf" srcId="{8F471C3E-0295-4D8B-90AA-5A504D27DF43}" destId="{4CCC95EB-F8CD-47E6-887D-36461DE9F9EB}" srcOrd="0" destOrd="0" presId="urn:microsoft.com/office/officeart/2005/8/layout/list1"/>
    <dgm:cxn modelId="{8596D8D6-859B-45FC-86E4-A3A9CD4D3784}" type="presOf" srcId="{D7D52263-C7A2-4793-9B93-48584806EF8C}" destId="{CB559F8C-7D62-472B-B7CE-B8F5D62F7506}" srcOrd="0" destOrd="0" presId="urn:microsoft.com/office/officeart/2005/8/layout/list1"/>
    <dgm:cxn modelId="{1B803AE2-58C1-4E02-BDC3-DAA873246421}" type="presOf" srcId="{935D9855-700D-48C5-9526-FA5AE977250C}" destId="{D746B745-A2C5-4F47-BB1B-B0C33477AE61}" srcOrd="1" destOrd="0" presId="urn:microsoft.com/office/officeart/2005/8/layout/list1"/>
    <dgm:cxn modelId="{DED1737E-ABA1-4C57-BD7F-D5FBE3FA0E94}" type="presParOf" srcId="{CB559F8C-7D62-472B-B7CE-B8F5D62F7506}" destId="{41C225A0-0FAC-4284-B24A-4EFE39FC5D38}" srcOrd="0" destOrd="0" presId="urn:microsoft.com/office/officeart/2005/8/layout/list1"/>
    <dgm:cxn modelId="{CCDD96AE-B8FB-4DAE-95C0-68E91D20EE98}" type="presParOf" srcId="{41C225A0-0FAC-4284-B24A-4EFE39FC5D38}" destId="{1B72BACA-A888-41BF-BE69-2E4D6FF73D4C}" srcOrd="0" destOrd="0" presId="urn:microsoft.com/office/officeart/2005/8/layout/list1"/>
    <dgm:cxn modelId="{E94DD5E4-8769-49BD-BC90-2543BD300896}" type="presParOf" srcId="{41C225A0-0FAC-4284-B24A-4EFE39FC5D38}" destId="{B0221E80-5745-4C4F-B7A4-34EF39FC39B8}" srcOrd="1" destOrd="0" presId="urn:microsoft.com/office/officeart/2005/8/layout/list1"/>
    <dgm:cxn modelId="{8E1CC4CD-CB8D-444A-9FC5-D7C897073D88}" type="presParOf" srcId="{CB559F8C-7D62-472B-B7CE-B8F5D62F7506}" destId="{655808AF-9389-471F-9FDE-54E6088815A2}" srcOrd="1" destOrd="0" presId="urn:microsoft.com/office/officeart/2005/8/layout/list1"/>
    <dgm:cxn modelId="{9CCA525D-5F3A-4634-9A66-4C34A423EBCC}" type="presParOf" srcId="{CB559F8C-7D62-472B-B7CE-B8F5D62F7506}" destId="{E8CBAB6E-27F9-424E-9DC4-270E7B8E6333}" srcOrd="2" destOrd="0" presId="urn:microsoft.com/office/officeart/2005/8/layout/list1"/>
    <dgm:cxn modelId="{0736DB7A-B56B-44A0-BE21-D53D69859598}" type="presParOf" srcId="{CB559F8C-7D62-472B-B7CE-B8F5D62F7506}" destId="{8EA4608C-E8FF-4596-9BCC-E75068E7CC56}" srcOrd="3" destOrd="0" presId="urn:microsoft.com/office/officeart/2005/8/layout/list1"/>
    <dgm:cxn modelId="{06AFFDBF-5E5E-4338-8849-104F45B99D7F}" type="presParOf" srcId="{CB559F8C-7D62-472B-B7CE-B8F5D62F7506}" destId="{13803F63-63F5-4441-9EC2-6708D74894CA}" srcOrd="4" destOrd="0" presId="urn:microsoft.com/office/officeart/2005/8/layout/list1"/>
    <dgm:cxn modelId="{7C7C03DD-6F35-4969-80A5-2CB2173EC864}" type="presParOf" srcId="{13803F63-63F5-4441-9EC2-6708D74894CA}" destId="{B013BE23-42AD-45D2-AD4C-47321B6F3F59}" srcOrd="0" destOrd="0" presId="urn:microsoft.com/office/officeart/2005/8/layout/list1"/>
    <dgm:cxn modelId="{88B1AF52-035C-460E-A3F8-DCCDC0D4961B}" type="presParOf" srcId="{13803F63-63F5-4441-9EC2-6708D74894CA}" destId="{8DBA118C-0CDB-481F-8C34-2BCF77484C5F}" srcOrd="1" destOrd="0" presId="urn:microsoft.com/office/officeart/2005/8/layout/list1"/>
    <dgm:cxn modelId="{1559C5F7-46C3-4867-A0AB-701CD8C0950B}" type="presParOf" srcId="{CB559F8C-7D62-472B-B7CE-B8F5D62F7506}" destId="{EE3D2C03-77A5-4CF0-AD39-E96AC2C8CF45}" srcOrd="5" destOrd="0" presId="urn:microsoft.com/office/officeart/2005/8/layout/list1"/>
    <dgm:cxn modelId="{49E3806A-7800-4418-AB5D-8A0903FB5C0E}" type="presParOf" srcId="{CB559F8C-7D62-472B-B7CE-B8F5D62F7506}" destId="{7C534226-9E69-4D07-9116-4BF900E2F3C3}" srcOrd="6" destOrd="0" presId="urn:microsoft.com/office/officeart/2005/8/layout/list1"/>
    <dgm:cxn modelId="{8535B7B9-4A67-44ED-995E-6D8D2C377A4B}" type="presParOf" srcId="{CB559F8C-7D62-472B-B7CE-B8F5D62F7506}" destId="{B23BF4E8-7574-4289-8D2B-6F0F3C5D0FB9}" srcOrd="7" destOrd="0" presId="urn:microsoft.com/office/officeart/2005/8/layout/list1"/>
    <dgm:cxn modelId="{A24FD5D9-6C56-4151-AD19-58967A0EBDFB}" type="presParOf" srcId="{CB559F8C-7D62-472B-B7CE-B8F5D62F7506}" destId="{A0B3A448-5200-4A09-9D09-9183225D515A}" srcOrd="8" destOrd="0" presId="urn:microsoft.com/office/officeart/2005/8/layout/list1"/>
    <dgm:cxn modelId="{0EFADBBB-8326-403F-B744-55DFA17FD0E0}" type="presParOf" srcId="{A0B3A448-5200-4A09-9D09-9183225D515A}" destId="{0AC2F3DF-D52A-42B9-8AE4-92945A7EC85E}" srcOrd="0" destOrd="0" presId="urn:microsoft.com/office/officeart/2005/8/layout/list1"/>
    <dgm:cxn modelId="{351854D9-3C86-4FEB-9BFD-E25D0B165557}" type="presParOf" srcId="{A0B3A448-5200-4A09-9D09-9183225D515A}" destId="{D746B745-A2C5-4F47-BB1B-B0C33477AE61}" srcOrd="1" destOrd="0" presId="urn:microsoft.com/office/officeart/2005/8/layout/list1"/>
    <dgm:cxn modelId="{FAC8AA86-1137-4A62-AD87-608FBBB9AE67}" type="presParOf" srcId="{CB559F8C-7D62-472B-B7CE-B8F5D62F7506}" destId="{E98E7DA7-C21E-4DF5-A734-B3B31F927C36}" srcOrd="9" destOrd="0" presId="urn:microsoft.com/office/officeart/2005/8/layout/list1"/>
    <dgm:cxn modelId="{316D13D7-40DD-4AF2-BA08-19091467C6EA}" type="presParOf" srcId="{CB559F8C-7D62-472B-B7CE-B8F5D62F7506}" destId="{08067F5E-4342-4221-B42C-C8744C168E0D}" srcOrd="10" destOrd="0" presId="urn:microsoft.com/office/officeart/2005/8/layout/list1"/>
    <dgm:cxn modelId="{2D3F4198-9CE7-4AE0-897D-B6618FA55406}" type="presParOf" srcId="{CB559F8C-7D62-472B-B7CE-B8F5D62F7506}" destId="{DFEF8B1F-A308-47F5-8C26-C136A0FF110E}" srcOrd="11" destOrd="0" presId="urn:microsoft.com/office/officeart/2005/8/layout/list1"/>
    <dgm:cxn modelId="{0013BA64-FDDE-4E8E-8EEB-37374C1F034F}" type="presParOf" srcId="{CB559F8C-7D62-472B-B7CE-B8F5D62F7506}" destId="{6AD1D961-CE14-44FF-81ED-C947A04755B1}" srcOrd="12" destOrd="0" presId="urn:microsoft.com/office/officeart/2005/8/layout/list1"/>
    <dgm:cxn modelId="{4766A61D-0B74-4739-A1CD-AA2AC3521CBC}" type="presParOf" srcId="{6AD1D961-CE14-44FF-81ED-C947A04755B1}" destId="{4CCC95EB-F8CD-47E6-887D-36461DE9F9EB}" srcOrd="0" destOrd="0" presId="urn:microsoft.com/office/officeart/2005/8/layout/list1"/>
    <dgm:cxn modelId="{7462CEA7-000B-4F10-800B-6B2131F4CE74}" type="presParOf" srcId="{6AD1D961-CE14-44FF-81ED-C947A04755B1}" destId="{D67E5ABC-01DD-4B6B-BC39-2777F746D69F}" srcOrd="1" destOrd="0" presId="urn:microsoft.com/office/officeart/2005/8/layout/list1"/>
    <dgm:cxn modelId="{2FFD0568-40C4-4388-8E40-52A67A6441DD}" type="presParOf" srcId="{CB559F8C-7D62-472B-B7CE-B8F5D62F7506}" destId="{8981AE3A-51B7-4E26-9058-14ED321008B9}" srcOrd="13" destOrd="0" presId="urn:microsoft.com/office/officeart/2005/8/layout/list1"/>
    <dgm:cxn modelId="{5B6CC8C4-2041-4D70-B670-31F809B4D2A4}" type="presParOf" srcId="{CB559F8C-7D62-472B-B7CE-B8F5D62F7506}" destId="{384648E1-BA5A-4BBE-B70A-267A834065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36CC40-171E-46CF-B2B1-0E61C49FA8FB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F44AFCC-5BFD-4B2A-9F0D-694A0E67B56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Instauração de investigações</a:t>
          </a:r>
          <a:endParaRPr lang="en-US" dirty="0"/>
        </a:p>
      </dgm:t>
    </dgm:pt>
    <dgm:pt modelId="{4BADAEC5-21BC-4D0A-A9D6-8466B576E6B8}" type="parTrans" cxnId="{3E6B8CEC-6E29-4B6E-B8D6-87AFE90115E6}">
      <dgm:prSet/>
      <dgm:spPr/>
      <dgm:t>
        <a:bodyPr/>
        <a:lstStyle/>
        <a:p>
          <a:endParaRPr lang="en-US"/>
        </a:p>
      </dgm:t>
    </dgm:pt>
    <dgm:pt modelId="{4FBAD57E-9380-4909-98B1-96E2B0C31919}" type="sibTrans" cxnId="{3E6B8CEC-6E29-4B6E-B8D6-87AFE90115E6}">
      <dgm:prSet/>
      <dgm:spPr/>
      <dgm:t>
        <a:bodyPr/>
        <a:lstStyle/>
        <a:p>
          <a:endParaRPr lang="en-US"/>
        </a:p>
      </dgm:t>
    </dgm:pt>
    <dgm:pt modelId="{7A18DCE2-1AC8-4C5C-848B-426F71C710A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Interrupção da irregularidade, providenciar soluções e reparar os danos causados</a:t>
          </a:r>
          <a:endParaRPr lang="en-US" dirty="0"/>
        </a:p>
      </dgm:t>
    </dgm:pt>
    <dgm:pt modelId="{82099435-065D-4A75-917C-DFF1FA9397A6}" type="parTrans" cxnId="{1A13AFEE-EB7A-47B8-BCD0-D8C883885F50}">
      <dgm:prSet/>
      <dgm:spPr/>
      <dgm:t>
        <a:bodyPr/>
        <a:lstStyle/>
        <a:p>
          <a:endParaRPr lang="en-US"/>
        </a:p>
      </dgm:t>
    </dgm:pt>
    <dgm:pt modelId="{D370AF1F-4AB8-4253-BFC1-98EC07C252AF}" type="sibTrans" cxnId="{1A13AFEE-EB7A-47B8-BCD0-D8C883885F50}">
      <dgm:prSet/>
      <dgm:spPr/>
      <dgm:t>
        <a:bodyPr/>
        <a:lstStyle/>
        <a:p>
          <a:endParaRPr lang="en-US"/>
        </a:p>
      </dgm:t>
    </dgm:pt>
    <dgm:pt modelId="{BF196F78-A230-4F5F-8AC0-6974921FB46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Aprimoramento do Programa de Integridade</a:t>
          </a:r>
          <a:endParaRPr lang="en-US" dirty="0"/>
        </a:p>
      </dgm:t>
    </dgm:pt>
    <dgm:pt modelId="{8BEC153E-DDE5-426D-87D9-D9F1BAB5CDCB}" type="parTrans" cxnId="{9256C60C-90EC-4CA0-A8F9-56AF0D9F7825}">
      <dgm:prSet/>
      <dgm:spPr/>
      <dgm:t>
        <a:bodyPr/>
        <a:lstStyle/>
        <a:p>
          <a:endParaRPr lang="en-US"/>
        </a:p>
      </dgm:t>
    </dgm:pt>
    <dgm:pt modelId="{122726DE-43A3-402C-A5D3-8FE871948CF2}" type="sibTrans" cxnId="{9256C60C-90EC-4CA0-A8F9-56AF0D9F7825}">
      <dgm:prSet/>
      <dgm:spPr/>
      <dgm:t>
        <a:bodyPr/>
        <a:lstStyle/>
        <a:p>
          <a:endParaRPr lang="en-US"/>
        </a:p>
      </dgm:t>
    </dgm:pt>
    <dgm:pt modelId="{881E6B6B-B4F4-41E6-9B04-920791082144}" type="pres">
      <dgm:prSet presAssocID="{A736CC40-171E-46CF-B2B1-0E61C49FA8FB}" presName="CompostProcess" presStyleCnt="0">
        <dgm:presLayoutVars>
          <dgm:dir/>
          <dgm:resizeHandles val="exact"/>
        </dgm:presLayoutVars>
      </dgm:prSet>
      <dgm:spPr/>
    </dgm:pt>
    <dgm:pt modelId="{02A8D772-DDD5-4599-A7C3-4CBE904F8277}" type="pres">
      <dgm:prSet presAssocID="{A736CC40-171E-46CF-B2B1-0E61C49FA8FB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AEF9008-CC1C-4206-8507-C56F93BBA788}" type="pres">
      <dgm:prSet presAssocID="{A736CC40-171E-46CF-B2B1-0E61C49FA8FB}" presName="linearProcess" presStyleCnt="0"/>
      <dgm:spPr/>
    </dgm:pt>
    <dgm:pt modelId="{A6D085A9-43AF-4F7E-8B2E-9715B9B07B62}" type="pres">
      <dgm:prSet presAssocID="{3F44AFCC-5BFD-4B2A-9F0D-694A0E67B56D}" presName="textNode" presStyleLbl="node1" presStyleIdx="0" presStyleCnt="3">
        <dgm:presLayoutVars>
          <dgm:bulletEnabled val="1"/>
        </dgm:presLayoutVars>
      </dgm:prSet>
      <dgm:spPr/>
    </dgm:pt>
    <dgm:pt modelId="{2C3C90AB-941F-476F-835C-D8497D34F533}" type="pres">
      <dgm:prSet presAssocID="{4FBAD57E-9380-4909-98B1-96E2B0C31919}" presName="sibTrans" presStyleCnt="0"/>
      <dgm:spPr/>
    </dgm:pt>
    <dgm:pt modelId="{D53FD224-806D-4CC5-8A81-96055A7CDE3C}" type="pres">
      <dgm:prSet presAssocID="{7A18DCE2-1AC8-4C5C-848B-426F71C710AF}" presName="textNode" presStyleLbl="node1" presStyleIdx="1" presStyleCnt="3">
        <dgm:presLayoutVars>
          <dgm:bulletEnabled val="1"/>
        </dgm:presLayoutVars>
      </dgm:prSet>
      <dgm:spPr/>
    </dgm:pt>
    <dgm:pt modelId="{34D8768C-F26C-4BAC-A2CF-E4412A2F7BE6}" type="pres">
      <dgm:prSet presAssocID="{D370AF1F-4AB8-4253-BFC1-98EC07C252AF}" presName="sibTrans" presStyleCnt="0"/>
      <dgm:spPr/>
    </dgm:pt>
    <dgm:pt modelId="{CF387D46-6397-4C64-9D02-70BA9B34271F}" type="pres">
      <dgm:prSet presAssocID="{BF196F78-A230-4F5F-8AC0-6974921FB46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256C60C-90EC-4CA0-A8F9-56AF0D9F7825}" srcId="{A736CC40-171E-46CF-B2B1-0E61C49FA8FB}" destId="{BF196F78-A230-4F5F-8AC0-6974921FB463}" srcOrd="2" destOrd="0" parTransId="{8BEC153E-DDE5-426D-87D9-D9F1BAB5CDCB}" sibTransId="{122726DE-43A3-402C-A5D3-8FE871948CF2}"/>
    <dgm:cxn modelId="{98C77847-9739-4454-AB31-1BBB830ED731}" type="presOf" srcId="{3F44AFCC-5BFD-4B2A-9F0D-694A0E67B56D}" destId="{A6D085A9-43AF-4F7E-8B2E-9715B9B07B62}" srcOrd="0" destOrd="0" presId="urn:microsoft.com/office/officeart/2005/8/layout/hProcess9"/>
    <dgm:cxn modelId="{E21F498C-3D5C-46DF-9A6B-4CB5EF514B20}" type="presOf" srcId="{A736CC40-171E-46CF-B2B1-0E61C49FA8FB}" destId="{881E6B6B-B4F4-41E6-9B04-920791082144}" srcOrd="0" destOrd="0" presId="urn:microsoft.com/office/officeart/2005/8/layout/hProcess9"/>
    <dgm:cxn modelId="{2E9C03AC-0283-4F36-882F-9061FBEA1073}" type="presOf" srcId="{BF196F78-A230-4F5F-8AC0-6974921FB463}" destId="{CF387D46-6397-4C64-9D02-70BA9B34271F}" srcOrd="0" destOrd="0" presId="urn:microsoft.com/office/officeart/2005/8/layout/hProcess9"/>
    <dgm:cxn modelId="{176977B4-7C24-481B-8577-8C6C891B2FBC}" type="presOf" srcId="{7A18DCE2-1AC8-4C5C-848B-426F71C710AF}" destId="{D53FD224-806D-4CC5-8A81-96055A7CDE3C}" srcOrd="0" destOrd="0" presId="urn:microsoft.com/office/officeart/2005/8/layout/hProcess9"/>
    <dgm:cxn modelId="{3E6B8CEC-6E29-4B6E-B8D6-87AFE90115E6}" srcId="{A736CC40-171E-46CF-B2B1-0E61C49FA8FB}" destId="{3F44AFCC-5BFD-4B2A-9F0D-694A0E67B56D}" srcOrd="0" destOrd="0" parTransId="{4BADAEC5-21BC-4D0A-A9D6-8466B576E6B8}" sibTransId="{4FBAD57E-9380-4909-98B1-96E2B0C31919}"/>
    <dgm:cxn modelId="{1A13AFEE-EB7A-47B8-BCD0-D8C883885F50}" srcId="{A736CC40-171E-46CF-B2B1-0E61C49FA8FB}" destId="{7A18DCE2-1AC8-4C5C-848B-426F71C710AF}" srcOrd="1" destOrd="0" parTransId="{82099435-065D-4A75-917C-DFF1FA9397A6}" sibTransId="{D370AF1F-4AB8-4253-BFC1-98EC07C252AF}"/>
    <dgm:cxn modelId="{06055468-0158-458E-A1C3-ACFC647A0583}" type="presParOf" srcId="{881E6B6B-B4F4-41E6-9B04-920791082144}" destId="{02A8D772-DDD5-4599-A7C3-4CBE904F8277}" srcOrd="0" destOrd="0" presId="urn:microsoft.com/office/officeart/2005/8/layout/hProcess9"/>
    <dgm:cxn modelId="{F49C33B6-3127-4367-908D-EB3CE71BD7C7}" type="presParOf" srcId="{881E6B6B-B4F4-41E6-9B04-920791082144}" destId="{CAEF9008-CC1C-4206-8507-C56F93BBA788}" srcOrd="1" destOrd="0" presId="urn:microsoft.com/office/officeart/2005/8/layout/hProcess9"/>
    <dgm:cxn modelId="{C3B76719-1D35-4232-8663-ADAEA2ED55FC}" type="presParOf" srcId="{CAEF9008-CC1C-4206-8507-C56F93BBA788}" destId="{A6D085A9-43AF-4F7E-8B2E-9715B9B07B62}" srcOrd="0" destOrd="0" presId="urn:microsoft.com/office/officeart/2005/8/layout/hProcess9"/>
    <dgm:cxn modelId="{F4822652-4451-43B9-948D-0A7F06E50261}" type="presParOf" srcId="{CAEF9008-CC1C-4206-8507-C56F93BBA788}" destId="{2C3C90AB-941F-476F-835C-D8497D34F533}" srcOrd="1" destOrd="0" presId="urn:microsoft.com/office/officeart/2005/8/layout/hProcess9"/>
    <dgm:cxn modelId="{B31DD3D6-C8B3-45AB-A414-523D94930109}" type="presParOf" srcId="{CAEF9008-CC1C-4206-8507-C56F93BBA788}" destId="{D53FD224-806D-4CC5-8A81-96055A7CDE3C}" srcOrd="2" destOrd="0" presId="urn:microsoft.com/office/officeart/2005/8/layout/hProcess9"/>
    <dgm:cxn modelId="{B9EF544D-5558-4F95-882B-84A1D198F2CD}" type="presParOf" srcId="{CAEF9008-CC1C-4206-8507-C56F93BBA788}" destId="{34D8768C-F26C-4BAC-A2CF-E4412A2F7BE6}" srcOrd="3" destOrd="0" presId="urn:microsoft.com/office/officeart/2005/8/layout/hProcess9"/>
    <dgm:cxn modelId="{12D31807-4A49-42D0-AAB1-9C14CC996A29}" type="presParOf" srcId="{CAEF9008-CC1C-4206-8507-C56F93BBA788}" destId="{CF387D46-6397-4C64-9D02-70BA9B3427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CC495B-EE74-4A42-9AB7-C634A101986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317AB78-7F0D-4D1F-A7A9-E3323D573B69}">
      <dgm:prSet custT="1"/>
      <dgm:spPr/>
      <dgm:t>
        <a:bodyPr/>
        <a:lstStyle/>
        <a:p>
          <a:r>
            <a:rPr lang="pt-BR" sz="1600" b="1" dirty="0"/>
            <a:t>Coordenação do Programa</a:t>
          </a:r>
        </a:p>
      </dgm:t>
    </dgm:pt>
    <dgm:pt modelId="{1F4D0CF1-8257-4714-810F-05AF932B1367}" type="parTrans" cxnId="{1CDE1AD4-790B-40E8-99C8-B0A4A6CF2DF1}">
      <dgm:prSet/>
      <dgm:spPr/>
      <dgm:t>
        <a:bodyPr/>
        <a:lstStyle/>
        <a:p>
          <a:endParaRPr lang="pt-BR"/>
        </a:p>
      </dgm:t>
    </dgm:pt>
    <dgm:pt modelId="{1357492F-9588-4ED8-A083-81AC6ECA74ED}" type="sibTrans" cxnId="{1CDE1AD4-790B-40E8-99C8-B0A4A6CF2DF1}">
      <dgm:prSet/>
      <dgm:spPr/>
      <dgm:t>
        <a:bodyPr/>
        <a:lstStyle/>
        <a:p>
          <a:endParaRPr lang="pt-BR"/>
        </a:p>
      </dgm:t>
    </dgm:pt>
    <dgm:pt modelId="{934342E8-C60D-44DE-9048-4FF80CFCBFFB}">
      <dgm:prSet custT="1"/>
      <dgm:spPr/>
      <dgm:t>
        <a:bodyPr/>
        <a:lstStyle/>
        <a:p>
          <a:r>
            <a:rPr lang="pt-BR" sz="1800" b="1" dirty="0"/>
            <a:t>Orientação e Treinamento</a:t>
          </a:r>
        </a:p>
      </dgm:t>
    </dgm:pt>
    <dgm:pt modelId="{FF4D7876-61F1-4184-8222-D56FC141448C}" type="parTrans" cxnId="{2C893726-5FE0-4538-8B5F-16E6AD6ED5E1}">
      <dgm:prSet/>
      <dgm:spPr/>
      <dgm:t>
        <a:bodyPr/>
        <a:lstStyle/>
        <a:p>
          <a:endParaRPr lang="pt-BR"/>
        </a:p>
      </dgm:t>
    </dgm:pt>
    <dgm:pt modelId="{7CAE6EA7-2512-454E-A249-9FD16005B4C0}" type="sibTrans" cxnId="{2C893726-5FE0-4538-8B5F-16E6AD6ED5E1}">
      <dgm:prSet/>
      <dgm:spPr/>
      <dgm:t>
        <a:bodyPr/>
        <a:lstStyle/>
        <a:p>
          <a:endParaRPr lang="pt-BR"/>
        </a:p>
      </dgm:t>
    </dgm:pt>
    <dgm:pt modelId="{D5FBCFF9-E9AF-4E95-A944-64D03F67D61B}">
      <dgm:prSet/>
      <dgm:spPr/>
      <dgm:t>
        <a:bodyPr/>
        <a:lstStyle/>
        <a:p>
          <a:r>
            <a:rPr lang="pt-BR" b="1" dirty="0"/>
            <a:t>Promoção de outras ações relacionadas</a:t>
          </a:r>
        </a:p>
      </dgm:t>
    </dgm:pt>
    <dgm:pt modelId="{C48C18AC-8531-482B-BB7B-BB35B97C043D}" type="parTrans" cxnId="{E5026AC7-9CE1-496B-A44E-5E9F174EC9FB}">
      <dgm:prSet/>
      <dgm:spPr/>
      <dgm:t>
        <a:bodyPr/>
        <a:lstStyle/>
        <a:p>
          <a:endParaRPr lang="pt-BR"/>
        </a:p>
      </dgm:t>
    </dgm:pt>
    <dgm:pt modelId="{308358D9-4F7A-461B-8FF4-B2DA90F7D0F9}" type="sibTrans" cxnId="{E5026AC7-9CE1-496B-A44E-5E9F174EC9FB}">
      <dgm:prSet/>
      <dgm:spPr/>
      <dgm:t>
        <a:bodyPr/>
        <a:lstStyle/>
        <a:p>
          <a:endParaRPr lang="pt-BR"/>
        </a:p>
      </dgm:t>
    </dgm:pt>
    <dgm:pt modelId="{EE5011E8-93F8-4AE1-88CE-8C74E13EF820}" type="pres">
      <dgm:prSet presAssocID="{75CC495B-EE74-4A42-9AB7-C634A101986A}" presName="Name0" presStyleCnt="0">
        <dgm:presLayoutVars>
          <dgm:dir/>
          <dgm:resizeHandles val="exact"/>
        </dgm:presLayoutVars>
      </dgm:prSet>
      <dgm:spPr/>
    </dgm:pt>
    <dgm:pt modelId="{3B86FF5C-93A6-495B-813E-13F5F9E89FF3}" type="pres">
      <dgm:prSet presAssocID="{A317AB78-7F0D-4D1F-A7A9-E3323D573B69}" presName="Name5" presStyleLbl="vennNode1" presStyleIdx="0" presStyleCnt="3">
        <dgm:presLayoutVars>
          <dgm:bulletEnabled val="1"/>
        </dgm:presLayoutVars>
      </dgm:prSet>
      <dgm:spPr/>
    </dgm:pt>
    <dgm:pt modelId="{0A0D9AC0-3CCE-4DAC-82C4-AEAD9A9AE1C6}" type="pres">
      <dgm:prSet presAssocID="{1357492F-9588-4ED8-A083-81AC6ECA74ED}" presName="space" presStyleCnt="0"/>
      <dgm:spPr/>
    </dgm:pt>
    <dgm:pt modelId="{44099B80-BE04-4CE8-BF65-1EEA6FB66F77}" type="pres">
      <dgm:prSet presAssocID="{934342E8-C60D-44DE-9048-4FF80CFCBFFB}" presName="Name5" presStyleLbl="vennNode1" presStyleIdx="1" presStyleCnt="3" custScaleX="107610">
        <dgm:presLayoutVars>
          <dgm:bulletEnabled val="1"/>
        </dgm:presLayoutVars>
      </dgm:prSet>
      <dgm:spPr/>
    </dgm:pt>
    <dgm:pt modelId="{0150C357-E114-4F7C-ABBA-D33CE31DE742}" type="pres">
      <dgm:prSet presAssocID="{7CAE6EA7-2512-454E-A249-9FD16005B4C0}" presName="space" presStyleCnt="0"/>
      <dgm:spPr/>
    </dgm:pt>
    <dgm:pt modelId="{A8E327CC-EDA7-4265-8190-108E34D14E15}" type="pres">
      <dgm:prSet presAssocID="{D5FBCFF9-E9AF-4E95-A944-64D03F67D61B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F6AB61B-7D53-4CF2-9206-7560D38CC758}" type="presOf" srcId="{D5FBCFF9-E9AF-4E95-A944-64D03F67D61B}" destId="{A8E327CC-EDA7-4265-8190-108E34D14E15}" srcOrd="0" destOrd="0" presId="urn:microsoft.com/office/officeart/2005/8/layout/venn3"/>
    <dgm:cxn modelId="{2C893726-5FE0-4538-8B5F-16E6AD6ED5E1}" srcId="{75CC495B-EE74-4A42-9AB7-C634A101986A}" destId="{934342E8-C60D-44DE-9048-4FF80CFCBFFB}" srcOrd="1" destOrd="0" parTransId="{FF4D7876-61F1-4184-8222-D56FC141448C}" sibTransId="{7CAE6EA7-2512-454E-A249-9FD16005B4C0}"/>
    <dgm:cxn modelId="{8159BC2A-07B4-4804-B700-3E214F2DF45C}" type="presOf" srcId="{75CC495B-EE74-4A42-9AB7-C634A101986A}" destId="{EE5011E8-93F8-4AE1-88CE-8C74E13EF820}" srcOrd="0" destOrd="0" presId="urn:microsoft.com/office/officeart/2005/8/layout/venn3"/>
    <dgm:cxn modelId="{E5026AC7-9CE1-496B-A44E-5E9F174EC9FB}" srcId="{75CC495B-EE74-4A42-9AB7-C634A101986A}" destId="{D5FBCFF9-E9AF-4E95-A944-64D03F67D61B}" srcOrd="2" destOrd="0" parTransId="{C48C18AC-8531-482B-BB7B-BB35B97C043D}" sibTransId="{308358D9-4F7A-461B-8FF4-B2DA90F7D0F9}"/>
    <dgm:cxn modelId="{3E9AC1C8-3153-440C-BFA8-8E42523F7E2F}" type="presOf" srcId="{934342E8-C60D-44DE-9048-4FF80CFCBFFB}" destId="{44099B80-BE04-4CE8-BF65-1EEA6FB66F77}" srcOrd="0" destOrd="0" presId="urn:microsoft.com/office/officeart/2005/8/layout/venn3"/>
    <dgm:cxn modelId="{1CDE1AD4-790B-40E8-99C8-B0A4A6CF2DF1}" srcId="{75CC495B-EE74-4A42-9AB7-C634A101986A}" destId="{A317AB78-7F0D-4D1F-A7A9-E3323D573B69}" srcOrd="0" destOrd="0" parTransId="{1F4D0CF1-8257-4714-810F-05AF932B1367}" sibTransId="{1357492F-9588-4ED8-A083-81AC6ECA74ED}"/>
    <dgm:cxn modelId="{0EE589EE-D3E2-4328-9477-947CC0ED81B3}" type="presOf" srcId="{A317AB78-7F0D-4D1F-A7A9-E3323D573B69}" destId="{3B86FF5C-93A6-495B-813E-13F5F9E89FF3}" srcOrd="0" destOrd="0" presId="urn:microsoft.com/office/officeart/2005/8/layout/venn3"/>
    <dgm:cxn modelId="{89019B10-3C88-4432-830F-CD0D9E8763E1}" type="presParOf" srcId="{EE5011E8-93F8-4AE1-88CE-8C74E13EF820}" destId="{3B86FF5C-93A6-495B-813E-13F5F9E89FF3}" srcOrd="0" destOrd="0" presId="urn:microsoft.com/office/officeart/2005/8/layout/venn3"/>
    <dgm:cxn modelId="{9AD6A4D4-4475-4FF2-AA93-6663E6177022}" type="presParOf" srcId="{EE5011E8-93F8-4AE1-88CE-8C74E13EF820}" destId="{0A0D9AC0-3CCE-4DAC-82C4-AEAD9A9AE1C6}" srcOrd="1" destOrd="0" presId="urn:microsoft.com/office/officeart/2005/8/layout/venn3"/>
    <dgm:cxn modelId="{5BF7E7DB-0B76-4357-9790-3891F4D6305D}" type="presParOf" srcId="{EE5011E8-93F8-4AE1-88CE-8C74E13EF820}" destId="{44099B80-BE04-4CE8-BF65-1EEA6FB66F77}" srcOrd="2" destOrd="0" presId="urn:microsoft.com/office/officeart/2005/8/layout/venn3"/>
    <dgm:cxn modelId="{DCE2CA8E-1505-4D3F-91A8-AA49F432DA06}" type="presParOf" srcId="{EE5011E8-93F8-4AE1-88CE-8C74E13EF820}" destId="{0150C357-E114-4F7C-ABBA-D33CE31DE742}" srcOrd="3" destOrd="0" presId="urn:microsoft.com/office/officeart/2005/8/layout/venn3"/>
    <dgm:cxn modelId="{09359FD2-800D-439C-B3D9-B74232C1A579}" type="presParOf" srcId="{EE5011E8-93F8-4AE1-88CE-8C74E13EF820}" destId="{A8E327CC-EDA7-4265-8190-108E34D14E1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050A3C-EECC-4207-8558-5D98545024E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4368D69-D857-44A6-8D56-414A94D7EBEE}">
      <dgm:prSet custT="1"/>
      <dgm:spPr/>
      <dgm:t>
        <a:bodyPr/>
        <a:lstStyle/>
        <a:p>
          <a:r>
            <a:rPr lang="pt-BR" sz="2000" b="1" dirty="0"/>
            <a:t>Autonomia</a:t>
          </a:r>
        </a:p>
      </dgm:t>
    </dgm:pt>
    <dgm:pt modelId="{4D23AD8B-89C7-4110-8F78-E1A94DFD84A6}" type="parTrans" cxnId="{12150967-CC75-4B1D-B0D3-EFB5E11766E1}">
      <dgm:prSet/>
      <dgm:spPr/>
      <dgm:t>
        <a:bodyPr/>
        <a:lstStyle/>
        <a:p>
          <a:endParaRPr lang="pt-BR"/>
        </a:p>
      </dgm:t>
    </dgm:pt>
    <dgm:pt modelId="{5767D3DA-8EB1-445F-A54A-ED37FCABC0AC}" type="sibTrans" cxnId="{12150967-CC75-4B1D-B0D3-EFB5E11766E1}">
      <dgm:prSet/>
      <dgm:spPr/>
      <dgm:t>
        <a:bodyPr/>
        <a:lstStyle/>
        <a:p>
          <a:endParaRPr lang="pt-BR"/>
        </a:p>
      </dgm:t>
    </dgm:pt>
    <dgm:pt modelId="{FCA9D4DA-0EAC-42C8-91A2-55594556FD79}">
      <dgm:prSet custT="1"/>
      <dgm:spPr/>
      <dgm:t>
        <a:bodyPr/>
        <a:lstStyle/>
        <a:p>
          <a:r>
            <a:rPr lang="pt-BR" sz="2000" b="1" dirty="0"/>
            <a:t>Recursos materiais e humanos suficientes</a:t>
          </a:r>
        </a:p>
      </dgm:t>
    </dgm:pt>
    <dgm:pt modelId="{13834873-B6B4-47F8-8C22-BEAE6C92CC7D}" type="parTrans" cxnId="{6730284B-F732-46AE-9BC2-2622E9B51BE7}">
      <dgm:prSet/>
      <dgm:spPr/>
      <dgm:t>
        <a:bodyPr/>
        <a:lstStyle/>
        <a:p>
          <a:endParaRPr lang="pt-BR"/>
        </a:p>
      </dgm:t>
    </dgm:pt>
    <dgm:pt modelId="{0ACD2658-E35E-4021-B747-3E7A6A0735D1}" type="sibTrans" cxnId="{6730284B-F732-46AE-9BC2-2622E9B51BE7}">
      <dgm:prSet/>
      <dgm:spPr/>
      <dgm:t>
        <a:bodyPr/>
        <a:lstStyle/>
        <a:p>
          <a:endParaRPr lang="pt-BR"/>
        </a:p>
      </dgm:t>
    </dgm:pt>
    <dgm:pt modelId="{1AF62023-0247-4450-B422-F81FAAA853E5}">
      <dgm:prSet custT="1"/>
      <dgm:spPr/>
      <dgm:t>
        <a:bodyPr/>
        <a:lstStyle/>
        <a:p>
          <a:r>
            <a:rPr lang="pt-BR" sz="1600" b="1" dirty="0"/>
            <a:t>Acesso às demais unidades e ao mais alto nível  hierárquico do órgão ou entidade</a:t>
          </a:r>
        </a:p>
      </dgm:t>
    </dgm:pt>
    <dgm:pt modelId="{67B0FFFE-73A8-42DF-8B81-C8EA3A611378}" type="parTrans" cxnId="{C08A8ADC-8D43-4C50-B7B4-FA5FFB3BA29E}">
      <dgm:prSet/>
      <dgm:spPr/>
      <dgm:t>
        <a:bodyPr/>
        <a:lstStyle/>
        <a:p>
          <a:endParaRPr lang="pt-BR"/>
        </a:p>
      </dgm:t>
    </dgm:pt>
    <dgm:pt modelId="{FEB6C4E9-0EF2-46FB-9812-AE4E5DB4A14D}" type="sibTrans" cxnId="{C08A8ADC-8D43-4C50-B7B4-FA5FFB3BA29E}">
      <dgm:prSet/>
      <dgm:spPr/>
      <dgm:t>
        <a:bodyPr/>
        <a:lstStyle/>
        <a:p>
          <a:endParaRPr lang="pt-BR"/>
        </a:p>
      </dgm:t>
    </dgm:pt>
    <dgm:pt modelId="{F4A24389-F7CF-4773-ABC1-FF2A50C63D78}" type="pres">
      <dgm:prSet presAssocID="{62050A3C-EECC-4207-8558-5D98545024ED}" presName="Name0" presStyleCnt="0">
        <dgm:presLayoutVars>
          <dgm:dir/>
          <dgm:resizeHandles val="exact"/>
        </dgm:presLayoutVars>
      </dgm:prSet>
      <dgm:spPr/>
    </dgm:pt>
    <dgm:pt modelId="{A2B3D2E4-00D2-4CB2-BC16-C3A252FB0CF2}" type="pres">
      <dgm:prSet presAssocID="{74368D69-D857-44A6-8D56-414A94D7EBEE}" presName="Name5" presStyleLbl="vennNode1" presStyleIdx="0" presStyleCnt="3">
        <dgm:presLayoutVars>
          <dgm:bulletEnabled val="1"/>
        </dgm:presLayoutVars>
      </dgm:prSet>
      <dgm:spPr/>
    </dgm:pt>
    <dgm:pt modelId="{5A319469-271C-4672-93BD-A53103331909}" type="pres">
      <dgm:prSet presAssocID="{5767D3DA-8EB1-445F-A54A-ED37FCABC0AC}" presName="space" presStyleCnt="0"/>
      <dgm:spPr/>
    </dgm:pt>
    <dgm:pt modelId="{FC873EC3-6A06-45DD-90F0-47F346C7CA18}" type="pres">
      <dgm:prSet presAssocID="{FCA9D4DA-0EAC-42C8-91A2-55594556FD79}" presName="Name5" presStyleLbl="vennNode1" presStyleIdx="1" presStyleCnt="3">
        <dgm:presLayoutVars>
          <dgm:bulletEnabled val="1"/>
        </dgm:presLayoutVars>
      </dgm:prSet>
      <dgm:spPr/>
    </dgm:pt>
    <dgm:pt modelId="{F91D3C92-5017-4ACC-B2FD-AFD2D8B646A9}" type="pres">
      <dgm:prSet presAssocID="{0ACD2658-E35E-4021-B747-3E7A6A0735D1}" presName="space" presStyleCnt="0"/>
      <dgm:spPr/>
    </dgm:pt>
    <dgm:pt modelId="{65A3EDF2-FA67-4B94-8068-4BD3918153B8}" type="pres">
      <dgm:prSet presAssocID="{1AF62023-0247-4450-B422-F81FAAA853E5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E01D413-0086-44BB-BDFF-8C02CECB0048}" type="presOf" srcId="{1AF62023-0247-4450-B422-F81FAAA853E5}" destId="{65A3EDF2-FA67-4B94-8068-4BD3918153B8}" srcOrd="0" destOrd="0" presId="urn:microsoft.com/office/officeart/2005/8/layout/venn3"/>
    <dgm:cxn modelId="{12150967-CC75-4B1D-B0D3-EFB5E11766E1}" srcId="{62050A3C-EECC-4207-8558-5D98545024ED}" destId="{74368D69-D857-44A6-8D56-414A94D7EBEE}" srcOrd="0" destOrd="0" parTransId="{4D23AD8B-89C7-4110-8F78-E1A94DFD84A6}" sibTransId="{5767D3DA-8EB1-445F-A54A-ED37FCABC0AC}"/>
    <dgm:cxn modelId="{6730284B-F732-46AE-9BC2-2622E9B51BE7}" srcId="{62050A3C-EECC-4207-8558-5D98545024ED}" destId="{FCA9D4DA-0EAC-42C8-91A2-55594556FD79}" srcOrd="1" destOrd="0" parTransId="{13834873-B6B4-47F8-8C22-BEAE6C92CC7D}" sibTransId="{0ACD2658-E35E-4021-B747-3E7A6A0735D1}"/>
    <dgm:cxn modelId="{8D82BCCD-FA52-4093-BB58-238C6F826C45}" type="presOf" srcId="{FCA9D4DA-0EAC-42C8-91A2-55594556FD79}" destId="{FC873EC3-6A06-45DD-90F0-47F346C7CA18}" srcOrd="0" destOrd="0" presId="urn:microsoft.com/office/officeart/2005/8/layout/venn3"/>
    <dgm:cxn modelId="{6D8C6ECE-E348-4B0D-A522-C2C390EE3D67}" type="presOf" srcId="{62050A3C-EECC-4207-8558-5D98545024ED}" destId="{F4A24389-F7CF-4773-ABC1-FF2A50C63D78}" srcOrd="0" destOrd="0" presId="urn:microsoft.com/office/officeart/2005/8/layout/venn3"/>
    <dgm:cxn modelId="{C08A8ADC-8D43-4C50-B7B4-FA5FFB3BA29E}" srcId="{62050A3C-EECC-4207-8558-5D98545024ED}" destId="{1AF62023-0247-4450-B422-F81FAAA853E5}" srcOrd="2" destOrd="0" parTransId="{67B0FFFE-73A8-42DF-8B81-C8EA3A611378}" sibTransId="{FEB6C4E9-0EF2-46FB-9812-AE4E5DB4A14D}"/>
    <dgm:cxn modelId="{466DE0FD-DD07-46A0-8CCD-ADE604E7A277}" type="presOf" srcId="{74368D69-D857-44A6-8D56-414A94D7EBEE}" destId="{A2B3D2E4-00D2-4CB2-BC16-C3A252FB0CF2}" srcOrd="0" destOrd="0" presId="urn:microsoft.com/office/officeart/2005/8/layout/venn3"/>
    <dgm:cxn modelId="{3478ED16-8656-40EE-AF46-966D9D286480}" type="presParOf" srcId="{F4A24389-F7CF-4773-ABC1-FF2A50C63D78}" destId="{A2B3D2E4-00D2-4CB2-BC16-C3A252FB0CF2}" srcOrd="0" destOrd="0" presId="urn:microsoft.com/office/officeart/2005/8/layout/venn3"/>
    <dgm:cxn modelId="{3FFDE19B-A8C7-4C25-8BAE-C19383864812}" type="presParOf" srcId="{F4A24389-F7CF-4773-ABC1-FF2A50C63D78}" destId="{5A319469-271C-4672-93BD-A53103331909}" srcOrd="1" destOrd="0" presId="urn:microsoft.com/office/officeart/2005/8/layout/venn3"/>
    <dgm:cxn modelId="{9EAF4DEE-CB4B-491E-9340-FAEFC6BD4B85}" type="presParOf" srcId="{F4A24389-F7CF-4773-ABC1-FF2A50C63D78}" destId="{FC873EC3-6A06-45DD-90F0-47F346C7CA18}" srcOrd="2" destOrd="0" presId="urn:microsoft.com/office/officeart/2005/8/layout/venn3"/>
    <dgm:cxn modelId="{1F2376C8-0C57-4CF0-A776-2EB9DB630862}" type="presParOf" srcId="{F4A24389-F7CF-4773-ABC1-FF2A50C63D78}" destId="{F91D3C92-5017-4ACC-B2FD-AFD2D8B646A9}" srcOrd="3" destOrd="0" presId="urn:microsoft.com/office/officeart/2005/8/layout/venn3"/>
    <dgm:cxn modelId="{A0276789-9934-4859-A5B4-87BC776A8A87}" type="presParOf" srcId="{F4A24389-F7CF-4773-ABC1-FF2A50C63D78}" destId="{65A3EDF2-FA67-4B94-8068-4BD3918153B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7DF052-6265-4628-8B15-012B8E34D7CA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E38DA4D5-24FA-401A-ABD8-18E8F940E3DC}">
      <dgm:prSet/>
      <dgm:spPr/>
      <dgm:t>
        <a:bodyPr/>
        <a:lstStyle/>
        <a:p>
          <a:r>
            <a:rPr lang="pt-BR" dirty="0"/>
            <a:t>Os órgãos iniciarão a </a:t>
          </a:r>
          <a:r>
            <a:rPr lang="pt-BR" b="1" dirty="0">
              <a:solidFill>
                <a:schemeClr val="accent2">
                  <a:lumMod val="75000"/>
                </a:schemeClr>
              </a:solidFill>
            </a:rPr>
            <a:t>execução e monitoramento </a:t>
          </a:r>
          <a:r>
            <a:rPr lang="pt-BR" dirty="0"/>
            <a:t>dos seus Programas, com base nas medidas definidas em seus Planos de Integridade.</a:t>
          </a:r>
          <a:endParaRPr lang="en-US" dirty="0"/>
        </a:p>
      </dgm:t>
    </dgm:pt>
    <dgm:pt modelId="{3C18D993-4406-4FC4-BEAC-34FD5C7C29FF}" type="parTrans" cxnId="{C02A3E0B-DC37-4970-8C02-2AC5A6D99EFC}">
      <dgm:prSet/>
      <dgm:spPr/>
      <dgm:t>
        <a:bodyPr/>
        <a:lstStyle/>
        <a:p>
          <a:endParaRPr lang="en-US"/>
        </a:p>
      </dgm:t>
    </dgm:pt>
    <dgm:pt modelId="{68C6514E-4EC9-4091-A8F5-EE0D3380B1F5}" type="sibTrans" cxnId="{C02A3E0B-DC37-4970-8C02-2AC5A6D99EFC}">
      <dgm:prSet/>
      <dgm:spPr/>
      <dgm:t>
        <a:bodyPr/>
        <a:lstStyle/>
        <a:p>
          <a:endParaRPr lang="en-US"/>
        </a:p>
      </dgm:t>
    </dgm:pt>
    <dgm:pt modelId="{CCCD2B2F-DC04-4C12-A06D-9B0F81B8F969}">
      <dgm:prSet/>
      <dgm:spPr/>
      <dgm:t>
        <a:bodyPr/>
        <a:lstStyle/>
        <a:p>
          <a:r>
            <a:rPr lang="pt-BR" b="1" dirty="0">
              <a:solidFill>
                <a:schemeClr val="accent2">
                  <a:lumMod val="75000"/>
                </a:schemeClr>
              </a:solidFill>
            </a:rPr>
            <a:t>Expansão do Programa </a:t>
          </a:r>
          <a:r>
            <a:rPr lang="pt-BR" dirty="0"/>
            <a:t>para políticas públicas, fornecedores e outras organizações públicas ou privadas com as quais se relacione.</a:t>
          </a:r>
          <a:endParaRPr lang="en-US" dirty="0"/>
        </a:p>
      </dgm:t>
    </dgm:pt>
    <dgm:pt modelId="{7135746E-E6BC-4844-ADA2-056BD32280C3}" type="parTrans" cxnId="{D1B7EC3B-9288-4187-8A14-EEC3E713A627}">
      <dgm:prSet/>
      <dgm:spPr/>
      <dgm:t>
        <a:bodyPr/>
        <a:lstStyle/>
        <a:p>
          <a:endParaRPr lang="en-US"/>
        </a:p>
      </dgm:t>
    </dgm:pt>
    <dgm:pt modelId="{E9099EDD-1EC9-46A3-80E2-438C0E8D3D23}" type="sibTrans" cxnId="{D1B7EC3B-9288-4187-8A14-EEC3E713A627}">
      <dgm:prSet/>
      <dgm:spPr/>
      <dgm:t>
        <a:bodyPr/>
        <a:lstStyle/>
        <a:p>
          <a:endParaRPr lang="en-US"/>
        </a:p>
      </dgm:t>
    </dgm:pt>
    <dgm:pt modelId="{D31B6DB3-FB6D-4F09-A642-9B923A7F8324}" type="pres">
      <dgm:prSet presAssocID="{097DF052-6265-4628-8B15-012B8E34D7CA}" presName="Name0" presStyleCnt="0">
        <dgm:presLayoutVars>
          <dgm:dir/>
          <dgm:animLvl val="lvl"/>
          <dgm:resizeHandles val="exact"/>
        </dgm:presLayoutVars>
      </dgm:prSet>
      <dgm:spPr/>
    </dgm:pt>
    <dgm:pt modelId="{BB4535DA-D1A0-4DD7-BCAC-F9DDBA4CEA56}" type="pres">
      <dgm:prSet presAssocID="{CCCD2B2F-DC04-4C12-A06D-9B0F81B8F969}" presName="boxAndChildren" presStyleCnt="0"/>
      <dgm:spPr/>
    </dgm:pt>
    <dgm:pt modelId="{84F0DF93-D3B1-4A5C-BD08-E67E18783649}" type="pres">
      <dgm:prSet presAssocID="{CCCD2B2F-DC04-4C12-A06D-9B0F81B8F969}" presName="parentTextBox" presStyleLbl="node1" presStyleIdx="0" presStyleCnt="2"/>
      <dgm:spPr/>
    </dgm:pt>
    <dgm:pt modelId="{E6136993-2ADE-420C-881A-6FB28489D9A6}" type="pres">
      <dgm:prSet presAssocID="{68C6514E-4EC9-4091-A8F5-EE0D3380B1F5}" presName="sp" presStyleCnt="0"/>
      <dgm:spPr/>
    </dgm:pt>
    <dgm:pt modelId="{38CBBA81-4541-4437-9382-F9E58205E28F}" type="pres">
      <dgm:prSet presAssocID="{E38DA4D5-24FA-401A-ABD8-18E8F940E3DC}" presName="arrowAndChildren" presStyleCnt="0"/>
      <dgm:spPr/>
    </dgm:pt>
    <dgm:pt modelId="{258D1CA1-CCF1-4CAE-B559-4778A576F972}" type="pres">
      <dgm:prSet presAssocID="{E38DA4D5-24FA-401A-ABD8-18E8F940E3DC}" presName="parentTextArrow" presStyleLbl="node1" presStyleIdx="1" presStyleCnt="2"/>
      <dgm:spPr/>
    </dgm:pt>
  </dgm:ptLst>
  <dgm:cxnLst>
    <dgm:cxn modelId="{C02A3E0B-DC37-4970-8C02-2AC5A6D99EFC}" srcId="{097DF052-6265-4628-8B15-012B8E34D7CA}" destId="{E38DA4D5-24FA-401A-ABD8-18E8F940E3DC}" srcOrd="0" destOrd="0" parTransId="{3C18D993-4406-4FC4-BEAC-34FD5C7C29FF}" sibTransId="{68C6514E-4EC9-4091-A8F5-EE0D3380B1F5}"/>
    <dgm:cxn modelId="{D1B7EC3B-9288-4187-8A14-EEC3E713A627}" srcId="{097DF052-6265-4628-8B15-012B8E34D7CA}" destId="{CCCD2B2F-DC04-4C12-A06D-9B0F81B8F969}" srcOrd="1" destOrd="0" parTransId="{7135746E-E6BC-4844-ADA2-056BD32280C3}" sibTransId="{E9099EDD-1EC9-46A3-80E2-438C0E8D3D23}"/>
    <dgm:cxn modelId="{58E53E53-9FC2-4417-85B4-7407EBA219FD}" type="presOf" srcId="{CCCD2B2F-DC04-4C12-A06D-9B0F81B8F969}" destId="{84F0DF93-D3B1-4A5C-BD08-E67E18783649}" srcOrd="0" destOrd="0" presId="urn:microsoft.com/office/officeart/2005/8/layout/process4"/>
    <dgm:cxn modelId="{83640057-974F-442A-B491-398A0E339693}" type="presOf" srcId="{E38DA4D5-24FA-401A-ABD8-18E8F940E3DC}" destId="{258D1CA1-CCF1-4CAE-B559-4778A576F972}" srcOrd="0" destOrd="0" presId="urn:microsoft.com/office/officeart/2005/8/layout/process4"/>
    <dgm:cxn modelId="{84A26A89-FC03-4C05-895D-6238F6C78E26}" type="presOf" srcId="{097DF052-6265-4628-8B15-012B8E34D7CA}" destId="{D31B6DB3-FB6D-4F09-A642-9B923A7F8324}" srcOrd="0" destOrd="0" presId="urn:microsoft.com/office/officeart/2005/8/layout/process4"/>
    <dgm:cxn modelId="{FBF1DD8D-18EF-47B3-B8CC-664AAD1D2E19}" type="presParOf" srcId="{D31B6DB3-FB6D-4F09-A642-9B923A7F8324}" destId="{BB4535DA-D1A0-4DD7-BCAC-F9DDBA4CEA56}" srcOrd="0" destOrd="0" presId="urn:microsoft.com/office/officeart/2005/8/layout/process4"/>
    <dgm:cxn modelId="{FDE4E9CD-63AD-4AEA-8778-909A1CB8F430}" type="presParOf" srcId="{BB4535DA-D1A0-4DD7-BCAC-F9DDBA4CEA56}" destId="{84F0DF93-D3B1-4A5C-BD08-E67E18783649}" srcOrd="0" destOrd="0" presId="urn:microsoft.com/office/officeart/2005/8/layout/process4"/>
    <dgm:cxn modelId="{F252823E-E8FB-4BC3-BEA2-3F8828548EE4}" type="presParOf" srcId="{D31B6DB3-FB6D-4F09-A642-9B923A7F8324}" destId="{E6136993-2ADE-420C-881A-6FB28489D9A6}" srcOrd="1" destOrd="0" presId="urn:microsoft.com/office/officeart/2005/8/layout/process4"/>
    <dgm:cxn modelId="{C287CD9F-3BCB-49A0-993A-2C93932B28B8}" type="presParOf" srcId="{D31B6DB3-FB6D-4F09-A642-9B923A7F8324}" destId="{38CBBA81-4541-4437-9382-F9E58205E28F}" srcOrd="2" destOrd="0" presId="urn:microsoft.com/office/officeart/2005/8/layout/process4"/>
    <dgm:cxn modelId="{29FD43C7-4CF1-4D65-A16C-027E81879C3A}" type="presParOf" srcId="{38CBBA81-4541-4437-9382-F9E58205E28F}" destId="{258D1CA1-CCF1-4CAE-B559-4778A576F97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BF49D-562F-4BCA-A306-ABBFFE9BD26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EA728A3-7638-4DB6-A16B-E478717BC4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Instituir um </a:t>
          </a:r>
          <a:r>
            <a:rPr lang="pt-BR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programa de integridade 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não significa lidar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com um assunto novo, mas valer-se de temas já conhecidos pelas organizações de maneira mais sistematizada.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5A68AE-B112-46FD-B2EB-A37B0B82A45C}" type="parTrans" cxnId="{4DD2A183-D884-4FBB-BFEC-EBBEE5E6B99E}">
      <dgm:prSet/>
      <dgm:spPr/>
      <dgm:t>
        <a:bodyPr/>
        <a:lstStyle/>
        <a:p>
          <a:endParaRPr lang="en-US"/>
        </a:p>
      </dgm:t>
    </dgm:pt>
    <dgm:pt modelId="{69D0C2CB-6F03-4A47-A741-C4E910ACD93C}" type="sibTrans" cxnId="{4DD2A183-D884-4FBB-BFEC-EBBEE5E6B99E}">
      <dgm:prSet/>
      <dgm:spPr/>
      <dgm:t>
        <a:bodyPr/>
        <a:lstStyle/>
        <a:p>
          <a:endParaRPr lang="en-US"/>
        </a:p>
      </dgm:t>
    </dgm:pt>
    <dgm:pt modelId="{8CA35047-DBE6-4911-A2DD-195CF49327F4}" type="pres">
      <dgm:prSet presAssocID="{D50BF49D-562F-4BCA-A306-ABBFFE9BD26C}" presName="Name0" presStyleCnt="0">
        <dgm:presLayoutVars>
          <dgm:dir/>
          <dgm:resizeHandles val="exact"/>
        </dgm:presLayoutVars>
      </dgm:prSet>
      <dgm:spPr/>
    </dgm:pt>
    <dgm:pt modelId="{60843C28-48BB-4A3C-91A1-4CC15EB499BB}" type="pres">
      <dgm:prSet presAssocID="{D50BF49D-562F-4BCA-A306-ABBFFE9BD26C}" presName="vNodes" presStyleCnt="0"/>
      <dgm:spPr/>
    </dgm:pt>
    <dgm:pt modelId="{052B6BCB-2E98-422E-A200-5CC64F3AD4FE}" type="pres">
      <dgm:prSet presAssocID="{D50BF49D-562F-4BCA-A306-ABBFFE9BD26C}" presName="lastNode" presStyleLbl="node1" presStyleIdx="0" presStyleCnt="1" custScaleX="94003" custScaleY="93184">
        <dgm:presLayoutVars>
          <dgm:bulletEnabled val="1"/>
        </dgm:presLayoutVars>
      </dgm:prSet>
      <dgm:spPr/>
    </dgm:pt>
  </dgm:ptLst>
  <dgm:cxnLst>
    <dgm:cxn modelId="{6A63020A-1CA2-4E65-AAB5-6BF10939D701}" type="presOf" srcId="{1EA728A3-7638-4DB6-A16B-E478717BC44A}" destId="{052B6BCB-2E98-422E-A200-5CC64F3AD4FE}" srcOrd="0" destOrd="0" presId="urn:microsoft.com/office/officeart/2005/8/layout/equation2"/>
    <dgm:cxn modelId="{4DD2A183-D884-4FBB-BFEC-EBBEE5E6B99E}" srcId="{D50BF49D-562F-4BCA-A306-ABBFFE9BD26C}" destId="{1EA728A3-7638-4DB6-A16B-E478717BC44A}" srcOrd="0" destOrd="0" parTransId="{BB5A68AE-B112-46FD-B2EB-A37B0B82A45C}" sibTransId="{69D0C2CB-6F03-4A47-A741-C4E910ACD93C}"/>
    <dgm:cxn modelId="{00EE778C-FBEB-46DD-9ABC-A69719E19EE0}" type="presOf" srcId="{D50BF49D-562F-4BCA-A306-ABBFFE9BD26C}" destId="{8CA35047-DBE6-4911-A2DD-195CF49327F4}" srcOrd="0" destOrd="0" presId="urn:microsoft.com/office/officeart/2005/8/layout/equation2"/>
    <dgm:cxn modelId="{B4C8353E-294D-441F-AFC3-803CC36EB4EF}" type="presParOf" srcId="{8CA35047-DBE6-4911-A2DD-195CF49327F4}" destId="{60843C28-48BB-4A3C-91A1-4CC15EB499BB}" srcOrd="0" destOrd="0" presId="urn:microsoft.com/office/officeart/2005/8/layout/equation2"/>
    <dgm:cxn modelId="{CE608B3F-7419-40B7-9DE3-1506E05D36BA}" type="presParOf" srcId="{8CA35047-DBE6-4911-A2DD-195CF49327F4}" destId="{052B6BCB-2E98-422E-A200-5CC64F3AD4FE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9B72F-6994-450A-9270-9DE7F14A19C2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0B508CD9-1A1B-4420-BDD1-35B6F0033914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</a:rPr>
            <a:t>Comissão de Ética</a:t>
          </a:r>
        </a:p>
      </dgm:t>
    </dgm:pt>
    <dgm:pt modelId="{19E4865E-E824-44AF-9B74-3EF388CBBB9E}" type="parTrans" cxnId="{0D9F818C-C44D-477C-9311-430275E8A54A}">
      <dgm:prSet/>
      <dgm:spPr/>
      <dgm:t>
        <a:bodyPr/>
        <a:lstStyle/>
        <a:p>
          <a:endParaRPr lang="pt-BR"/>
        </a:p>
      </dgm:t>
    </dgm:pt>
    <dgm:pt modelId="{5FDEC2B7-D561-42A7-9E19-8BE94927E103}" type="sibTrans" cxnId="{0D9F818C-C44D-477C-9311-430275E8A54A}">
      <dgm:prSet/>
      <dgm:spPr/>
      <dgm:t>
        <a:bodyPr/>
        <a:lstStyle/>
        <a:p>
          <a:endParaRPr lang="pt-BR"/>
        </a:p>
      </dgm:t>
    </dgm:pt>
    <dgm:pt modelId="{8FDE22E0-E42C-41B7-B57A-120D1CB81FC1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Corregedoria</a:t>
          </a:r>
        </a:p>
      </dgm:t>
    </dgm:pt>
    <dgm:pt modelId="{E80B9943-F5AD-4609-ACE2-0301A5DB147A}" type="parTrans" cxnId="{7ACEAAE9-2573-4AC0-ADEC-1D8A3A08188F}">
      <dgm:prSet/>
      <dgm:spPr/>
      <dgm:t>
        <a:bodyPr/>
        <a:lstStyle/>
        <a:p>
          <a:endParaRPr lang="pt-BR"/>
        </a:p>
      </dgm:t>
    </dgm:pt>
    <dgm:pt modelId="{95C0FB12-79BF-4A9E-9E16-FCCE025817D4}" type="sibTrans" cxnId="{7ACEAAE9-2573-4AC0-ADEC-1D8A3A08188F}">
      <dgm:prSet/>
      <dgm:spPr/>
      <dgm:t>
        <a:bodyPr/>
        <a:lstStyle/>
        <a:p>
          <a:endParaRPr lang="pt-BR"/>
        </a:p>
      </dgm:t>
    </dgm:pt>
    <dgm:pt modelId="{C6CE04AE-C4BF-4201-A49E-3EE8C4AE917A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Recursos Humanos</a:t>
          </a:r>
        </a:p>
      </dgm:t>
    </dgm:pt>
    <dgm:pt modelId="{74FD3B0E-390F-4D37-A1A1-5C97729B53A5}" type="parTrans" cxnId="{9368F197-FA5C-4749-B818-A7665E761CC3}">
      <dgm:prSet/>
      <dgm:spPr/>
      <dgm:t>
        <a:bodyPr/>
        <a:lstStyle/>
        <a:p>
          <a:endParaRPr lang="pt-BR"/>
        </a:p>
      </dgm:t>
    </dgm:pt>
    <dgm:pt modelId="{84CA3FEC-5774-4B0E-BCCD-C17AEDA1095C}" type="sibTrans" cxnId="{9368F197-FA5C-4749-B818-A7665E761CC3}">
      <dgm:prSet/>
      <dgm:spPr/>
      <dgm:t>
        <a:bodyPr/>
        <a:lstStyle/>
        <a:p>
          <a:endParaRPr lang="pt-BR"/>
        </a:p>
      </dgm:t>
    </dgm:pt>
    <dgm:pt modelId="{2D8EECB9-07BB-4C6A-9FDF-DED822E1C20F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</a:rPr>
            <a:t>Auditoria Interna</a:t>
          </a:r>
        </a:p>
      </dgm:t>
    </dgm:pt>
    <dgm:pt modelId="{90EFAA98-3A63-49ED-BF06-F3D2F669E964}" type="parTrans" cxnId="{1D0F0926-B0A2-4D44-8428-42BA60B32A7D}">
      <dgm:prSet/>
      <dgm:spPr/>
      <dgm:t>
        <a:bodyPr/>
        <a:lstStyle/>
        <a:p>
          <a:endParaRPr lang="pt-BR"/>
        </a:p>
      </dgm:t>
    </dgm:pt>
    <dgm:pt modelId="{390D6581-F634-4E28-BF67-8940C5B8BFFE}" type="sibTrans" cxnId="{1D0F0926-B0A2-4D44-8428-42BA60B32A7D}">
      <dgm:prSet/>
      <dgm:spPr/>
      <dgm:t>
        <a:bodyPr/>
        <a:lstStyle/>
        <a:p>
          <a:endParaRPr lang="pt-BR"/>
        </a:p>
      </dgm:t>
    </dgm:pt>
    <dgm:pt modelId="{BF73435B-324D-45E5-BA10-516925B846DD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Licitações e Compras Públicas</a:t>
          </a:r>
        </a:p>
      </dgm:t>
    </dgm:pt>
    <dgm:pt modelId="{417BD4E5-8622-47DE-B7FB-0DB5AF1F7061}" type="parTrans" cxnId="{D365ACB9-5280-4A41-B25D-82235350EBDB}">
      <dgm:prSet/>
      <dgm:spPr/>
      <dgm:t>
        <a:bodyPr/>
        <a:lstStyle/>
        <a:p>
          <a:endParaRPr lang="pt-BR"/>
        </a:p>
      </dgm:t>
    </dgm:pt>
    <dgm:pt modelId="{97D22D65-2D6B-4891-B703-6D280CF05199}" type="sibTrans" cxnId="{D365ACB9-5280-4A41-B25D-82235350EBDB}">
      <dgm:prSet/>
      <dgm:spPr/>
      <dgm:t>
        <a:bodyPr/>
        <a:lstStyle/>
        <a:p>
          <a:endParaRPr lang="pt-BR"/>
        </a:p>
      </dgm:t>
    </dgm:pt>
    <dgm:pt modelId="{6A679D34-DF3B-400B-9008-21A5DFF9A94C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Ouvidoria</a:t>
          </a:r>
        </a:p>
      </dgm:t>
    </dgm:pt>
    <dgm:pt modelId="{3FD288FB-A3D1-4B3E-89D8-9DFD75974E0D}" type="parTrans" cxnId="{AF1B8050-355E-4F02-AB4E-599F7D1F1009}">
      <dgm:prSet/>
      <dgm:spPr/>
      <dgm:t>
        <a:bodyPr/>
        <a:lstStyle/>
        <a:p>
          <a:endParaRPr lang="pt-BR"/>
        </a:p>
      </dgm:t>
    </dgm:pt>
    <dgm:pt modelId="{12CE89E1-7EA2-46E8-8049-C4AA087BAC13}" type="sibTrans" cxnId="{AF1B8050-355E-4F02-AB4E-599F7D1F1009}">
      <dgm:prSet/>
      <dgm:spPr/>
      <dgm:t>
        <a:bodyPr/>
        <a:lstStyle/>
        <a:p>
          <a:endParaRPr lang="pt-BR"/>
        </a:p>
      </dgm:t>
    </dgm:pt>
    <dgm:pt modelId="{E81A1195-14F0-4193-9F0C-3807A18C8FA8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</a:rPr>
            <a:t>Planejamento Estratégico</a:t>
          </a:r>
        </a:p>
      </dgm:t>
    </dgm:pt>
    <dgm:pt modelId="{C85885DD-F2A3-406E-B583-0147A4437502}" type="parTrans" cxnId="{58F162B3-F056-4B7D-8D86-25FA50BF00A5}">
      <dgm:prSet/>
      <dgm:spPr/>
      <dgm:t>
        <a:bodyPr/>
        <a:lstStyle/>
        <a:p>
          <a:endParaRPr lang="pt-BR"/>
        </a:p>
      </dgm:t>
    </dgm:pt>
    <dgm:pt modelId="{CAA1B136-98B1-4BF5-A4D7-C97A08C4319E}" type="sibTrans" cxnId="{58F162B3-F056-4B7D-8D86-25FA50BF00A5}">
      <dgm:prSet/>
      <dgm:spPr/>
      <dgm:t>
        <a:bodyPr/>
        <a:lstStyle/>
        <a:p>
          <a:endParaRPr lang="pt-BR"/>
        </a:p>
      </dgm:t>
    </dgm:pt>
    <dgm:pt modelId="{7409470E-835E-4856-8579-989F409F1224}" type="pres">
      <dgm:prSet presAssocID="{E6F9B72F-6994-450A-9270-9DE7F14A19C2}" presName="compositeShape" presStyleCnt="0">
        <dgm:presLayoutVars>
          <dgm:chMax val="7"/>
          <dgm:dir/>
          <dgm:resizeHandles val="exact"/>
        </dgm:presLayoutVars>
      </dgm:prSet>
      <dgm:spPr/>
    </dgm:pt>
    <dgm:pt modelId="{CF42518F-B0E6-4D9B-A142-DB28824F70F1}" type="pres">
      <dgm:prSet presAssocID="{E6F9B72F-6994-450A-9270-9DE7F14A19C2}" presName="wedge1" presStyleLbl="node1" presStyleIdx="0" presStyleCnt="7" custLinFactNeighborX="-29419" custLinFactNeighborY="56919"/>
      <dgm:spPr/>
    </dgm:pt>
    <dgm:pt modelId="{7AAD4B54-F579-4C65-9072-72D4C72115ED}" type="pres">
      <dgm:prSet presAssocID="{E6F9B72F-6994-450A-9270-9DE7F14A19C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31553D9F-5EEE-45F7-AC70-BF579D146E35}" type="pres">
      <dgm:prSet presAssocID="{E6F9B72F-6994-450A-9270-9DE7F14A19C2}" presName="wedge2" presStyleLbl="node1" presStyleIdx="1" presStyleCnt="7" custScaleX="98530" custScaleY="103524" custLinFactNeighborX="-58714" custLinFactNeighborY="-26674"/>
      <dgm:spPr/>
    </dgm:pt>
    <dgm:pt modelId="{3B6D3A28-9C6F-4016-BCB1-318BCB46892B}" type="pres">
      <dgm:prSet presAssocID="{E6F9B72F-6994-450A-9270-9DE7F14A19C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B2D351F-9259-4736-A982-9A76709525D1}" type="pres">
      <dgm:prSet presAssocID="{E6F9B72F-6994-450A-9270-9DE7F14A19C2}" presName="wedge3" presStyleLbl="node1" presStyleIdx="2" presStyleCnt="7" custLinFactNeighborX="14128" custLinFactNeighborY="7186"/>
      <dgm:spPr/>
    </dgm:pt>
    <dgm:pt modelId="{7F1F3B0A-936B-4BE7-964A-7664ADD6B789}" type="pres">
      <dgm:prSet presAssocID="{E6F9B72F-6994-450A-9270-9DE7F14A19C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70898AA-772B-4E00-A2DF-5B2792C53CF9}" type="pres">
      <dgm:prSet presAssocID="{E6F9B72F-6994-450A-9270-9DE7F14A19C2}" presName="wedge4" presStyleLbl="node1" presStyleIdx="3" presStyleCnt="7" custLinFactNeighborX="7578" custLinFactNeighborY="-48012"/>
      <dgm:spPr/>
    </dgm:pt>
    <dgm:pt modelId="{F11ADBA3-F9C2-4199-B2E0-54C9CCA7756F}" type="pres">
      <dgm:prSet presAssocID="{E6F9B72F-6994-450A-9270-9DE7F14A19C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E2E9CDF-7A92-4658-BA1C-92A4EF136DC6}" type="pres">
      <dgm:prSet presAssocID="{E6F9B72F-6994-450A-9270-9DE7F14A19C2}" presName="wedge5" presStyleLbl="node1" presStyleIdx="4" presStyleCnt="7" custLinFactNeighborX="-45003" custLinFactNeighborY="-56926"/>
      <dgm:spPr/>
    </dgm:pt>
    <dgm:pt modelId="{D91EC916-318B-408E-9195-043F7D2B8AD9}" type="pres">
      <dgm:prSet presAssocID="{E6F9B72F-6994-450A-9270-9DE7F14A19C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568D8D-4959-418F-B0A7-F80E36584A17}" type="pres">
      <dgm:prSet presAssocID="{E6F9B72F-6994-450A-9270-9DE7F14A19C2}" presName="wedge6" presStyleLbl="node1" presStyleIdx="5" presStyleCnt="7" custLinFactNeighborX="73164" custLinFactNeighborY="-30593"/>
      <dgm:spPr/>
    </dgm:pt>
    <dgm:pt modelId="{959541CA-7D98-4803-A7B4-0A4C4EA3DFD4}" type="pres">
      <dgm:prSet presAssocID="{E6F9B72F-6994-450A-9270-9DE7F14A19C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22FDE83-B6F8-485D-8326-E065AB5A06A5}" type="pres">
      <dgm:prSet presAssocID="{E6F9B72F-6994-450A-9270-9DE7F14A19C2}" presName="wedge7" presStyleLbl="node1" presStyleIdx="6" presStyleCnt="7" custLinFactNeighborX="-45003" custLinFactNeighborY="51561"/>
      <dgm:spPr/>
    </dgm:pt>
    <dgm:pt modelId="{AA25900C-43D8-4CB9-8192-B9D2DB271D36}" type="pres">
      <dgm:prSet presAssocID="{E6F9B72F-6994-450A-9270-9DE7F14A19C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00268A11-3A8F-4E78-A9DA-EA2179D64AAC}" type="presOf" srcId="{8FDE22E0-E42C-41B7-B57A-120D1CB81FC1}" destId="{31553D9F-5EEE-45F7-AC70-BF579D146E35}" srcOrd="0" destOrd="0" presId="urn:microsoft.com/office/officeart/2005/8/layout/chart3"/>
    <dgm:cxn modelId="{1D0F0926-B0A2-4D44-8428-42BA60B32A7D}" srcId="{E6F9B72F-6994-450A-9270-9DE7F14A19C2}" destId="{2D8EECB9-07BB-4C6A-9FDF-DED822E1C20F}" srcOrd="5" destOrd="0" parTransId="{90EFAA98-3A63-49ED-BF06-F3D2F669E964}" sibTransId="{390D6581-F634-4E28-BF67-8940C5B8BFFE}"/>
    <dgm:cxn modelId="{01010466-67D3-48EC-AAA4-C7E2E9FFE7DE}" type="presOf" srcId="{2D8EECB9-07BB-4C6A-9FDF-DED822E1C20F}" destId="{959541CA-7D98-4803-A7B4-0A4C4EA3DFD4}" srcOrd="1" destOrd="0" presId="urn:microsoft.com/office/officeart/2005/8/layout/chart3"/>
    <dgm:cxn modelId="{7EB4306B-A92B-48EC-8AE1-281C52FF2445}" type="presOf" srcId="{E81A1195-14F0-4193-9F0C-3807A18C8FA8}" destId="{222FDE83-B6F8-485D-8326-E065AB5A06A5}" srcOrd="0" destOrd="0" presId="urn:microsoft.com/office/officeart/2005/8/layout/chart3"/>
    <dgm:cxn modelId="{AF1B8050-355E-4F02-AB4E-599F7D1F1009}" srcId="{E6F9B72F-6994-450A-9270-9DE7F14A19C2}" destId="{6A679D34-DF3B-400B-9008-21A5DFF9A94C}" srcOrd="2" destOrd="0" parTransId="{3FD288FB-A3D1-4B3E-89D8-9DFD75974E0D}" sibTransId="{12CE89E1-7EA2-46E8-8049-C4AA087BAC13}"/>
    <dgm:cxn modelId="{0ACAFA73-400B-4386-A319-59613A12FF4F}" type="presOf" srcId="{6A679D34-DF3B-400B-9008-21A5DFF9A94C}" destId="{4B2D351F-9259-4736-A982-9A76709525D1}" srcOrd="0" destOrd="0" presId="urn:microsoft.com/office/officeart/2005/8/layout/chart3"/>
    <dgm:cxn modelId="{FE2C5F84-AD55-41A6-BFD7-84064E13EA06}" type="presOf" srcId="{8FDE22E0-E42C-41B7-B57A-120D1CB81FC1}" destId="{3B6D3A28-9C6F-4016-BCB1-318BCB46892B}" srcOrd="1" destOrd="0" presId="urn:microsoft.com/office/officeart/2005/8/layout/chart3"/>
    <dgm:cxn modelId="{2FF20688-AF44-4A79-A5B6-7F66104897D4}" type="presOf" srcId="{C6CE04AE-C4BF-4201-A49E-3EE8C4AE917A}" destId="{F11ADBA3-F9C2-4199-B2E0-54C9CCA7756F}" srcOrd="1" destOrd="0" presId="urn:microsoft.com/office/officeart/2005/8/layout/chart3"/>
    <dgm:cxn modelId="{0D9F818C-C44D-477C-9311-430275E8A54A}" srcId="{E6F9B72F-6994-450A-9270-9DE7F14A19C2}" destId="{0B508CD9-1A1B-4420-BDD1-35B6F0033914}" srcOrd="0" destOrd="0" parTransId="{19E4865E-E824-44AF-9B74-3EF388CBBB9E}" sibTransId="{5FDEC2B7-D561-42A7-9E19-8BE94927E103}"/>
    <dgm:cxn modelId="{1F5B5A8E-ADE7-4FAC-8108-A7A351DED9BC}" type="presOf" srcId="{2D8EECB9-07BB-4C6A-9FDF-DED822E1C20F}" destId="{52568D8D-4959-418F-B0A7-F80E36584A17}" srcOrd="0" destOrd="0" presId="urn:microsoft.com/office/officeart/2005/8/layout/chart3"/>
    <dgm:cxn modelId="{E609D393-1BD6-41D6-B87B-704E23C55F88}" type="presOf" srcId="{BF73435B-324D-45E5-BA10-516925B846DD}" destId="{D91EC916-318B-408E-9195-043F7D2B8AD9}" srcOrd="1" destOrd="0" presId="urn:microsoft.com/office/officeart/2005/8/layout/chart3"/>
    <dgm:cxn modelId="{9368F197-FA5C-4749-B818-A7665E761CC3}" srcId="{E6F9B72F-6994-450A-9270-9DE7F14A19C2}" destId="{C6CE04AE-C4BF-4201-A49E-3EE8C4AE917A}" srcOrd="3" destOrd="0" parTransId="{74FD3B0E-390F-4D37-A1A1-5C97729B53A5}" sibTransId="{84CA3FEC-5774-4B0E-BCCD-C17AEDA1095C}"/>
    <dgm:cxn modelId="{6699FA9A-62FA-4A01-8CE2-B4D0767EB23F}" type="presOf" srcId="{BF73435B-324D-45E5-BA10-516925B846DD}" destId="{8E2E9CDF-7A92-4658-BA1C-92A4EF136DC6}" srcOrd="0" destOrd="0" presId="urn:microsoft.com/office/officeart/2005/8/layout/chart3"/>
    <dgm:cxn modelId="{D89CD7A1-7332-4DD8-A32D-7AC449D80D0C}" type="presOf" srcId="{E81A1195-14F0-4193-9F0C-3807A18C8FA8}" destId="{AA25900C-43D8-4CB9-8192-B9D2DB271D36}" srcOrd="1" destOrd="0" presId="urn:microsoft.com/office/officeart/2005/8/layout/chart3"/>
    <dgm:cxn modelId="{58F162B3-F056-4B7D-8D86-25FA50BF00A5}" srcId="{E6F9B72F-6994-450A-9270-9DE7F14A19C2}" destId="{E81A1195-14F0-4193-9F0C-3807A18C8FA8}" srcOrd="6" destOrd="0" parTransId="{C85885DD-F2A3-406E-B583-0147A4437502}" sibTransId="{CAA1B136-98B1-4BF5-A4D7-C97A08C4319E}"/>
    <dgm:cxn modelId="{92F007B6-938A-4247-A684-1F28FE790AC2}" type="presOf" srcId="{C6CE04AE-C4BF-4201-A49E-3EE8C4AE917A}" destId="{D70898AA-772B-4E00-A2DF-5B2792C53CF9}" srcOrd="0" destOrd="0" presId="urn:microsoft.com/office/officeart/2005/8/layout/chart3"/>
    <dgm:cxn modelId="{D365ACB9-5280-4A41-B25D-82235350EBDB}" srcId="{E6F9B72F-6994-450A-9270-9DE7F14A19C2}" destId="{BF73435B-324D-45E5-BA10-516925B846DD}" srcOrd="4" destOrd="0" parTransId="{417BD4E5-8622-47DE-B7FB-0DB5AF1F7061}" sibTransId="{97D22D65-2D6B-4891-B703-6D280CF05199}"/>
    <dgm:cxn modelId="{65B9B4BE-1713-44B6-9417-F30A7FC0FA5F}" type="presOf" srcId="{0B508CD9-1A1B-4420-BDD1-35B6F0033914}" destId="{CF42518F-B0E6-4D9B-A142-DB28824F70F1}" srcOrd="0" destOrd="0" presId="urn:microsoft.com/office/officeart/2005/8/layout/chart3"/>
    <dgm:cxn modelId="{32FC62C8-EE89-4A13-BC4B-3775C3E1475A}" type="presOf" srcId="{0B508CD9-1A1B-4420-BDD1-35B6F0033914}" destId="{7AAD4B54-F579-4C65-9072-72D4C72115ED}" srcOrd="1" destOrd="0" presId="urn:microsoft.com/office/officeart/2005/8/layout/chart3"/>
    <dgm:cxn modelId="{5E3D06D1-1AC9-490A-8ECD-66C369516A83}" type="presOf" srcId="{6A679D34-DF3B-400B-9008-21A5DFF9A94C}" destId="{7F1F3B0A-936B-4BE7-964A-7664ADD6B789}" srcOrd="1" destOrd="0" presId="urn:microsoft.com/office/officeart/2005/8/layout/chart3"/>
    <dgm:cxn modelId="{7ACEAAE9-2573-4AC0-ADEC-1D8A3A08188F}" srcId="{E6F9B72F-6994-450A-9270-9DE7F14A19C2}" destId="{8FDE22E0-E42C-41B7-B57A-120D1CB81FC1}" srcOrd="1" destOrd="0" parTransId="{E80B9943-F5AD-4609-ACE2-0301A5DB147A}" sibTransId="{95C0FB12-79BF-4A9E-9E16-FCCE025817D4}"/>
    <dgm:cxn modelId="{D2BE52FF-82AC-4EA2-8D2E-1E42D0E89D7C}" type="presOf" srcId="{E6F9B72F-6994-450A-9270-9DE7F14A19C2}" destId="{7409470E-835E-4856-8579-989F409F1224}" srcOrd="0" destOrd="0" presId="urn:microsoft.com/office/officeart/2005/8/layout/chart3"/>
    <dgm:cxn modelId="{7930E21E-7DF0-4926-94F5-8C62FCBBA495}" type="presParOf" srcId="{7409470E-835E-4856-8579-989F409F1224}" destId="{CF42518F-B0E6-4D9B-A142-DB28824F70F1}" srcOrd="0" destOrd="0" presId="urn:microsoft.com/office/officeart/2005/8/layout/chart3"/>
    <dgm:cxn modelId="{61231E7A-6A19-4765-AB2A-ACEBE4AB6AB3}" type="presParOf" srcId="{7409470E-835E-4856-8579-989F409F1224}" destId="{7AAD4B54-F579-4C65-9072-72D4C72115ED}" srcOrd="1" destOrd="0" presId="urn:microsoft.com/office/officeart/2005/8/layout/chart3"/>
    <dgm:cxn modelId="{DB2E999C-C3DA-41AD-9F09-6F738AA8205A}" type="presParOf" srcId="{7409470E-835E-4856-8579-989F409F1224}" destId="{31553D9F-5EEE-45F7-AC70-BF579D146E35}" srcOrd="2" destOrd="0" presId="urn:microsoft.com/office/officeart/2005/8/layout/chart3"/>
    <dgm:cxn modelId="{99656C79-A03D-4576-8799-9C8CD807D80D}" type="presParOf" srcId="{7409470E-835E-4856-8579-989F409F1224}" destId="{3B6D3A28-9C6F-4016-BCB1-318BCB46892B}" srcOrd="3" destOrd="0" presId="urn:microsoft.com/office/officeart/2005/8/layout/chart3"/>
    <dgm:cxn modelId="{30ED14A6-D84A-456A-93C8-893260D9D781}" type="presParOf" srcId="{7409470E-835E-4856-8579-989F409F1224}" destId="{4B2D351F-9259-4736-A982-9A76709525D1}" srcOrd="4" destOrd="0" presId="urn:microsoft.com/office/officeart/2005/8/layout/chart3"/>
    <dgm:cxn modelId="{354993CF-B776-4C53-B07F-469948B8C0AB}" type="presParOf" srcId="{7409470E-835E-4856-8579-989F409F1224}" destId="{7F1F3B0A-936B-4BE7-964A-7664ADD6B789}" srcOrd="5" destOrd="0" presId="urn:microsoft.com/office/officeart/2005/8/layout/chart3"/>
    <dgm:cxn modelId="{272F3F03-9BC7-4542-BC6B-E322FFB01B1E}" type="presParOf" srcId="{7409470E-835E-4856-8579-989F409F1224}" destId="{D70898AA-772B-4E00-A2DF-5B2792C53CF9}" srcOrd="6" destOrd="0" presId="urn:microsoft.com/office/officeart/2005/8/layout/chart3"/>
    <dgm:cxn modelId="{4044D644-D7B1-4001-96DD-E9F843AED4B3}" type="presParOf" srcId="{7409470E-835E-4856-8579-989F409F1224}" destId="{F11ADBA3-F9C2-4199-B2E0-54C9CCA7756F}" srcOrd="7" destOrd="0" presId="urn:microsoft.com/office/officeart/2005/8/layout/chart3"/>
    <dgm:cxn modelId="{37F8B19E-3B0E-4F6E-94BC-FF2AEBD74B51}" type="presParOf" srcId="{7409470E-835E-4856-8579-989F409F1224}" destId="{8E2E9CDF-7A92-4658-BA1C-92A4EF136DC6}" srcOrd="8" destOrd="0" presId="urn:microsoft.com/office/officeart/2005/8/layout/chart3"/>
    <dgm:cxn modelId="{E2A6A9AA-3DCE-44F1-92FC-1A71311CAD7B}" type="presParOf" srcId="{7409470E-835E-4856-8579-989F409F1224}" destId="{D91EC916-318B-408E-9195-043F7D2B8AD9}" srcOrd="9" destOrd="0" presId="urn:microsoft.com/office/officeart/2005/8/layout/chart3"/>
    <dgm:cxn modelId="{6ED48B00-6BBB-47AD-8F43-6F1079130B84}" type="presParOf" srcId="{7409470E-835E-4856-8579-989F409F1224}" destId="{52568D8D-4959-418F-B0A7-F80E36584A17}" srcOrd="10" destOrd="0" presId="urn:microsoft.com/office/officeart/2005/8/layout/chart3"/>
    <dgm:cxn modelId="{181EE067-D2AC-405B-ABB9-09DDD8EBEE26}" type="presParOf" srcId="{7409470E-835E-4856-8579-989F409F1224}" destId="{959541CA-7D98-4803-A7B4-0A4C4EA3DFD4}" srcOrd="11" destOrd="0" presId="urn:microsoft.com/office/officeart/2005/8/layout/chart3"/>
    <dgm:cxn modelId="{546B4C1D-A657-4084-AC00-B85976334992}" type="presParOf" srcId="{7409470E-835E-4856-8579-989F409F1224}" destId="{222FDE83-B6F8-485D-8326-E065AB5A06A5}" srcOrd="12" destOrd="0" presId="urn:microsoft.com/office/officeart/2005/8/layout/chart3"/>
    <dgm:cxn modelId="{4CA47304-9F0F-478A-A63F-6C584E4155F6}" type="presParOf" srcId="{7409470E-835E-4856-8579-989F409F1224}" destId="{AA25900C-43D8-4CB9-8192-B9D2DB271D36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F9B72F-6994-450A-9270-9DE7F14A19C2}" type="doc">
      <dgm:prSet loTypeId="urn:microsoft.com/office/officeart/2005/8/layout/chart3" loCatId="cycle" qsTypeId="urn:microsoft.com/office/officeart/2005/8/quickstyle/simple1" qsCatId="simple" csTypeId="urn:microsoft.com/office/officeart/2005/8/colors/accent0_3" csCatId="mainScheme" phldr="1"/>
      <dgm:spPr/>
    </dgm:pt>
    <dgm:pt modelId="{0B508CD9-1A1B-4420-BDD1-35B6F0033914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</a:rPr>
            <a:t>Comissão de Ética</a:t>
          </a:r>
        </a:p>
      </dgm:t>
    </dgm:pt>
    <dgm:pt modelId="{19E4865E-E824-44AF-9B74-3EF388CBBB9E}" type="parTrans" cxnId="{0D9F818C-C44D-477C-9311-430275E8A54A}">
      <dgm:prSet/>
      <dgm:spPr/>
      <dgm:t>
        <a:bodyPr/>
        <a:lstStyle/>
        <a:p>
          <a:endParaRPr lang="pt-BR"/>
        </a:p>
      </dgm:t>
    </dgm:pt>
    <dgm:pt modelId="{5FDEC2B7-D561-42A7-9E19-8BE94927E103}" type="sibTrans" cxnId="{0D9F818C-C44D-477C-9311-430275E8A54A}">
      <dgm:prSet/>
      <dgm:spPr/>
      <dgm:t>
        <a:bodyPr/>
        <a:lstStyle/>
        <a:p>
          <a:endParaRPr lang="pt-BR"/>
        </a:p>
      </dgm:t>
    </dgm:pt>
    <dgm:pt modelId="{8FDE22E0-E42C-41B7-B57A-120D1CB81FC1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Corregedoria</a:t>
          </a:r>
        </a:p>
      </dgm:t>
    </dgm:pt>
    <dgm:pt modelId="{E80B9943-F5AD-4609-ACE2-0301A5DB147A}" type="parTrans" cxnId="{7ACEAAE9-2573-4AC0-ADEC-1D8A3A08188F}">
      <dgm:prSet/>
      <dgm:spPr/>
      <dgm:t>
        <a:bodyPr/>
        <a:lstStyle/>
        <a:p>
          <a:endParaRPr lang="pt-BR"/>
        </a:p>
      </dgm:t>
    </dgm:pt>
    <dgm:pt modelId="{95C0FB12-79BF-4A9E-9E16-FCCE025817D4}" type="sibTrans" cxnId="{7ACEAAE9-2573-4AC0-ADEC-1D8A3A08188F}">
      <dgm:prSet/>
      <dgm:spPr/>
      <dgm:t>
        <a:bodyPr/>
        <a:lstStyle/>
        <a:p>
          <a:endParaRPr lang="pt-BR"/>
        </a:p>
      </dgm:t>
    </dgm:pt>
    <dgm:pt modelId="{C6CE04AE-C4BF-4201-A49E-3EE8C4AE917A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Recursos Humanos</a:t>
          </a:r>
        </a:p>
      </dgm:t>
    </dgm:pt>
    <dgm:pt modelId="{74FD3B0E-390F-4D37-A1A1-5C97729B53A5}" type="parTrans" cxnId="{9368F197-FA5C-4749-B818-A7665E761CC3}">
      <dgm:prSet/>
      <dgm:spPr/>
      <dgm:t>
        <a:bodyPr/>
        <a:lstStyle/>
        <a:p>
          <a:endParaRPr lang="pt-BR"/>
        </a:p>
      </dgm:t>
    </dgm:pt>
    <dgm:pt modelId="{84CA3FEC-5774-4B0E-BCCD-C17AEDA1095C}" type="sibTrans" cxnId="{9368F197-FA5C-4749-B818-A7665E761CC3}">
      <dgm:prSet/>
      <dgm:spPr/>
      <dgm:t>
        <a:bodyPr/>
        <a:lstStyle/>
        <a:p>
          <a:endParaRPr lang="pt-BR"/>
        </a:p>
      </dgm:t>
    </dgm:pt>
    <dgm:pt modelId="{2D8EECB9-07BB-4C6A-9FDF-DED822E1C20F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</a:rPr>
            <a:t>Auditoria Interna</a:t>
          </a:r>
        </a:p>
      </dgm:t>
    </dgm:pt>
    <dgm:pt modelId="{90EFAA98-3A63-49ED-BF06-F3D2F669E964}" type="parTrans" cxnId="{1D0F0926-B0A2-4D44-8428-42BA60B32A7D}">
      <dgm:prSet/>
      <dgm:spPr/>
      <dgm:t>
        <a:bodyPr/>
        <a:lstStyle/>
        <a:p>
          <a:endParaRPr lang="pt-BR"/>
        </a:p>
      </dgm:t>
    </dgm:pt>
    <dgm:pt modelId="{390D6581-F634-4E28-BF67-8940C5B8BFFE}" type="sibTrans" cxnId="{1D0F0926-B0A2-4D44-8428-42BA60B32A7D}">
      <dgm:prSet/>
      <dgm:spPr/>
      <dgm:t>
        <a:bodyPr/>
        <a:lstStyle/>
        <a:p>
          <a:endParaRPr lang="pt-BR"/>
        </a:p>
      </dgm:t>
    </dgm:pt>
    <dgm:pt modelId="{BF73435B-324D-45E5-BA10-516925B846DD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Licitações e Compras Públicas</a:t>
          </a:r>
        </a:p>
      </dgm:t>
    </dgm:pt>
    <dgm:pt modelId="{417BD4E5-8622-47DE-B7FB-0DB5AF1F7061}" type="parTrans" cxnId="{D365ACB9-5280-4A41-B25D-82235350EBDB}">
      <dgm:prSet/>
      <dgm:spPr/>
      <dgm:t>
        <a:bodyPr/>
        <a:lstStyle/>
        <a:p>
          <a:endParaRPr lang="pt-BR"/>
        </a:p>
      </dgm:t>
    </dgm:pt>
    <dgm:pt modelId="{97D22D65-2D6B-4891-B703-6D280CF05199}" type="sibTrans" cxnId="{D365ACB9-5280-4A41-B25D-82235350EBDB}">
      <dgm:prSet/>
      <dgm:spPr/>
      <dgm:t>
        <a:bodyPr/>
        <a:lstStyle/>
        <a:p>
          <a:endParaRPr lang="pt-BR"/>
        </a:p>
      </dgm:t>
    </dgm:pt>
    <dgm:pt modelId="{6A679D34-DF3B-400B-9008-21A5DFF9A94C}">
      <dgm:prSet phldrT="[Texto]"/>
      <dgm:spPr/>
      <dgm:t>
        <a:bodyPr/>
        <a:lstStyle/>
        <a:p>
          <a:r>
            <a:rPr lang="pt-BR" b="0">
              <a:latin typeface="Calibri" panose="020F0502020204030204" pitchFamily="34" charset="0"/>
            </a:rPr>
            <a:t>Ouvidoria</a:t>
          </a:r>
        </a:p>
      </dgm:t>
    </dgm:pt>
    <dgm:pt modelId="{3FD288FB-A3D1-4B3E-89D8-9DFD75974E0D}" type="parTrans" cxnId="{AF1B8050-355E-4F02-AB4E-599F7D1F1009}">
      <dgm:prSet/>
      <dgm:spPr/>
      <dgm:t>
        <a:bodyPr/>
        <a:lstStyle/>
        <a:p>
          <a:endParaRPr lang="pt-BR"/>
        </a:p>
      </dgm:t>
    </dgm:pt>
    <dgm:pt modelId="{12CE89E1-7EA2-46E8-8049-C4AA087BAC13}" type="sibTrans" cxnId="{AF1B8050-355E-4F02-AB4E-599F7D1F1009}">
      <dgm:prSet/>
      <dgm:spPr/>
      <dgm:t>
        <a:bodyPr/>
        <a:lstStyle/>
        <a:p>
          <a:endParaRPr lang="pt-BR"/>
        </a:p>
      </dgm:t>
    </dgm:pt>
    <dgm:pt modelId="{E81A1195-14F0-4193-9F0C-3807A18C8FA8}">
      <dgm:prSet phldrT="[Texto]"/>
      <dgm:spPr/>
      <dgm:t>
        <a:bodyPr/>
        <a:lstStyle/>
        <a:p>
          <a:r>
            <a:rPr lang="pt-BR">
              <a:latin typeface="Calibri" panose="020F0502020204030204" pitchFamily="34" charset="0"/>
            </a:rPr>
            <a:t>Planejamento Estratégico</a:t>
          </a:r>
        </a:p>
      </dgm:t>
    </dgm:pt>
    <dgm:pt modelId="{C85885DD-F2A3-406E-B583-0147A4437502}" type="parTrans" cxnId="{58F162B3-F056-4B7D-8D86-25FA50BF00A5}">
      <dgm:prSet/>
      <dgm:spPr/>
      <dgm:t>
        <a:bodyPr/>
        <a:lstStyle/>
        <a:p>
          <a:endParaRPr lang="pt-BR"/>
        </a:p>
      </dgm:t>
    </dgm:pt>
    <dgm:pt modelId="{CAA1B136-98B1-4BF5-A4D7-C97A08C4319E}" type="sibTrans" cxnId="{58F162B3-F056-4B7D-8D86-25FA50BF00A5}">
      <dgm:prSet/>
      <dgm:spPr/>
      <dgm:t>
        <a:bodyPr/>
        <a:lstStyle/>
        <a:p>
          <a:endParaRPr lang="pt-BR"/>
        </a:p>
      </dgm:t>
    </dgm:pt>
    <dgm:pt modelId="{7409470E-835E-4856-8579-989F409F1224}" type="pres">
      <dgm:prSet presAssocID="{E6F9B72F-6994-450A-9270-9DE7F14A19C2}" presName="compositeShape" presStyleCnt="0">
        <dgm:presLayoutVars>
          <dgm:chMax val="7"/>
          <dgm:dir/>
          <dgm:resizeHandles val="exact"/>
        </dgm:presLayoutVars>
      </dgm:prSet>
      <dgm:spPr/>
    </dgm:pt>
    <dgm:pt modelId="{CF42518F-B0E6-4D9B-A142-DB28824F70F1}" type="pres">
      <dgm:prSet presAssocID="{E6F9B72F-6994-450A-9270-9DE7F14A19C2}" presName="wedge1" presStyleLbl="node1" presStyleIdx="0" presStyleCnt="7" custLinFactNeighborX="-2555" custLinFactNeighborY="5177"/>
      <dgm:spPr/>
    </dgm:pt>
    <dgm:pt modelId="{7AAD4B54-F579-4C65-9072-72D4C72115ED}" type="pres">
      <dgm:prSet presAssocID="{E6F9B72F-6994-450A-9270-9DE7F14A19C2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31553D9F-5EEE-45F7-AC70-BF579D146E35}" type="pres">
      <dgm:prSet presAssocID="{E6F9B72F-6994-450A-9270-9DE7F14A19C2}" presName="wedge2" presStyleLbl="node1" presStyleIdx="1" presStyleCnt="7" custScaleX="98530" custScaleY="103524"/>
      <dgm:spPr/>
    </dgm:pt>
    <dgm:pt modelId="{3B6D3A28-9C6F-4016-BCB1-318BCB46892B}" type="pres">
      <dgm:prSet presAssocID="{E6F9B72F-6994-450A-9270-9DE7F14A19C2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4B2D351F-9259-4736-A982-9A76709525D1}" type="pres">
      <dgm:prSet presAssocID="{E6F9B72F-6994-450A-9270-9DE7F14A19C2}" presName="wedge3" presStyleLbl="node1" presStyleIdx="2" presStyleCnt="7"/>
      <dgm:spPr/>
    </dgm:pt>
    <dgm:pt modelId="{7F1F3B0A-936B-4BE7-964A-7664ADD6B789}" type="pres">
      <dgm:prSet presAssocID="{E6F9B72F-6994-450A-9270-9DE7F14A19C2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70898AA-772B-4E00-A2DF-5B2792C53CF9}" type="pres">
      <dgm:prSet presAssocID="{E6F9B72F-6994-450A-9270-9DE7F14A19C2}" presName="wedge4" presStyleLbl="node1" presStyleIdx="3" presStyleCnt="7"/>
      <dgm:spPr/>
    </dgm:pt>
    <dgm:pt modelId="{F11ADBA3-F9C2-4199-B2E0-54C9CCA7756F}" type="pres">
      <dgm:prSet presAssocID="{E6F9B72F-6994-450A-9270-9DE7F14A19C2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E2E9CDF-7A92-4658-BA1C-92A4EF136DC6}" type="pres">
      <dgm:prSet presAssocID="{E6F9B72F-6994-450A-9270-9DE7F14A19C2}" presName="wedge5" presStyleLbl="node1" presStyleIdx="4" presStyleCnt="7"/>
      <dgm:spPr/>
    </dgm:pt>
    <dgm:pt modelId="{D91EC916-318B-408E-9195-043F7D2B8AD9}" type="pres">
      <dgm:prSet presAssocID="{E6F9B72F-6994-450A-9270-9DE7F14A19C2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568D8D-4959-418F-B0A7-F80E36584A17}" type="pres">
      <dgm:prSet presAssocID="{E6F9B72F-6994-450A-9270-9DE7F14A19C2}" presName="wedge6" presStyleLbl="node1" presStyleIdx="5" presStyleCnt="7"/>
      <dgm:spPr/>
    </dgm:pt>
    <dgm:pt modelId="{959541CA-7D98-4803-A7B4-0A4C4EA3DFD4}" type="pres">
      <dgm:prSet presAssocID="{E6F9B72F-6994-450A-9270-9DE7F14A19C2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22FDE83-B6F8-485D-8326-E065AB5A06A5}" type="pres">
      <dgm:prSet presAssocID="{E6F9B72F-6994-450A-9270-9DE7F14A19C2}" presName="wedge7" presStyleLbl="node1" presStyleIdx="6" presStyleCnt="7" custLinFactNeighborX="28" custLinFactNeighborY="-180"/>
      <dgm:spPr/>
    </dgm:pt>
    <dgm:pt modelId="{AA25900C-43D8-4CB9-8192-B9D2DB271D36}" type="pres">
      <dgm:prSet presAssocID="{E6F9B72F-6994-450A-9270-9DE7F14A19C2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00268A11-3A8F-4E78-A9DA-EA2179D64AAC}" type="presOf" srcId="{8FDE22E0-E42C-41B7-B57A-120D1CB81FC1}" destId="{31553D9F-5EEE-45F7-AC70-BF579D146E35}" srcOrd="0" destOrd="0" presId="urn:microsoft.com/office/officeart/2005/8/layout/chart3"/>
    <dgm:cxn modelId="{1D0F0926-B0A2-4D44-8428-42BA60B32A7D}" srcId="{E6F9B72F-6994-450A-9270-9DE7F14A19C2}" destId="{2D8EECB9-07BB-4C6A-9FDF-DED822E1C20F}" srcOrd="5" destOrd="0" parTransId="{90EFAA98-3A63-49ED-BF06-F3D2F669E964}" sibTransId="{390D6581-F634-4E28-BF67-8940C5B8BFFE}"/>
    <dgm:cxn modelId="{01010466-67D3-48EC-AAA4-C7E2E9FFE7DE}" type="presOf" srcId="{2D8EECB9-07BB-4C6A-9FDF-DED822E1C20F}" destId="{959541CA-7D98-4803-A7B4-0A4C4EA3DFD4}" srcOrd="1" destOrd="0" presId="urn:microsoft.com/office/officeart/2005/8/layout/chart3"/>
    <dgm:cxn modelId="{7EB4306B-A92B-48EC-8AE1-281C52FF2445}" type="presOf" srcId="{E81A1195-14F0-4193-9F0C-3807A18C8FA8}" destId="{222FDE83-B6F8-485D-8326-E065AB5A06A5}" srcOrd="0" destOrd="0" presId="urn:microsoft.com/office/officeart/2005/8/layout/chart3"/>
    <dgm:cxn modelId="{AF1B8050-355E-4F02-AB4E-599F7D1F1009}" srcId="{E6F9B72F-6994-450A-9270-9DE7F14A19C2}" destId="{6A679D34-DF3B-400B-9008-21A5DFF9A94C}" srcOrd="2" destOrd="0" parTransId="{3FD288FB-A3D1-4B3E-89D8-9DFD75974E0D}" sibTransId="{12CE89E1-7EA2-46E8-8049-C4AA087BAC13}"/>
    <dgm:cxn modelId="{0ACAFA73-400B-4386-A319-59613A12FF4F}" type="presOf" srcId="{6A679D34-DF3B-400B-9008-21A5DFF9A94C}" destId="{4B2D351F-9259-4736-A982-9A76709525D1}" srcOrd="0" destOrd="0" presId="urn:microsoft.com/office/officeart/2005/8/layout/chart3"/>
    <dgm:cxn modelId="{FE2C5F84-AD55-41A6-BFD7-84064E13EA06}" type="presOf" srcId="{8FDE22E0-E42C-41B7-B57A-120D1CB81FC1}" destId="{3B6D3A28-9C6F-4016-BCB1-318BCB46892B}" srcOrd="1" destOrd="0" presId="urn:microsoft.com/office/officeart/2005/8/layout/chart3"/>
    <dgm:cxn modelId="{2FF20688-AF44-4A79-A5B6-7F66104897D4}" type="presOf" srcId="{C6CE04AE-C4BF-4201-A49E-3EE8C4AE917A}" destId="{F11ADBA3-F9C2-4199-B2E0-54C9CCA7756F}" srcOrd="1" destOrd="0" presId="urn:microsoft.com/office/officeart/2005/8/layout/chart3"/>
    <dgm:cxn modelId="{0D9F818C-C44D-477C-9311-430275E8A54A}" srcId="{E6F9B72F-6994-450A-9270-9DE7F14A19C2}" destId="{0B508CD9-1A1B-4420-BDD1-35B6F0033914}" srcOrd="0" destOrd="0" parTransId="{19E4865E-E824-44AF-9B74-3EF388CBBB9E}" sibTransId="{5FDEC2B7-D561-42A7-9E19-8BE94927E103}"/>
    <dgm:cxn modelId="{1F5B5A8E-ADE7-4FAC-8108-A7A351DED9BC}" type="presOf" srcId="{2D8EECB9-07BB-4C6A-9FDF-DED822E1C20F}" destId="{52568D8D-4959-418F-B0A7-F80E36584A17}" srcOrd="0" destOrd="0" presId="urn:microsoft.com/office/officeart/2005/8/layout/chart3"/>
    <dgm:cxn modelId="{E609D393-1BD6-41D6-B87B-704E23C55F88}" type="presOf" srcId="{BF73435B-324D-45E5-BA10-516925B846DD}" destId="{D91EC916-318B-408E-9195-043F7D2B8AD9}" srcOrd="1" destOrd="0" presId="urn:microsoft.com/office/officeart/2005/8/layout/chart3"/>
    <dgm:cxn modelId="{9368F197-FA5C-4749-B818-A7665E761CC3}" srcId="{E6F9B72F-6994-450A-9270-9DE7F14A19C2}" destId="{C6CE04AE-C4BF-4201-A49E-3EE8C4AE917A}" srcOrd="3" destOrd="0" parTransId="{74FD3B0E-390F-4D37-A1A1-5C97729B53A5}" sibTransId="{84CA3FEC-5774-4B0E-BCCD-C17AEDA1095C}"/>
    <dgm:cxn modelId="{6699FA9A-62FA-4A01-8CE2-B4D0767EB23F}" type="presOf" srcId="{BF73435B-324D-45E5-BA10-516925B846DD}" destId="{8E2E9CDF-7A92-4658-BA1C-92A4EF136DC6}" srcOrd="0" destOrd="0" presId="urn:microsoft.com/office/officeart/2005/8/layout/chart3"/>
    <dgm:cxn modelId="{D89CD7A1-7332-4DD8-A32D-7AC449D80D0C}" type="presOf" srcId="{E81A1195-14F0-4193-9F0C-3807A18C8FA8}" destId="{AA25900C-43D8-4CB9-8192-B9D2DB271D36}" srcOrd="1" destOrd="0" presId="urn:microsoft.com/office/officeart/2005/8/layout/chart3"/>
    <dgm:cxn modelId="{58F162B3-F056-4B7D-8D86-25FA50BF00A5}" srcId="{E6F9B72F-6994-450A-9270-9DE7F14A19C2}" destId="{E81A1195-14F0-4193-9F0C-3807A18C8FA8}" srcOrd="6" destOrd="0" parTransId="{C85885DD-F2A3-406E-B583-0147A4437502}" sibTransId="{CAA1B136-98B1-4BF5-A4D7-C97A08C4319E}"/>
    <dgm:cxn modelId="{92F007B6-938A-4247-A684-1F28FE790AC2}" type="presOf" srcId="{C6CE04AE-C4BF-4201-A49E-3EE8C4AE917A}" destId="{D70898AA-772B-4E00-A2DF-5B2792C53CF9}" srcOrd="0" destOrd="0" presId="urn:microsoft.com/office/officeart/2005/8/layout/chart3"/>
    <dgm:cxn modelId="{D365ACB9-5280-4A41-B25D-82235350EBDB}" srcId="{E6F9B72F-6994-450A-9270-9DE7F14A19C2}" destId="{BF73435B-324D-45E5-BA10-516925B846DD}" srcOrd="4" destOrd="0" parTransId="{417BD4E5-8622-47DE-B7FB-0DB5AF1F7061}" sibTransId="{97D22D65-2D6B-4891-B703-6D280CF05199}"/>
    <dgm:cxn modelId="{65B9B4BE-1713-44B6-9417-F30A7FC0FA5F}" type="presOf" srcId="{0B508CD9-1A1B-4420-BDD1-35B6F0033914}" destId="{CF42518F-B0E6-4D9B-A142-DB28824F70F1}" srcOrd="0" destOrd="0" presId="urn:microsoft.com/office/officeart/2005/8/layout/chart3"/>
    <dgm:cxn modelId="{32FC62C8-EE89-4A13-BC4B-3775C3E1475A}" type="presOf" srcId="{0B508CD9-1A1B-4420-BDD1-35B6F0033914}" destId="{7AAD4B54-F579-4C65-9072-72D4C72115ED}" srcOrd="1" destOrd="0" presId="urn:microsoft.com/office/officeart/2005/8/layout/chart3"/>
    <dgm:cxn modelId="{5E3D06D1-1AC9-490A-8ECD-66C369516A83}" type="presOf" srcId="{6A679D34-DF3B-400B-9008-21A5DFF9A94C}" destId="{7F1F3B0A-936B-4BE7-964A-7664ADD6B789}" srcOrd="1" destOrd="0" presId="urn:microsoft.com/office/officeart/2005/8/layout/chart3"/>
    <dgm:cxn modelId="{7ACEAAE9-2573-4AC0-ADEC-1D8A3A08188F}" srcId="{E6F9B72F-6994-450A-9270-9DE7F14A19C2}" destId="{8FDE22E0-E42C-41B7-B57A-120D1CB81FC1}" srcOrd="1" destOrd="0" parTransId="{E80B9943-F5AD-4609-ACE2-0301A5DB147A}" sibTransId="{95C0FB12-79BF-4A9E-9E16-FCCE025817D4}"/>
    <dgm:cxn modelId="{D2BE52FF-82AC-4EA2-8D2E-1E42D0E89D7C}" type="presOf" srcId="{E6F9B72F-6994-450A-9270-9DE7F14A19C2}" destId="{7409470E-835E-4856-8579-989F409F1224}" srcOrd="0" destOrd="0" presId="urn:microsoft.com/office/officeart/2005/8/layout/chart3"/>
    <dgm:cxn modelId="{7930E21E-7DF0-4926-94F5-8C62FCBBA495}" type="presParOf" srcId="{7409470E-835E-4856-8579-989F409F1224}" destId="{CF42518F-B0E6-4D9B-A142-DB28824F70F1}" srcOrd="0" destOrd="0" presId="urn:microsoft.com/office/officeart/2005/8/layout/chart3"/>
    <dgm:cxn modelId="{61231E7A-6A19-4765-AB2A-ACEBE4AB6AB3}" type="presParOf" srcId="{7409470E-835E-4856-8579-989F409F1224}" destId="{7AAD4B54-F579-4C65-9072-72D4C72115ED}" srcOrd="1" destOrd="0" presId="urn:microsoft.com/office/officeart/2005/8/layout/chart3"/>
    <dgm:cxn modelId="{DB2E999C-C3DA-41AD-9F09-6F738AA8205A}" type="presParOf" srcId="{7409470E-835E-4856-8579-989F409F1224}" destId="{31553D9F-5EEE-45F7-AC70-BF579D146E35}" srcOrd="2" destOrd="0" presId="urn:microsoft.com/office/officeart/2005/8/layout/chart3"/>
    <dgm:cxn modelId="{99656C79-A03D-4576-8799-9C8CD807D80D}" type="presParOf" srcId="{7409470E-835E-4856-8579-989F409F1224}" destId="{3B6D3A28-9C6F-4016-BCB1-318BCB46892B}" srcOrd="3" destOrd="0" presId="urn:microsoft.com/office/officeart/2005/8/layout/chart3"/>
    <dgm:cxn modelId="{30ED14A6-D84A-456A-93C8-893260D9D781}" type="presParOf" srcId="{7409470E-835E-4856-8579-989F409F1224}" destId="{4B2D351F-9259-4736-A982-9A76709525D1}" srcOrd="4" destOrd="0" presId="urn:microsoft.com/office/officeart/2005/8/layout/chart3"/>
    <dgm:cxn modelId="{354993CF-B776-4C53-B07F-469948B8C0AB}" type="presParOf" srcId="{7409470E-835E-4856-8579-989F409F1224}" destId="{7F1F3B0A-936B-4BE7-964A-7664ADD6B789}" srcOrd="5" destOrd="0" presId="urn:microsoft.com/office/officeart/2005/8/layout/chart3"/>
    <dgm:cxn modelId="{272F3F03-9BC7-4542-BC6B-E322FFB01B1E}" type="presParOf" srcId="{7409470E-835E-4856-8579-989F409F1224}" destId="{D70898AA-772B-4E00-A2DF-5B2792C53CF9}" srcOrd="6" destOrd="0" presId="urn:microsoft.com/office/officeart/2005/8/layout/chart3"/>
    <dgm:cxn modelId="{4044D644-D7B1-4001-96DD-E9F843AED4B3}" type="presParOf" srcId="{7409470E-835E-4856-8579-989F409F1224}" destId="{F11ADBA3-F9C2-4199-B2E0-54C9CCA7756F}" srcOrd="7" destOrd="0" presId="urn:microsoft.com/office/officeart/2005/8/layout/chart3"/>
    <dgm:cxn modelId="{37F8B19E-3B0E-4F6E-94BC-FF2AEBD74B51}" type="presParOf" srcId="{7409470E-835E-4856-8579-989F409F1224}" destId="{8E2E9CDF-7A92-4658-BA1C-92A4EF136DC6}" srcOrd="8" destOrd="0" presId="urn:microsoft.com/office/officeart/2005/8/layout/chart3"/>
    <dgm:cxn modelId="{E2A6A9AA-3DCE-44F1-92FC-1A71311CAD7B}" type="presParOf" srcId="{7409470E-835E-4856-8579-989F409F1224}" destId="{D91EC916-318B-408E-9195-043F7D2B8AD9}" srcOrd="9" destOrd="0" presId="urn:microsoft.com/office/officeart/2005/8/layout/chart3"/>
    <dgm:cxn modelId="{6ED48B00-6BBB-47AD-8F43-6F1079130B84}" type="presParOf" srcId="{7409470E-835E-4856-8579-989F409F1224}" destId="{52568D8D-4959-418F-B0A7-F80E36584A17}" srcOrd="10" destOrd="0" presId="urn:microsoft.com/office/officeart/2005/8/layout/chart3"/>
    <dgm:cxn modelId="{181EE067-D2AC-405B-ABB9-09DDD8EBEE26}" type="presParOf" srcId="{7409470E-835E-4856-8579-989F409F1224}" destId="{959541CA-7D98-4803-A7B4-0A4C4EA3DFD4}" srcOrd="11" destOrd="0" presId="urn:microsoft.com/office/officeart/2005/8/layout/chart3"/>
    <dgm:cxn modelId="{546B4C1D-A657-4084-AC00-B85976334992}" type="presParOf" srcId="{7409470E-835E-4856-8579-989F409F1224}" destId="{222FDE83-B6F8-485D-8326-E065AB5A06A5}" srcOrd="12" destOrd="0" presId="urn:microsoft.com/office/officeart/2005/8/layout/chart3"/>
    <dgm:cxn modelId="{4CA47304-9F0F-478A-A63F-6C584E4155F6}" type="presParOf" srcId="{7409470E-835E-4856-8579-989F409F1224}" destId="{AA25900C-43D8-4CB9-8192-B9D2DB271D36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73607F-ADB6-499E-AA99-3F45557E7500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85B3B41-F512-4D5F-95D5-F75484E4D4DB}">
      <dgm:prSet/>
      <dgm:spPr/>
      <dgm:t>
        <a:bodyPr/>
        <a:lstStyle/>
        <a:p>
          <a:r>
            <a:rPr lang="pt-BR" b="0" dirty="0"/>
            <a:t>Abuso de posição ou poder em favor de interesses privados</a:t>
          </a:r>
        </a:p>
      </dgm:t>
    </dgm:pt>
    <dgm:pt modelId="{1BC1188B-D36E-4D87-B20F-D386C94E2543}" type="parTrans" cxnId="{E1BA6256-2ACE-487A-AA5C-5480B3ADE21F}">
      <dgm:prSet/>
      <dgm:spPr/>
      <dgm:t>
        <a:bodyPr/>
        <a:lstStyle/>
        <a:p>
          <a:endParaRPr lang="pt-BR"/>
        </a:p>
      </dgm:t>
    </dgm:pt>
    <dgm:pt modelId="{2EEEAEC2-212F-4A5B-AF6B-300DBE0E9374}" type="sibTrans" cxnId="{E1BA6256-2ACE-487A-AA5C-5480B3ADE21F}">
      <dgm:prSet/>
      <dgm:spPr/>
      <dgm:t>
        <a:bodyPr/>
        <a:lstStyle/>
        <a:p>
          <a:endParaRPr lang="pt-BR"/>
        </a:p>
      </dgm:t>
    </dgm:pt>
    <dgm:pt modelId="{FB4F5FF4-F12B-43E5-8B70-4E581E6BA323}">
      <dgm:prSet/>
      <dgm:spPr/>
      <dgm:t>
        <a:bodyPr/>
        <a:lstStyle/>
        <a:p>
          <a:r>
            <a:rPr lang="pt-BR" b="0" dirty="0"/>
            <a:t>Conflito de interesses</a:t>
          </a:r>
        </a:p>
      </dgm:t>
    </dgm:pt>
    <dgm:pt modelId="{FB726763-F74F-427F-80B0-DF7EAA714CC5}" type="parTrans" cxnId="{87547931-BEF4-43DA-BD2A-8CEE584A4AB7}">
      <dgm:prSet/>
      <dgm:spPr/>
      <dgm:t>
        <a:bodyPr/>
        <a:lstStyle/>
        <a:p>
          <a:endParaRPr lang="pt-BR"/>
        </a:p>
      </dgm:t>
    </dgm:pt>
    <dgm:pt modelId="{1180D4A2-1EDA-4C80-94FA-00C38C7B22F2}" type="sibTrans" cxnId="{87547931-BEF4-43DA-BD2A-8CEE584A4AB7}">
      <dgm:prSet/>
      <dgm:spPr/>
      <dgm:t>
        <a:bodyPr/>
        <a:lstStyle/>
        <a:p>
          <a:endParaRPr lang="pt-BR"/>
        </a:p>
      </dgm:t>
    </dgm:pt>
    <dgm:pt modelId="{AFEA9A64-4E15-4F86-BD3F-2A472D4B1362}">
      <dgm:prSet/>
      <dgm:spPr/>
      <dgm:t>
        <a:bodyPr/>
        <a:lstStyle/>
        <a:p>
          <a:r>
            <a:rPr lang="pt-BR" b="0" dirty="0"/>
            <a:t>Pressão interna ou externa ilegal ou antiética para influenciar agente público</a:t>
          </a:r>
        </a:p>
      </dgm:t>
    </dgm:pt>
    <dgm:pt modelId="{680F9126-442C-4D17-BEED-878049017B31}" type="parTrans" cxnId="{7D3C6E5A-9409-49FC-9F2E-9C17AB9831B2}">
      <dgm:prSet/>
      <dgm:spPr/>
      <dgm:t>
        <a:bodyPr/>
        <a:lstStyle/>
        <a:p>
          <a:endParaRPr lang="pt-BR"/>
        </a:p>
      </dgm:t>
    </dgm:pt>
    <dgm:pt modelId="{0C61042E-67C8-4806-998B-4574A28C975A}" type="sibTrans" cxnId="{7D3C6E5A-9409-49FC-9F2E-9C17AB9831B2}">
      <dgm:prSet/>
      <dgm:spPr/>
      <dgm:t>
        <a:bodyPr/>
        <a:lstStyle/>
        <a:p>
          <a:endParaRPr lang="pt-BR"/>
        </a:p>
      </dgm:t>
    </dgm:pt>
    <dgm:pt modelId="{C9B77994-4932-456E-97E5-972F2F71B364}">
      <dgm:prSet/>
      <dgm:spPr/>
      <dgm:t>
        <a:bodyPr/>
        <a:lstStyle/>
        <a:p>
          <a:r>
            <a:rPr lang="pt-BR" b="0"/>
            <a:t>Solicitação ou recebimento de vantagem indevida</a:t>
          </a:r>
        </a:p>
      </dgm:t>
    </dgm:pt>
    <dgm:pt modelId="{4D8FA856-93A7-4473-B815-1B9C57425E66}" type="parTrans" cxnId="{D7A5CD83-0826-45EE-B74D-B09977106B34}">
      <dgm:prSet/>
      <dgm:spPr/>
      <dgm:t>
        <a:bodyPr/>
        <a:lstStyle/>
        <a:p>
          <a:endParaRPr lang="pt-BR"/>
        </a:p>
      </dgm:t>
    </dgm:pt>
    <dgm:pt modelId="{4694DC30-79F6-4FF2-A0B5-58003B9B9733}" type="sibTrans" cxnId="{D7A5CD83-0826-45EE-B74D-B09977106B34}">
      <dgm:prSet/>
      <dgm:spPr/>
      <dgm:t>
        <a:bodyPr/>
        <a:lstStyle/>
        <a:p>
          <a:endParaRPr lang="pt-BR"/>
        </a:p>
      </dgm:t>
    </dgm:pt>
    <dgm:pt modelId="{9A4D583D-3261-4AD9-A05D-C0FB434F047A}">
      <dgm:prSet/>
      <dgm:spPr/>
      <dgm:t>
        <a:bodyPr/>
        <a:lstStyle/>
        <a:p>
          <a:r>
            <a:rPr lang="pt-BR" b="0" strike="noStrike"/>
            <a:t>Nepotismo</a:t>
          </a:r>
          <a:endParaRPr lang="pt-BR" b="0"/>
        </a:p>
      </dgm:t>
    </dgm:pt>
    <dgm:pt modelId="{29DC13C1-C6D8-4586-BBAF-1C895611C7DE}" type="parTrans" cxnId="{610A7970-0E79-45E8-910D-6CAD440EC3B5}">
      <dgm:prSet/>
      <dgm:spPr/>
      <dgm:t>
        <a:bodyPr/>
        <a:lstStyle/>
        <a:p>
          <a:endParaRPr lang="pt-BR"/>
        </a:p>
      </dgm:t>
    </dgm:pt>
    <dgm:pt modelId="{B76F1A57-86B7-4223-B549-29A7E37828C8}" type="sibTrans" cxnId="{610A7970-0E79-45E8-910D-6CAD440EC3B5}">
      <dgm:prSet/>
      <dgm:spPr/>
      <dgm:t>
        <a:bodyPr/>
        <a:lstStyle/>
        <a:p>
          <a:endParaRPr lang="pt-BR"/>
        </a:p>
      </dgm:t>
    </dgm:pt>
    <dgm:pt modelId="{A3B9D327-0D95-4998-9983-1704B8FDFBB7}">
      <dgm:prSet/>
      <dgm:spPr/>
      <dgm:t>
        <a:bodyPr/>
        <a:lstStyle/>
        <a:p>
          <a:r>
            <a:rPr lang="pt-BR" b="0" dirty="0"/>
            <a:t>Utilização de recursos públicos em favor de interesses privados</a:t>
          </a:r>
        </a:p>
      </dgm:t>
    </dgm:pt>
    <dgm:pt modelId="{6E65DBF5-4481-4B1D-BEF1-E4EB1F8EC8FF}" type="parTrans" cxnId="{A3A71146-A3FD-4047-9C8D-7A506C2F6445}">
      <dgm:prSet/>
      <dgm:spPr/>
      <dgm:t>
        <a:bodyPr/>
        <a:lstStyle/>
        <a:p>
          <a:endParaRPr lang="pt-BR"/>
        </a:p>
      </dgm:t>
    </dgm:pt>
    <dgm:pt modelId="{72044675-F03B-4056-8C5F-93F9FEE30FBD}" type="sibTrans" cxnId="{A3A71146-A3FD-4047-9C8D-7A506C2F6445}">
      <dgm:prSet/>
      <dgm:spPr/>
      <dgm:t>
        <a:bodyPr/>
        <a:lstStyle/>
        <a:p>
          <a:endParaRPr lang="pt-BR"/>
        </a:p>
      </dgm:t>
    </dgm:pt>
    <dgm:pt modelId="{7747EB25-F1B4-4B73-83F9-7FFD33E4D250}" type="pres">
      <dgm:prSet presAssocID="{A573607F-ADB6-499E-AA99-3F45557E7500}" presName="vert0" presStyleCnt="0">
        <dgm:presLayoutVars>
          <dgm:dir/>
          <dgm:animOne val="branch"/>
          <dgm:animLvl val="lvl"/>
        </dgm:presLayoutVars>
      </dgm:prSet>
      <dgm:spPr/>
    </dgm:pt>
    <dgm:pt modelId="{37A70846-55B1-4DAD-B3F3-D6E0F66A7A60}" type="pres">
      <dgm:prSet presAssocID="{385B3B41-F512-4D5F-95D5-F75484E4D4DB}" presName="thickLine" presStyleLbl="alignNode1" presStyleIdx="0" presStyleCnt="6"/>
      <dgm:spPr/>
    </dgm:pt>
    <dgm:pt modelId="{71991DC4-4FE1-462A-986F-306B3FCC4B9E}" type="pres">
      <dgm:prSet presAssocID="{385B3B41-F512-4D5F-95D5-F75484E4D4DB}" presName="horz1" presStyleCnt="0"/>
      <dgm:spPr/>
    </dgm:pt>
    <dgm:pt modelId="{50AAF608-39C3-4EAD-8D9B-62BA90637943}" type="pres">
      <dgm:prSet presAssocID="{385B3B41-F512-4D5F-95D5-F75484E4D4DB}" presName="tx1" presStyleLbl="revTx" presStyleIdx="0" presStyleCnt="6"/>
      <dgm:spPr/>
    </dgm:pt>
    <dgm:pt modelId="{556F71F0-4187-4563-BD97-BC5B028D6F61}" type="pres">
      <dgm:prSet presAssocID="{385B3B41-F512-4D5F-95D5-F75484E4D4DB}" presName="vert1" presStyleCnt="0"/>
      <dgm:spPr/>
    </dgm:pt>
    <dgm:pt modelId="{4C27398C-CE1F-45E9-9401-3EB582283534}" type="pres">
      <dgm:prSet presAssocID="{9A4D583D-3261-4AD9-A05D-C0FB434F047A}" presName="thickLine" presStyleLbl="alignNode1" presStyleIdx="1" presStyleCnt="6"/>
      <dgm:spPr/>
    </dgm:pt>
    <dgm:pt modelId="{2C7D15E5-6C69-41BA-8899-F413CE199E50}" type="pres">
      <dgm:prSet presAssocID="{9A4D583D-3261-4AD9-A05D-C0FB434F047A}" presName="horz1" presStyleCnt="0"/>
      <dgm:spPr/>
    </dgm:pt>
    <dgm:pt modelId="{09BC29DA-74AA-46A9-9F60-7033E5ED81EE}" type="pres">
      <dgm:prSet presAssocID="{9A4D583D-3261-4AD9-A05D-C0FB434F047A}" presName="tx1" presStyleLbl="revTx" presStyleIdx="1" presStyleCnt="6"/>
      <dgm:spPr/>
    </dgm:pt>
    <dgm:pt modelId="{DA39256C-995E-446A-A348-5434373DAA64}" type="pres">
      <dgm:prSet presAssocID="{9A4D583D-3261-4AD9-A05D-C0FB434F047A}" presName="vert1" presStyleCnt="0"/>
      <dgm:spPr/>
    </dgm:pt>
    <dgm:pt modelId="{D8F3DD3B-A744-4178-B993-AFA13B8FFEE8}" type="pres">
      <dgm:prSet presAssocID="{FB4F5FF4-F12B-43E5-8B70-4E581E6BA323}" presName="thickLine" presStyleLbl="alignNode1" presStyleIdx="2" presStyleCnt="6"/>
      <dgm:spPr/>
    </dgm:pt>
    <dgm:pt modelId="{ADF90581-D646-4D24-BB35-EBF3392DD635}" type="pres">
      <dgm:prSet presAssocID="{FB4F5FF4-F12B-43E5-8B70-4E581E6BA323}" presName="horz1" presStyleCnt="0"/>
      <dgm:spPr/>
    </dgm:pt>
    <dgm:pt modelId="{37537FBA-624C-40D5-A230-40ADA7C1EE6E}" type="pres">
      <dgm:prSet presAssocID="{FB4F5FF4-F12B-43E5-8B70-4E581E6BA323}" presName="tx1" presStyleLbl="revTx" presStyleIdx="2" presStyleCnt="6"/>
      <dgm:spPr/>
    </dgm:pt>
    <dgm:pt modelId="{A74852DE-AFE8-4185-8812-5FD0444B337B}" type="pres">
      <dgm:prSet presAssocID="{FB4F5FF4-F12B-43E5-8B70-4E581E6BA323}" presName="vert1" presStyleCnt="0"/>
      <dgm:spPr/>
    </dgm:pt>
    <dgm:pt modelId="{148C711C-EC39-4C81-9175-3BF7C2570E7E}" type="pres">
      <dgm:prSet presAssocID="{AFEA9A64-4E15-4F86-BD3F-2A472D4B1362}" presName="thickLine" presStyleLbl="alignNode1" presStyleIdx="3" presStyleCnt="6"/>
      <dgm:spPr/>
    </dgm:pt>
    <dgm:pt modelId="{887C3194-484D-41D1-8398-2DBCE2015D00}" type="pres">
      <dgm:prSet presAssocID="{AFEA9A64-4E15-4F86-BD3F-2A472D4B1362}" presName="horz1" presStyleCnt="0"/>
      <dgm:spPr/>
    </dgm:pt>
    <dgm:pt modelId="{5C7D7D7B-C810-4F0C-A914-8CC0AAD1CA46}" type="pres">
      <dgm:prSet presAssocID="{AFEA9A64-4E15-4F86-BD3F-2A472D4B1362}" presName="tx1" presStyleLbl="revTx" presStyleIdx="3" presStyleCnt="6"/>
      <dgm:spPr/>
    </dgm:pt>
    <dgm:pt modelId="{AB8D085F-F614-4FA3-AB6A-BD1AE573DF3F}" type="pres">
      <dgm:prSet presAssocID="{AFEA9A64-4E15-4F86-BD3F-2A472D4B1362}" presName="vert1" presStyleCnt="0"/>
      <dgm:spPr/>
    </dgm:pt>
    <dgm:pt modelId="{50476260-1B51-4ECF-94B6-B0A921A830BD}" type="pres">
      <dgm:prSet presAssocID="{C9B77994-4932-456E-97E5-972F2F71B364}" presName="thickLine" presStyleLbl="alignNode1" presStyleIdx="4" presStyleCnt="6"/>
      <dgm:spPr/>
    </dgm:pt>
    <dgm:pt modelId="{4C899F04-DEA8-4E02-8C46-A570BDD88E9C}" type="pres">
      <dgm:prSet presAssocID="{C9B77994-4932-456E-97E5-972F2F71B364}" presName="horz1" presStyleCnt="0"/>
      <dgm:spPr/>
    </dgm:pt>
    <dgm:pt modelId="{40771974-B0FA-478E-B312-A500044C60D8}" type="pres">
      <dgm:prSet presAssocID="{C9B77994-4932-456E-97E5-972F2F71B364}" presName="tx1" presStyleLbl="revTx" presStyleIdx="4" presStyleCnt="6"/>
      <dgm:spPr/>
    </dgm:pt>
    <dgm:pt modelId="{2130590D-931E-4EA2-841B-1BBDC91F97B7}" type="pres">
      <dgm:prSet presAssocID="{C9B77994-4932-456E-97E5-972F2F71B364}" presName="vert1" presStyleCnt="0"/>
      <dgm:spPr/>
    </dgm:pt>
    <dgm:pt modelId="{FA142200-C906-4B56-A233-F622D8AC184C}" type="pres">
      <dgm:prSet presAssocID="{A3B9D327-0D95-4998-9983-1704B8FDFBB7}" presName="thickLine" presStyleLbl="alignNode1" presStyleIdx="5" presStyleCnt="6"/>
      <dgm:spPr/>
    </dgm:pt>
    <dgm:pt modelId="{4F925B60-9C4B-479F-9E4D-63D57EEFE5A6}" type="pres">
      <dgm:prSet presAssocID="{A3B9D327-0D95-4998-9983-1704B8FDFBB7}" presName="horz1" presStyleCnt="0"/>
      <dgm:spPr/>
    </dgm:pt>
    <dgm:pt modelId="{78CC1FB3-D6B4-44A6-9F2F-4B27F6EE34D2}" type="pres">
      <dgm:prSet presAssocID="{A3B9D327-0D95-4998-9983-1704B8FDFBB7}" presName="tx1" presStyleLbl="revTx" presStyleIdx="5" presStyleCnt="6"/>
      <dgm:spPr/>
    </dgm:pt>
    <dgm:pt modelId="{27400CF7-F641-431A-9081-54C061694C31}" type="pres">
      <dgm:prSet presAssocID="{A3B9D327-0D95-4998-9983-1704B8FDFBB7}" presName="vert1" presStyleCnt="0"/>
      <dgm:spPr/>
    </dgm:pt>
  </dgm:ptLst>
  <dgm:cxnLst>
    <dgm:cxn modelId="{8B716E1E-F6F3-47EE-B57A-B6701B0D353B}" type="presOf" srcId="{AFEA9A64-4E15-4F86-BD3F-2A472D4B1362}" destId="{5C7D7D7B-C810-4F0C-A914-8CC0AAD1CA46}" srcOrd="0" destOrd="0" presId="urn:microsoft.com/office/officeart/2008/layout/LinedList"/>
    <dgm:cxn modelId="{87547931-BEF4-43DA-BD2A-8CEE584A4AB7}" srcId="{A573607F-ADB6-499E-AA99-3F45557E7500}" destId="{FB4F5FF4-F12B-43E5-8B70-4E581E6BA323}" srcOrd="2" destOrd="0" parTransId="{FB726763-F74F-427F-80B0-DF7EAA714CC5}" sibTransId="{1180D4A2-1EDA-4C80-94FA-00C38C7B22F2}"/>
    <dgm:cxn modelId="{E504855F-57DF-4178-ACF2-A38F934D39C8}" type="presOf" srcId="{C9B77994-4932-456E-97E5-972F2F71B364}" destId="{40771974-B0FA-478E-B312-A500044C60D8}" srcOrd="0" destOrd="0" presId="urn:microsoft.com/office/officeart/2008/layout/LinedList"/>
    <dgm:cxn modelId="{A3A71146-A3FD-4047-9C8D-7A506C2F6445}" srcId="{A573607F-ADB6-499E-AA99-3F45557E7500}" destId="{A3B9D327-0D95-4998-9983-1704B8FDFBB7}" srcOrd="5" destOrd="0" parTransId="{6E65DBF5-4481-4B1D-BEF1-E4EB1F8EC8FF}" sibTransId="{72044675-F03B-4056-8C5F-93F9FEE30FBD}"/>
    <dgm:cxn modelId="{610A7970-0E79-45E8-910D-6CAD440EC3B5}" srcId="{A573607F-ADB6-499E-AA99-3F45557E7500}" destId="{9A4D583D-3261-4AD9-A05D-C0FB434F047A}" srcOrd="1" destOrd="0" parTransId="{29DC13C1-C6D8-4586-BBAF-1C895611C7DE}" sibTransId="{B76F1A57-86B7-4223-B549-29A7E37828C8}"/>
    <dgm:cxn modelId="{E1BA6256-2ACE-487A-AA5C-5480B3ADE21F}" srcId="{A573607F-ADB6-499E-AA99-3F45557E7500}" destId="{385B3B41-F512-4D5F-95D5-F75484E4D4DB}" srcOrd="0" destOrd="0" parTransId="{1BC1188B-D36E-4D87-B20F-D386C94E2543}" sibTransId="{2EEEAEC2-212F-4A5B-AF6B-300DBE0E9374}"/>
    <dgm:cxn modelId="{7D3C6E5A-9409-49FC-9F2E-9C17AB9831B2}" srcId="{A573607F-ADB6-499E-AA99-3F45557E7500}" destId="{AFEA9A64-4E15-4F86-BD3F-2A472D4B1362}" srcOrd="3" destOrd="0" parTransId="{680F9126-442C-4D17-BEED-878049017B31}" sibTransId="{0C61042E-67C8-4806-998B-4574A28C975A}"/>
    <dgm:cxn modelId="{D7A5CD83-0826-45EE-B74D-B09977106B34}" srcId="{A573607F-ADB6-499E-AA99-3F45557E7500}" destId="{C9B77994-4932-456E-97E5-972F2F71B364}" srcOrd="4" destOrd="0" parTransId="{4D8FA856-93A7-4473-B815-1B9C57425E66}" sibTransId="{4694DC30-79F6-4FF2-A0B5-58003B9B9733}"/>
    <dgm:cxn modelId="{C721D598-7A8E-42B3-8B11-3297F768AFC4}" type="presOf" srcId="{FB4F5FF4-F12B-43E5-8B70-4E581E6BA323}" destId="{37537FBA-624C-40D5-A230-40ADA7C1EE6E}" srcOrd="0" destOrd="0" presId="urn:microsoft.com/office/officeart/2008/layout/LinedList"/>
    <dgm:cxn modelId="{BE026AC9-F04E-40B1-89EB-08BEAEAB3E4D}" type="presOf" srcId="{385B3B41-F512-4D5F-95D5-F75484E4D4DB}" destId="{50AAF608-39C3-4EAD-8D9B-62BA90637943}" srcOrd="0" destOrd="0" presId="urn:microsoft.com/office/officeart/2008/layout/LinedList"/>
    <dgm:cxn modelId="{89B66FCC-FD0E-4450-857A-9E42F50FBB81}" type="presOf" srcId="{A573607F-ADB6-499E-AA99-3F45557E7500}" destId="{7747EB25-F1B4-4B73-83F9-7FFD33E4D250}" srcOrd="0" destOrd="0" presId="urn:microsoft.com/office/officeart/2008/layout/LinedList"/>
    <dgm:cxn modelId="{4B5C3DD5-2D2C-4812-AD98-9A4F73197A0A}" type="presOf" srcId="{A3B9D327-0D95-4998-9983-1704B8FDFBB7}" destId="{78CC1FB3-D6B4-44A6-9F2F-4B27F6EE34D2}" srcOrd="0" destOrd="0" presId="urn:microsoft.com/office/officeart/2008/layout/LinedList"/>
    <dgm:cxn modelId="{0FF9E0FB-EC4A-4074-A81B-077F7B5ED364}" type="presOf" srcId="{9A4D583D-3261-4AD9-A05D-C0FB434F047A}" destId="{09BC29DA-74AA-46A9-9F60-7033E5ED81EE}" srcOrd="0" destOrd="0" presId="urn:microsoft.com/office/officeart/2008/layout/LinedList"/>
    <dgm:cxn modelId="{451D94A3-1437-4614-A04F-F7FC4E4D3692}" type="presParOf" srcId="{7747EB25-F1B4-4B73-83F9-7FFD33E4D250}" destId="{37A70846-55B1-4DAD-B3F3-D6E0F66A7A60}" srcOrd="0" destOrd="0" presId="urn:microsoft.com/office/officeart/2008/layout/LinedList"/>
    <dgm:cxn modelId="{3512BB1A-B5A5-46F7-A526-512DFECC66B4}" type="presParOf" srcId="{7747EB25-F1B4-4B73-83F9-7FFD33E4D250}" destId="{71991DC4-4FE1-462A-986F-306B3FCC4B9E}" srcOrd="1" destOrd="0" presId="urn:microsoft.com/office/officeart/2008/layout/LinedList"/>
    <dgm:cxn modelId="{27C3B5BE-E662-460D-806F-BBB70F8BE21C}" type="presParOf" srcId="{71991DC4-4FE1-462A-986F-306B3FCC4B9E}" destId="{50AAF608-39C3-4EAD-8D9B-62BA90637943}" srcOrd="0" destOrd="0" presId="urn:microsoft.com/office/officeart/2008/layout/LinedList"/>
    <dgm:cxn modelId="{FE643110-539D-43E7-98F4-07051E1B49A3}" type="presParOf" srcId="{71991DC4-4FE1-462A-986F-306B3FCC4B9E}" destId="{556F71F0-4187-4563-BD97-BC5B028D6F61}" srcOrd="1" destOrd="0" presId="urn:microsoft.com/office/officeart/2008/layout/LinedList"/>
    <dgm:cxn modelId="{A7F81AFE-717E-4B4E-B026-BC49CB5DC296}" type="presParOf" srcId="{7747EB25-F1B4-4B73-83F9-7FFD33E4D250}" destId="{4C27398C-CE1F-45E9-9401-3EB582283534}" srcOrd="2" destOrd="0" presId="urn:microsoft.com/office/officeart/2008/layout/LinedList"/>
    <dgm:cxn modelId="{13B03B1B-A1BD-43D3-8837-802DA438DCF5}" type="presParOf" srcId="{7747EB25-F1B4-4B73-83F9-7FFD33E4D250}" destId="{2C7D15E5-6C69-41BA-8899-F413CE199E50}" srcOrd="3" destOrd="0" presId="urn:microsoft.com/office/officeart/2008/layout/LinedList"/>
    <dgm:cxn modelId="{1909237A-DCF7-4A81-B17F-D4176EC99746}" type="presParOf" srcId="{2C7D15E5-6C69-41BA-8899-F413CE199E50}" destId="{09BC29DA-74AA-46A9-9F60-7033E5ED81EE}" srcOrd="0" destOrd="0" presId="urn:microsoft.com/office/officeart/2008/layout/LinedList"/>
    <dgm:cxn modelId="{2DA4E369-7E46-4170-89E6-67D02F4687B9}" type="presParOf" srcId="{2C7D15E5-6C69-41BA-8899-F413CE199E50}" destId="{DA39256C-995E-446A-A348-5434373DAA64}" srcOrd="1" destOrd="0" presId="urn:microsoft.com/office/officeart/2008/layout/LinedList"/>
    <dgm:cxn modelId="{91498B74-DAE8-4D9D-B75F-72E9DCAC1C8C}" type="presParOf" srcId="{7747EB25-F1B4-4B73-83F9-7FFD33E4D250}" destId="{D8F3DD3B-A744-4178-B993-AFA13B8FFEE8}" srcOrd="4" destOrd="0" presId="urn:microsoft.com/office/officeart/2008/layout/LinedList"/>
    <dgm:cxn modelId="{0E1A7391-107A-41D6-A64C-72B91F2C788B}" type="presParOf" srcId="{7747EB25-F1B4-4B73-83F9-7FFD33E4D250}" destId="{ADF90581-D646-4D24-BB35-EBF3392DD635}" srcOrd="5" destOrd="0" presId="urn:microsoft.com/office/officeart/2008/layout/LinedList"/>
    <dgm:cxn modelId="{3ED0F7DB-AE20-46EB-9876-CEF39D358C0E}" type="presParOf" srcId="{ADF90581-D646-4D24-BB35-EBF3392DD635}" destId="{37537FBA-624C-40D5-A230-40ADA7C1EE6E}" srcOrd="0" destOrd="0" presId="urn:microsoft.com/office/officeart/2008/layout/LinedList"/>
    <dgm:cxn modelId="{E39D1088-224B-4704-9122-5ABC6AA59F44}" type="presParOf" srcId="{ADF90581-D646-4D24-BB35-EBF3392DD635}" destId="{A74852DE-AFE8-4185-8812-5FD0444B337B}" srcOrd="1" destOrd="0" presId="urn:microsoft.com/office/officeart/2008/layout/LinedList"/>
    <dgm:cxn modelId="{395DF464-DF5A-4263-91FF-A9A20C0F5FBF}" type="presParOf" srcId="{7747EB25-F1B4-4B73-83F9-7FFD33E4D250}" destId="{148C711C-EC39-4C81-9175-3BF7C2570E7E}" srcOrd="6" destOrd="0" presId="urn:microsoft.com/office/officeart/2008/layout/LinedList"/>
    <dgm:cxn modelId="{71095D87-E140-436F-B4E2-006E2A14688E}" type="presParOf" srcId="{7747EB25-F1B4-4B73-83F9-7FFD33E4D250}" destId="{887C3194-484D-41D1-8398-2DBCE2015D00}" srcOrd="7" destOrd="0" presId="urn:microsoft.com/office/officeart/2008/layout/LinedList"/>
    <dgm:cxn modelId="{F01CDD98-7BCE-4B14-AD67-F7A650A51541}" type="presParOf" srcId="{887C3194-484D-41D1-8398-2DBCE2015D00}" destId="{5C7D7D7B-C810-4F0C-A914-8CC0AAD1CA46}" srcOrd="0" destOrd="0" presId="urn:microsoft.com/office/officeart/2008/layout/LinedList"/>
    <dgm:cxn modelId="{CBBF996A-D370-4C35-A755-ED4782896D44}" type="presParOf" srcId="{887C3194-484D-41D1-8398-2DBCE2015D00}" destId="{AB8D085F-F614-4FA3-AB6A-BD1AE573DF3F}" srcOrd="1" destOrd="0" presId="urn:microsoft.com/office/officeart/2008/layout/LinedList"/>
    <dgm:cxn modelId="{0D9DA2BE-0E94-4F07-9606-64273E971C11}" type="presParOf" srcId="{7747EB25-F1B4-4B73-83F9-7FFD33E4D250}" destId="{50476260-1B51-4ECF-94B6-B0A921A830BD}" srcOrd="8" destOrd="0" presId="urn:microsoft.com/office/officeart/2008/layout/LinedList"/>
    <dgm:cxn modelId="{EEAAFE41-B814-4EB8-8084-58710157F48D}" type="presParOf" srcId="{7747EB25-F1B4-4B73-83F9-7FFD33E4D250}" destId="{4C899F04-DEA8-4E02-8C46-A570BDD88E9C}" srcOrd="9" destOrd="0" presId="urn:microsoft.com/office/officeart/2008/layout/LinedList"/>
    <dgm:cxn modelId="{59A0F539-8CE3-40F4-98C8-942EA45174D9}" type="presParOf" srcId="{4C899F04-DEA8-4E02-8C46-A570BDD88E9C}" destId="{40771974-B0FA-478E-B312-A500044C60D8}" srcOrd="0" destOrd="0" presId="urn:microsoft.com/office/officeart/2008/layout/LinedList"/>
    <dgm:cxn modelId="{DC2649B3-00FD-4910-BD3A-1F41A9CCE54E}" type="presParOf" srcId="{4C899F04-DEA8-4E02-8C46-A570BDD88E9C}" destId="{2130590D-931E-4EA2-841B-1BBDC91F97B7}" srcOrd="1" destOrd="0" presId="urn:microsoft.com/office/officeart/2008/layout/LinedList"/>
    <dgm:cxn modelId="{003B8FCB-DD21-4AC7-85BE-8C4D61A24CF5}" type="presParOf" srcId="{7747EB25-F1B4-4B73-83F9-7FFD33E4D250}" destId="{FA142200-C906-4B56-A233-F622D8AC184C}" srcOrd="10" destOrd="0" presId="urn:microsoft.com/office/officeart/2008/layout/LinedList"/>
    <dgm:cxn modelId="{E185A31D-8E75-45D3-9C04-02E15B9A1D79}" type="presParOf" srcId="{7747EB25-F1B4-4B73-83F9-7FFD33E4D250}" destId="{4F925B60-9C4B-479F-9E4D-63D57EEFE5A6}" srcOrd="11" destOrd="0" presId="urn:microsoft.com/office/officeart/2008/layout/LinedList"/>
    <dgm:cxn modelId="{D82E038E-A63C-4D65-8653-D6572D894AAD}" type="presParOf" srcId="{4F925B60-9C4B-479F-9E4D-63D57EEFE5A6}" destId="{78CC1FB3-D6B4-44A6-9F2F-4B27F6EE34D2}" srcOrd="0" destOrd="0" presId="urn:microsoft.com/office/officeart/2008/layout/LinedList"/>
    <dgm:cxn modelId="{F902CE7B-CF73-4F2F-925F-59830502487F}" type="presParOf" srcId="{4F925B60-9C4B-479F-9E4D-63D57EEFE5A6}" destId="{27400CF7-F641-431A-9081-54C061694C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17D46-792D-4D71-BFB6-722D369C982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3BB40708-C0ED-4CC6-ACF7-D41DAC032D06}">
      <dgm:prSet/>
      <dgm:spPr/>
      <dgm:t>
        <a:bodyPr/>
        <a:lstStyle/>
        <a:p>
          <a:r>
            <a:rPr lang="pt-BR" dirty="0"/>
            <a:t>Concessão de cargos ou vantagens em troca de apoio ou auxílio</a:t>
          </a:r>
        </a:p>
      </dgm:t>
    </dgm:pt>
    <dgm:pt modelId="{AE5A3F84-1B1A-4DD1-989A-EEF41C885611}" type="parTrans" cxnId="{346BBF75-D149-42F6-9341-E97EAB434266}">
      <dgm:prSet/>
      <dgm:spPr/>
      <dgm:t>
        <a:bodyPr/>
        <a:lstStyle/>
        <a:p>
          <a:endParaRPr lang="pt-BR"/>
        </a:p>
      </dgm:t>
    </dgm:pt>
    <dgm:pt modelId="{052EDBF8-8EBC-41DD-8894-7F762E3750B5}" type="sibTrans" cxnId="{346BBF75-D149-42F6-9341-E97EAB434266}">
      <dgm:prSet/>
      <dgm:spPr/>
      <dgm:t>
        <a:bodyPr/>
        <a:lstStyle/>
        <a:p>
          <a:endParaRPr lang="pt-BR"/>
        </a:p>
      </dgm:t>
    </dgm:pt>
    <dgm:pt modelId="{02FC77E0-5148-4F7E-9FAD-95A74CF8B9CA}">
      <dgm:prSet/>
      <dgm:spPr/>
      <dgm:t>
        <a:bodyPr/>
        <a:lstStyle/>
        <a:p>
          <a:r>
            <a:rPr lang="pt-BR" dirty="0"/>
            <a:t>Esquivar-se do cumprimento de obrigações/ deveres</a:t>
          </a:r>
        </a:p>
      </dgm:t>
    </dgm:pt>
    <dgm:pt modelId="{D9A4B312-51A1-480F-B0D8-F891FB97B04B}" type="parTrans" cxnId="{EDF70FD7-EDDC-423C-A296-8B8594DB4B6C}">
      <dgm:prSet/>
      <dgm:spPr/>
      <dgm:t>
        <a:bodyPr/>
        <a:lstStyle/>
        <a:p>
          <a:endParaRPr lang="pt-BR"/>
        </a:p>
      </dgm:t>
    </dgm:pt>
    <dgm:pt modelId="{3ED49F6F-1658-4E08-9BE0-E38865F808A6}" type="sibTrans" cxnId="{EDF70FD7-EDDC-423C-A296-8B8594DB4B6C}">
      <dgm:prSet/>
      <dgm:spPr/>
      <dgm:t>
        <a:bodyPr/>
        <a:lstStyle/>
        <a:p>
          <a:endParaRPr lang="pt-BR"/>
        </a:p>
      </dgm:t>
    </dgm:pt>
    <dgm:pt modelId="{C2EFE195-727D-42CE-9E48-C709317BE63D}">
      <dgm:prSet/>
      <dgm:spPr/>
      <dgm:t>
        <a:bodyPr/>
        <a:lstStyle/>
        <a:p>
          <a:r>
            <a:rPr lang="pt-BR" dirty="0"/>
            <a:t>Falsificação de informação para interesses privados</a:t>
          </a:r>
        </a:p>
      </dgm:t>
    </dgm:pt>
    <dgm:pt modelId="{8ED78852-ECAA-4504-BCB8-F7EAE1F1DA04}" type="parTrans" cxnId="{2902910E-C650-498F-A75A-675984B2F176}">
      <dgm:prSet/>
      <dgm:spPr/>
      <dgm:t>
        <a:bodyPr/>
        <a:lstStyle/>
        <a:p>
          <a:endParaRPr lang="pt-BR"/>
        </a:p>
      </dgm:t>
    </dgm:pt>
    <dgm:pt modelId="{EC9F6CF7-C363-4EC1-A90D-48F9946C9B4A}" type="sibTrans" cxnId="{2902910E-C650-498F-A75A-675984B2F176}">
      <dgm:prSet/>
      <dgm:spPr/>
      <dgm:t>
        <a:bodyPr/>
        <a:lstStyle/>
        <a:p>
          <a:endParaRPr lang="pt-BR"/>
        </a:p>
      </dgm:t>
    </dgm:pt>
    <dgm:pt modelId="{92260DED-2BB8-4A5E-8236-00F4B793451F}">
      <dgm:prSet/>
      <dgm:spPr/>
      <dgm:t>
        <a:bodyPr/>
        <a:lstStyle/>
        <a:p>
          <a:r>
            <a:rPr lang="pt-BR" dirty="0"/>
            <a:t>Outras formas de favorecimento – a outros ou a si mesmo</a:t>
          </a:r>
        </a:p>
      </dgm:t>
    </dgm:pt>
    <dgm:pt modelId="{99539D8F-A2F5-4CDC-8CDB-14F836283C37}" type="parTrans" cxnId="{D9E95641-7A5B-4931-BB81-5192107D44A7}">
      <dgm:prSet/>
      <dgm:spPr/>
      <dgm:t>
        <a:bodyPr/>
        <a:lstStyle/>
        <a:p>
          <a:endParaRPr lang="pt-BR"/>
        </a:p>
      </dgm:t>
    </dgm:pt>
    <dgm:pt modelId="{11F57051-8D70-4347-AF46-5FBC090F522C}" type="sibTrans" cxnId="{D9E95641-7A5B-4931-BB81-5192107D44A7}">
      <dgm:prSet/>
      <dgm:spPr/>
      <dgm:t>
        <a:bodyPr/>
        <a:lstStyle/>
        <a:p>
          <a:endParaRPr lang="pt-BR"/>
        </a:p>
      </dgm:t>
    </dgm:pt>
    <dgm:pt modelId="{A61AD469-89F6-4682-B5BE-8E284ECC245B}" type="pres">
      <dgm:prSet presAssocID="{EC217D46-792D-4D71-BFB6-722D369C9822}" presName="linear" presStyleCnt="0">
        <dgm:presLayoutVars>
          <dgm:dir/>
          <dgm:animLvl val="lvl"/>
          <dgm:resizeHandles val="exact"/>
        </dgm:presLayoutVars>
      </dgm:prSet>
      <dgm:spPr/>
    </dgm:pt>
    <dgm:pt modelId="{B722AB1D-3400-4F30-8385-0F65E25359A7}" type="pres">
      <dgm:prSet presAssocID="{3BB40708-C0ED-4CC6-ACF7-D41DAC032D06}" presName="parentLin" presStyleCnt="0"/>
      <dgm:spPr/>
    </dgm:pt>
    <dgm:pt modelId="{CB1DCCD5-DF7F-4573-BCE0-D93EEEF6B0E6}" type="pres">
      <dgm:prSet presAssocID="{3BB40708-C0ED-4CC6-ACF7-D41DAC032D06}" presName="parentLeftMargin" presStyleLbl="node1" presStyleIdx="0" presStyleCnt="4"/>
      <dgm:spPr/>
    </dgm:pt>
    <dgm:pt modelId="{61EB60A7-E5B3-467E-AE66-E5E5664CEAE3}" type="pres">
      <dgm:prSet presAssocID="{3BB40708-C0ED-4CC6-ACF7-D41DAC032D0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7548AB-0333-4F95-AE15-E183F1B55DDD}" type="pres">
      <dgm:prSet presAssocID="{3BB40708-C0ED-4CC6-ACF7-D41DAC032D06}" presName="negativeSpace" presStyleCnt="0"/>
      <dgm:spPr/>
    </dgm:pt>
    <dgm:pt modelId="{4C2E0483-2543-400E-A3FA-3E9D5FEF58A3}" type="pres">
      <dgm:prSet presAssocID="{3BB40708-C0ED-4CC6-ACF7-D41DAC032D06}" presName="childText" presStyleLbl="conFgAcc1" presStyleIdx="0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7479E037-10FB-4A14-B49C-54ACCC84EB80}" type="pres">
      <dgm:prSet presAssocID="{052EDBF8-8EBC-41DD-8894-7F762E3750B5}" presName="spaceBetweenRectangles" presStyleCnt="0"/>
      <dgm:spPr/>
    </dgm:pt>
    <dgm:pt modelId="{0E9AB710-4D70-42D6-A672-079CC1A0A22F}" type="pres">
      <dgm:prSet presAssocID="{02FC77E0-5148-4F7E-9FAD-95A74CF8B9CA}" presName="parentLin" presStyleCnt="0"/>
      <dgm:spPr/>
    </dgm:pt>
    <dgm:pt modelId="{638E2666-2D64-48A6-BD6A-92000202A18D}" type="pres">
      <dgm:prSet presAssocID="{02FC77E0-5148-4F7E-9FAD-95A74CF8B9CA}" presName="parentLeftMargin" presStyleLbl="node1" presStyleIdx="0" presStyleCnt="4"/>
      <dgm:spPr/>
    </dgm:pt>
    <dgm:pt modelId="{0B34103F-C747-440B-B81A-1AD936A106A8}" type="pres">
      <dgm:prSet presAssocID="{02FC77E0-5148-4F7E-9FAD-95A74CF8B9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4B9FBE-E5C5-413E-9A8D-FEFD0AD6EA7C}" type="pres">
      <dgm:prSet presAssocID="{02FC77E0-5148-4F7E-9FAD-95A74CF8B9CA}" presName="negativeSpace" presStyleCnt="0"/>
      <dgm:spPr/>
    </dgm:pt>
    <dgm:pt modelId="{AC07718B-7079-4FF3-8BD2-11DEF4357C5D}" type="pres">
      <dgm:prSet presAssocID="{02FC77E0-5148-4F7E-9FAD-95A74CF8B9CA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9A3426AE-D249-40BD-9C06-BD2BFF4E09AE}" type="pres">
      <dgm:prSet presAssocID="{3ED49F6F-1658-4E08-9BE0-E38865F808A6}" presName="spaceBetweenRectangles" presStyleCnt="0"/>
      <dgm:spPr/>
    </dgm:pt>
    <dgm:pt modelId="{B5EA3FD3-1015-457C-B2B6-63BC50F88B5D}" type="pres">
      <dgm:prSet presAssocID="{C2EFE195-727D-42CE-9E48-C709317BE63D}" presName="parentLin" presStyleCnt="0"/>
      <dgm:spPr/>
    </dgm:pt>
    <dgm:pt modelId="{B66491A0-F230-4D2C-BFF9-694358D64AEA}" type="pres">
      <dgm:prSet presAssocID="{C2EFE195-727D-42CE-9E48-C709317BE63D}" presName="parentLeftMargin" presStyleLbl="node1" presStyleIdx="1" presStyleCnt="4"/>
      <dgm:spPr/>
    </dgm:pt>
    <dgm:pt modelId="{AD921098-2771-426C-90C3-65FD1237C53E}" type="pres">
      <dgm:prSet presAssocID="{C2EFE195-727D-42CE-9E48-C709317BE6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2536B0-077C-4A08-9781-89CEC21DC9A0}" type="pres">
      <dgm:prSet presAssocID="{C2EFE195-727D-42CE-9E48-C709317BE63D}" presName="negativeSpace" presStyleCnt="0"/>
      <dgm:spPr/>
    </dgm:pt>
    <dgm:pt modelId="{109CE94B-5338-4BD3-85D8-C8035C8C0423}" type="pres">
      <dgm:prSet presAssocID="{C2EFE195-727D-42CE-9E48-C709317BE63D}" presName="childText" presStyleLbl="conFgAcc1" presStyleIdx="2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  <dgm:pt modelId="{CA9921DB-9289-4B66-AF2B-6AF1FEDE8926}" type="pres">
      <dgm:prSet presAssocID="{EC9F6CF7-C363-4EC1-A90D-48F9946C9B4A}" presName="spaceBetweenRectangles" presStyleCnt="0"/>
      <dgm:spPr/>
    </dgm:pt>
    <dgm:pt modelId="{09C8C72E-379A-438B-AB28-11BE17358CDA}" type="pres">
      <dgm:prSet presAssocID="{92260DED-2BB8-4A5E-8236-00F4B793451F}" presName="parentLin" presStyleCnt="0"/>
      <dgm:spPr/>
    </dgm:pt>
    <dgm:pt modelId="{74467A73-7643-447E-A3EE-B22ACEA0789C}" type="pres">
      <dgm:prSet presAssocID="{92260DED-2BB8-4A5E-8236-00F4B793451F}" presName="parentLeftMargin" presStyleLbl="node1" presStyleIdx="2" presStyleCnt="4"/>
      <dgm:spPr/>
    </dgm:pt>
    <dgm:pt modelId="{81A601A4-996D-41C0-835A-B5630C314623}" type="pres">
      <dgm:prSet presAssocID="{92260DED-2BB8-4A5E-8236-00F4B793451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DE4F710-6280-4291-9761-3472F0E00BE9}" type="pres">
      <dgm:prSet presAssocID="{92260DED-2BB8-4A5E-8236-00F4B793451F}" presName="negativeSpace" presStyleCnt="0"/>
      <dgm:spPr/>
    </dgm:pt>
    <dgm:pt modelId="{FC72FBFD-91A9-44C1-BA24-2DA935DDD8A7}" type="pres">
      <dgm:prSet presAssocID="{92260DED-2BB8-4A5E-8236-00F4B793451F}" presName="childText" presStyleLbl="conFgAcc1" presStyleIdx="3" presStyleCnt="4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</dgm:pt>
  </dgm:ptLst>
  <dgm:cxnLst>
    <dgm:cxn modelId="{2902910E-C650-498F-A75A-675984B2F176}" srcId="{EC217D46-792D-4D71-BFB6-722D369C9822}" destId="{C2EFE195-727D-42CE-9E48-C709317BE63D}" srcOrd="2" destOrd="0" parTransId="{8ED78852-ECAA-4504-BCB8-F7EAE1F1DA04}" sibTransId="{EC9F6CF7-C363-4EC1-A90D-48F9946C9B4A}"/>
    <dgm:cxn modelId="{6152280F-3195-4B12-9FAE-A57715A35DEE}" type="presOf" srcId="{02FC77E0-5148-4F7E-9FAD-95A74CF8B9CA}" destId="{638E2666-2D64-48A6-BD6A-92000202A18D}" srcOrd="0" destOrd="0" presId="urn:microsoft.com/office/officeart/2005/8/layout/list1"/>
    <dgm:cxn modelId="{D9E95641-7A5B-4931-BB81-5192107D44A7}" srcId="{EC217D46-792D-4D71-BFB6-722D369C9822}" destId="{92260DED-2BB8-4A5E-8236-00F4B793451F}" srcOrd="3" destOrd="0" parTransId="{99539D8F-A2F5-4CDC-8CDB-14F836283C37}" sibTransId="{11F57051-8D70-4347-AF46-5FBC090F522C}"/>
    <dgm:cxn modelId="{0E095464-2C31-43EC-8D3D-1E0C6249AE05}" type="presOf" srcId="{92260DED-2BB8-4A5E-8236-00F4B793451F}" destId="{81A601A4-996D-41C0-835A-B5630C314623}" srcOrd="1" destOrd="0" presId="urn:microsoft.com/office/officeart/2005/8/layout/list1"/>
    <dgm:cxn modelId="{1700BC49-EF36-41E9-90FF-043D78AB14BA}" type="presOf" srcId="{3BB40708-C0ED-4CC6-ACF7-D41DAC032D06}" destId="{CB1DCCD5-DF7F-4573-BCE0-D93EEEF6B0E6}" srcOrd="0" destOrd="0" presId="urn:microsoft.com/office/officeart/2005/8/layout/list1"/>
    <dgm:cxn modelId="{346BBF75-D149-42F6-9341-E97EAB434266}" srcId="{EC217D46-792D-4D71-BFB6-722D369C9822}" destId="{3BB40708-C0ED-4CC6-ACF7-D41DAC032D06}" srcOrd="0" destOrd="0" parTransId="{AE5A3F84-1B1A-4DD1-989A-EEF41C885611}" sibTransId="{052EDBF8-8EBC-41DD-8894-7F762E3750B5}"/>
    <dgm:cxn modelId="{6B693956-408A-40CA-9267-38369151B765}" type="presOf" srcId="{C2EFE195-727D-42CE-9E48-C709317BE63D}" destId="{AD921098-2771-426C-90C3-65FD1237C53E}" srcOrd="1" destOrd="0" presId="urn:microsoft.com/office/officeart/2005/8/layout/list1"/>
    <dgm:cxn modelId="{C148AF7A-F2CC-46FF-84BE-AF5FF48CBFFB}" type="presOf" srcId="{C2EFE195-727D-42CE-9E48-C709317BE63D}" destId="{B66491A0-F230-4D2C-BFF9-694358D64AEA}" srcOrd="0" destOrd="0" presId="urn:microsoft.com/office/officeart/2005/8/layout/list1"/>
    <dgm:cxn modelId="{444DC97A-8DC9-487B-9949-0BBED89B6D89}" type="presOf" srcId="{3BB40708-C0ED-4CC6-ACF7-D41DAC032D06}" destId="{61EB60A7-E5B3-467E-AE66-E5E5664CEAE3}" srcOrd="1" destOrd="0" presId="urn:microsoft.com/office/officeart/2005/8/layout/list1"/>
    <dgm:cxn modelId="{688E517D-DA36-46B2-93E9-AD8B34B3892B}" type="presOf" srcId="{02FC77E0-5148-4F7E-9FAD-95A74CF8B9CA}" destId="{0B34103F-C747-440B-B81A-1AD936A106A8}" srcOrd="1" destOrd="0" presId="urn:microsoft.com/office/officeart/2005/8/layout/list1"/>
    <dgm:cxn modelId="{45C212B6-DAA0-4E11-9B2C-5C0EE9EA00C7}" type="presOf" srcId="{EC217D46-792D-4D71-BFB6-722D369C9822}" destId="{A61AD469-89F6-4682-B5BE-8E284ECC245B}" srcOrd="0" destOrd="0" presId="urn:microsoft.com/office/officeart/2005/8/layout/list1"/>
    <dgm:cxn modelId="{982BB0C4-04E5-4CA3-9389-3C133A210868}" type="presOf" srcId="{92260DED-2BB8-4A5E-8236-00F4B793451F}" destId="{74467A73-7643-447E-A3EE-B22ACEA0789C}" srcOrd="0" destOrd="0" presId="urn:microsoft.com/office/officeart/2005/8/layout/list1"/>
    <dgm:cxn modelId="{EDF70FD7-EDDC-423C-A296-8B8594DB4B6C}" srcId="{EC217D46-792D-4D71-BFB6-722D369C9822}" destId="{02FC77E0-5148-4F7E-9FAD-95A74CF8B9CA}" srcOrd="1" destOrd="0" parTransId="{D9A4B312-51A1-480F-B0D8-F891FB97B04B}" sibTransId="{3ED49F6F-1658-4E08-9BE0-E38865F808A6}"/>
    <dgm:cxn modelId="{121C65AF-4C7D-4E2B-AEFA-68ED91555C44}" type="presParOf" srcId="{A61AD469-89F6-4682-B5BE-8E284ECC245B}" destId="{B722AB1D-3400-4F30-8385-0F65E25359A7}" srcOrd="0" destOrd="0" presId="urn:microsoft.com/office/officeart/2005/8/layout/list1"/>
    <dgm:cxn modelId="{44E1B459-F0F6-44D7-B205-2C7050E5DC10}" type="presParOf" srcId="{B722AB1D-3400-4F30-8385-0F65E25359A7}" destId="{CB1DCCD5-DF7F-4573-BCE0-D93EEEF6B0E6}" srcOrd="0" destOrd="0" presId="urn:microsoft.com/office/officeart/2005/8/layout/list1"/>
    <dgm:cxn modelId="{19DC03CE-678C-4AEA-A273-A40C8DC8E271}" type="presParOf" srcId="{B722AB1D-3400-4F30-8385-0F65E25359A7}" destId="{61EB60A7-E5B3-467E-AE66-E5E5664CEAE3}" srcOrd="1" destOrd="0" presId="urn:microsoft.com/office/officeart/2005/8/layout/list1"/>
    <dgm:cxn modelId="{D9272792-917C-4379-AD1B-04FD97EDC350}" type="presParOf" srcId="{A61AD469-89F6-4682-B5BE-8E284ECC245B}" destId="{877548AB-0333-4F95-AE15-E183F1B55DDD}" srcOrd="1" destOrd="0" presId="urn:microsoft.com/office/officeart/2005/8/layout/list1"/>
    <dgm:cxn modelId="{8D9694C9-220F-4611-B9FF-C865054C5586}" type="presParOf" srcId="{A61AD469-89F6-4682-B5BE-8E284ECC245B}" destId="{4C2E0483-2543-400E-A3FA-3E9D5FEF58A3}" srcOrd="2" destOrd="0" presId="urn:microsoft.com/office/officeart/2005/8/layout/list1"/>
    <dgm:cxn modelId="{822BED55-B120-4F05-A8C7-B286E9F6533B}" type="presParOf" srcId="{A61AD469-89F6-4682-B5BE-8E284ECC245B}" destId="{7479E037-10FB-4A14-B49C-54ACCC84EB80}" srcOrd="3" destOrd="0" presId="urn:microsoft.com/office/officeart/2005/8/layout/list1"/>
    <dgm:cxn modelId="{18A6A1FA-F6F9-4A4B-9F80-9AB83826C944}" type="presParOf" srcId="{A61AD469-89F6-4682-B5BE-8E284ECC245B}" destId="{0E9AB710-4D70-42D6-A672-079CC1A0A22F}" srcOrd="4" destOrd="0" presId="urn:microsoft.com/office/officeart/2005/8/layout/list1"/>
    <dgm:cxn modelId="{4D5039A1-42CE-42A4-94B8-0DB26A031EEE}" type="presParOf" srcId="{0E9AB710-4D70-42D6-A672-079CC1A0A22F}" destId="{638E2666-2D64-48A6-BD6A-92000202A18D}" srcOrd="0" destOrd="0" presId="urn:microsoft.com/office/officeart/2005/8/layout/list1"/>
    <dgm:cxn modelId="{59B45627-373E-47E6-8EC1-C06649DD978E}" type="presParOf" srcId="{0E9AB710-4D70-42D6-A672-079CC1A0A22F}" destId="{0B34103F-C747-440B-B81A-1AD936A106A8}" srcOrd="1" destOrd="0" presId="urn:microsoft.com/office/officeart/2005/8/layout/list1"/>
    <dgm:cxn modelId="{F6615A9B-D46F-4C02-B2D3-DC7EAAD3D84C}" type="presParOf" srcId="{A61AD469-89F6-4682-B5BE-8E284ECC245B}" destId="{D64B9FBE-E5C5-413E-9A8D-FEFD0AD6EA7C}" srcOrd="5" destOrd="0" presId="urn:microsoft.com/office/officeart/2005/8/layout/list1"/>
    <dgm:cxn modelId="{ADF956FE-08F2-4BE6-AD5A-57F4AEE3E3D4}" type="presParOf" srcId="{A61AD469-89F6-4682-B5BE-8E284ECC245B}" destId="{AC07718B-7079-4FF3-8BD2-11DEF4357C5D}" srcOrd="6" destOrd="0" presId="urn:microsoft.com/office/officeart/2005/8/layout/list1"/>
    <dgm:cxn modelId="{74906BD4-B5BA-4190-B480-6A56C1B36B12}" type="presParOf" srcId="{A61AD469-89F6-4682-B5BE-8E284ECC245B}" destId="{9A3426AE-D249-40BD-9C06-BD2BFF4E09AE}" srcOrd="7" destOrd="0" presId="urn:microsoft.com/office/officeart/2005/8/layout/list1"/>
    <dgm:cxn modelId="{20AA2BC7-B80A-416A-88C3-E0B91F1921F1}" type="presParOf" srcId="{A61AD469-89F6-4682-B5BE-8E284ECC245B}" destId="{B5EA3FD3-1015-457C-B2B6-63BC50F88B5D}" srcOrd="8" destOrd="0" presId="urn:microsoft.com/office/officeart/2005/8/layout/list1"/>
    <dgm:cxn modelId="{A5998E2F-BA57-43AF-A3C5-CCEC1351C4C3}" type="presParOf" srcId="{B5EA3FD3-1015-457C-B2B6-63BC50F88B5D}" destId="{B66491A0-F230-4D2C-BFF9-694358D64AEA}" srcOrd="0" destOrd="0" presId="urn:microsoft.com/office/officeart/2005/8/layout/list1"/>
    <dgm:cxn modelId="{89B4D88D-8322-4B3E-B8B2-9976591F3C5A}" type="presParOf" srcId="{B5EA3FD3-1015-457C-B2B6-63BC50F88B5D}" destId="{AD921098-2771-426C-90C3-65FD1237C53E}" srcOrd="1" destOrd="0" presId="urn:microsoft.com/office/officeart/2005/8/layout/list1"/>
    <dgm:cxn modelId="{A53D967E-C6BB-4D9E-B366-F79A92694251}" type="presParOf" srcId="{A61AD469-89F6-4682-B5BE-8E284ECC245B}" destId="{442536B0-077C-4A08-9781-89CEC21DC9A0}" srcOrd="9" destOrd="0" presId="urn:microsoft.com/office/officeart/2005/8/layout/list1"/>
    <dgm:cxn modelId="{9819B76C-60B8-4486-A699-F958BDDDCDA1}" type="presParOf" srcId="{A61AD469-89F6-4682-B5BE-8E284ECC245B}" destId="{109CE94B-5338-4BD3-85D8-C8035C8C0423}" srcOrd="10" destOrd="0" presId="urn:microsoft.com/office/officeart/2005/8/layout/list1"/>
    <dgm:cxn modelId="{1014BF04-AEEE-4076-8DF3-10F17B9D3BF4}" type="presParOf" srcId="{A61AD469-89F6-4682-B5BE-8E284ECC245B}" destId="{CA9921DB-9289-4B66-AF2B-6AF1FEDE8926}" srcOrd="11" destOrd="0" presId="urn:microsoft.com/office/officeart/2005/8/layout/list1"/>
    <dgm:cxn modelId="{86DFBEF3-B190-4FA4-AB90-2E109C62E4B7}" type="presParOf" srcId="{A61AD469-89F6-4682-B5BE-8E284ECC245B}" destId="{09C8C72E-379A-438B-AB28-11BE17358CDA}" srcOrd="12" destOrd="0" presId="urn:microsoft.com/office/officeart/2005/8/layout/list1"/>
    <dgm:cxn modelId="{0C5A2150-FCB8-40E2-B394-4486281BF91B}" type="presParOf" srcId="{09C8C72E-379A-438B-AB28-11BE17358CDA}" destId="{74467A73-7643-447E-A3EE-B22ACEA0789C}" srcOrd="0" destOrd="0" presId="urn:microsoft.com/office/officeart/2005/8/layout/list1"/>
    <dgm:cxn modelId="{A18DADEE-94CC-4F46-919A-22D98D40F1B1}" type="presParOf" srcId="{09C8C72E-379A-438B-AB28-11BE17358CDA}" destId="{81A601A4-996D-41C0-835A-B5630C314623}" srcOrd="1" destOrd="0" presId="urn:microsoft.com/office/officeart/2005/8/layout/list1"/>
    <dgm:cxn modelId="{C805053E-DFE5-4791-B56B-524B63E16943}" type="presParOf" srcId="{A61AD469-89F6-4682-B5BE-8E284ECC245B}" destId="{FDE4F710-6280-4291-9761-3472F0E00BE9}" srcOrd="13" destOrd="0" presId="urn:microsoft.com/office/officeart/2005/8/layout/list1"/>
    <dgm:cxn modelId="{E77C1D34-FA37-40AC-B08A-98D8D8E6FCBF}" type="presParOf" srcId="{A61AD469-89F6-4682-B5BE-8E284ECC245B}" destId="{FC72FBFD-91A9-44C1-BA24-2DA935DDD8A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78C6E-1772-4008-BBD0-5315B8C64947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DADBFA-BF07-4292-A1D0-1C5D38B80F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Ações de comunicação que possam atingir todo o público-alvo através de mensagens</a:t>
          </a:r>
          <a:r>
            <a:rPr lang="pt-BR" b="1" dirty="0"/>
            <a:t> claras, diretas e relevantes.</a:t>
          </a:r>
          <a:endParaRPr lang="en-US" dirty="0"/>
        </a:p>
      </dgm:t>
    </dgm:pt>
    <dgm:pt modelId="{86F87184-259F-4972-8522-D5121A3A0E80}" type="parTrans" cxnId="{581085E0-C5FF-496D-9906-B35D113AAD78}">
      <dgm:prSet/>
      <dgm:spPr/>
      <dgm:t>
        <a:bodyPr/>
        <a:lstStyle/>
        <a:p>
          <a:endParaRPr lang="en-US"/>
        </a:p>
      </dgm:t>
    </dgm:pt>
    <dgm:pt modelId="{6ABF303B-2EC2-424C-80D3-79107D75DE83}" type="sibTrans" cxnId="{581085E0-C5FF-496D-9906-B35D113AAD78}">
      <dgm:prSet/>
      <dgm:spPr/>
      <dgm:t>
        <a:bodyPr/>
        <a:lstStyle/>
        <a:p>
          <a:endParaRPr lang="en-US"/>
        </a:p>
      </dgm:t>
    </dgm:pt>
    <dgm:pt modelId="{F1ADE74A-30F5-4226-B207-63870D3F2D5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Ações para mitigar, inicialmente, os seus riscos </a:t>
          </a:r>
          <a:r>
            <a:rPr lang="pt-BR" b="1" dirty="0"/>
            <a:t>mais prioritários.</a:t>
          </a:r>
          <a:endParaRPr lang="en-US" dirty="0"/>
        </a:p>
      </dgm:t>
    </dgm:pt>
    <dgm:pt modelId="{B2A8C461-6466-46F0-A451-B91F5938409D}" type="parTrans" cxnId="{474F1378-3F9B-4E07-9552-E4F73E15BEAE}">
      <dgm:prSet/>
      <dgm:spPr/>
      <dgm:t>
        <a:bodyPr/>
        <a:lstStyle/>
        <a:p>
          <a:endParaRPr lang="en-US"/>
        </a:p>
      </dgm:t>
    </dgm:pt>
    <dgm:pt modelId="{D42C674C-ADDC-4E82-87B2-D93526FC14D4}" type="sibTrans" cxnId="{474F1378-3F9B-4E07-9552-E4F73E15BEAE}">
      <dgm:prSet/>
      <dgm:spPr/>
      <dgm:t>
        <a:bodyPr/>
        <a:lstStyle/>
        <a:p>
          <a:endParaRPr lang="en-US"/>
        </a:p>
      </dgm:t>
    </dgm:pt>
    <dgm:pt modelId="{763DF7B7-FD99-4C14-8CDA-A2A51031288A}" type="pres">
      <dgm:prSet presAssocID="{BB878C6E-1772-4008-BBD0-5315B8C64947}" presName="Name0" presStyleCnt="0">
        <dgm:presLayoutVars>
          <dgm:resizeHandles/>
        </dgm:presLayoutVars>
      </dgm:prSet>
      <dgm:spPr/>
    </dgm:pt>
    <dgm:pt modelId="{4DF05330-C0B5-4BF0-9909-39BF379C8F52}" type="pres">
      <dgm:prSet presAssocID="{84DADBFA-BF07-4292-A1D0-1C5D38B80FCA}" presName="text" presStyleLbl="node1" presStyleIdx="0" presStyleCnt="2">
        <dgm:presLayoutVars>
          <dgm:bulletEnabled val="1"/>
        </dgm:presLayoutVars>
      </dgm:prSet>
      <dgm:spPr/>
    </dgm:pt>
    <dgm:pt modelId="{AF92F1DA-DC3B-41BD-97B5-262E03191BE1}" type="pres">
      <dgm:prSet presAssocID="{6ABF303B-2EC2-424C-80D3-79107D75DE83}" presName="space" presStyleCnt="0"/>
      <dgm:spPr/>
    </dgm:pt>
    <dgm:pt modelId="{B34C153C-C745-4810-A22F-7DB12DF7F2A9}" type="pres">
      <dgm:prSet presAssocID="{F1ADE74A-30F5-4226-B207-63870D3F2D52}" presName="text" presStyleLbl="node1" presStyleIdx="1" presStyleCnt="2">
        <dgm:presLayoutVars>
          <dgm:bulletEnabled val="1"/>
        </dgm:presLayoutVars>
      </dgm:prSet>
      <dgm:spPr/>
    </dgm:pt>
  </dgm:ptLst>
  <dgm:cxnLst>
    <dgm:cxn modelId="{04977E0D-98F9-4F6A-B86A-CEFFC5D4B0D5}" type="presOf" srcId="{F1ADE74A-30F5-4226-B207-63870D3F2D52}" destId="{B34C153C-C745-4810-A22F-7DB12DF7F2A9}" srcOrd="0" destOrd="0" presId="urn:diagrams.loki3.com/VaryingWidthList"/>
    <dgm:cxn modelId="{BF78E61B-37EE-479F-9C6A-16B7F480849E}" type="presOf" srcId="{84DADBFA-BF07-4292-A1D0-1C5D38B80FCA}" destId="{4DF05330-C0B5-4BF0-9909-39BF379C8F52}" srcOrd="0" destOrd="0" presId="urn:diagrams.loki3.com/VaryingWidthList"/>
    <dgm:cxn modelId="{EAE79F4D-9796-4273-A0CD-A12370B8D60E}" type="presOf" srcId="{BB878C6E-1772-4008-BBD0-5315B8C64947}" destId="{763DF7B7-FD99-4C14-8CDA-A2A51031288A}" srcOrd="0" destOrd="0" presId="urn:diagrams.loki3.com/VaryingWidthList"/>
    <dgm:cxn modelId="{474F1378-3F9B-4E07-9552-E4F73E15BEAE}" srcId="{BB878C6E-1772-4008-BBD0-5315B8C64947}" destId="{F1ADE74A-30F5-4226-B207-63870D3F2D52}" srcOrd="1" destOrd="0" parTransId="{B2A8C461-6466-46F0-A451-B91F5938409D}" sibTransId="{D42C674C-ADDC-4E82-87B2-D93526FC14D4}"/>
    <dgm:cxn modelId="{581085E0-C5FF-496D-9906-B35D113AAD78}" srcId="{BB878C6E-1772-4008-BBD0-5315B8C64947}" destId="{84DADBFA-BF07-4292-A1D0-1C5D38B80FCA}" srcOrd="0" destOrd="0" parTransId="{86F87184-259F-4972-8522-D5121A3A0E80}" sibTransId="{6ABF303B-2EC2-424C-80D3-79107D75DE83}"/>
    <dgm:cxn modelId="{9A0B3301-D995-4443-8901-F0DD491B13C8}" type="presParOf" srcId="{763DF7B7-FD99-4C14-8CDA-A2A51031288A}" destId="{4DF05330-C0B5-4BF0-9909-39BF379C8F52}" srcOrd="0" destOrd="0" presId="urn:diagrams.loki3.com/VaryingWidthList"/>
    <dgm:cxn modelId="{21847F52-5A9B-405A-BA6D-64644DD91728}" type="presParOf" srcId="{763DF7B7-FD99-4C14-8CDA-A2A51031288A}" destId="{AF92F1DA-DC3B-41BD-97B5-262E03191BE1}" srcOrd="1" destOrd="0" presId="urn:diagrams.loki3.com/VaryingWidthList"/>
    <dgm:cxn modelId="{E3031E56-6DAC-470E-BE99-7B13627FE8ED}" type="presParOf" srcId="{763DF7B7-FD99-4C14-8CDA-A2A51031288A}" destId="{B34C153C-C745-4810-A22F-7DB12DF7F2A9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B77FE-21BC-4D99-844F-1B64F2A5CC8B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A3F4492-3AD0-4B46-88F8-98C975AE61E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400" b="0" dirty="0">
              <a:latin typeface="Calisto MT" panose="02040603050505030304" pitchFamily="18" charset="0"/>
            </a:rPr>
            <a:t>Vídeos instrucionais</a:t>
          </a:r>
          <a:endParaRPr lang="en-US" sz="2400" b="0" dirty="0">
            <a:latin typeface="Calisto MT" panose="02040603050505030304" pitchFamily="18" charset="0"/>
          </a:endParaRPr>
        </a:p>
      </dgm:t>
    </dgm:pt>
    <dgm:pt modelId="{B955BD0C-3EE2-4FC4-BCCC-312D58DA1CD3}" type="parTrans" cxnId="{4DDF6A77-1885-4CF5-9DD0-CBF765EAF979}">
      <dgm:prSet/>
      <dgm:spPr/>
      <dgm:t>
        <a:bodyPr/>
        <a:lstStyle/>
        <a:p>
          <a:endParaRPr lang="en-US"/>
        </a:p>
      </dgm:t>
    </dgm:pt>
    <dgm:pt modelId="{62F6D9CE-9685-4E91-8520-D19E2783142C}" type="sibTrans" cxnId="{4DDF6A77-1885-4CF5-9DD0-CBF765EAF979}">
      <dgm:prSet/>
      <dgm:spPr/>
      <dgm:t>
        <a:bodyPr/>
        <a:lstStyle/>
        <a:p>
          <a:endParaRPr lang="en-US"/>
        </a:p>
      </dgm:t>
    </dgm:pt>
    <dgm:pt modelId="{BD24E0FA-97B7-4EF4-964D-2C51BD60DBE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400" b="0" dirty="0">
              <a:latin typeface="Calisto MT" panose="02040603050505030304" pitchFamily="18" charset="0"/>
            </a:rPr>
            <a:t>Cartazes e campanhas de divulgação</a:t>
          </a:r>
          <a:endParaRPr lang="en-US" sz="2400" b="0" dirty="0">
            <a:latin typeface="Calisto MT" panose="02040603050505030304" pitchFamily="18" charset="0"/>
          </a:endParaRPr>
        </a:p>
      </dgm:t>
    </dgm:pt>
    <dgm:pt modelId="{8B6250C5-8F5A-481B-88B7-BE6486C0F864}" type="parTrans" cxnId="{B3359369-2AA5-4792-915D-EFAB11F45F47}">
      <dgm:prSet/>
      <dgm:spPr/>
      <dgm:t>
        <a:bodyPr/>
        <a:lstStyle/>
        <a:p>
          <a:endParaRPr lang="en-US"/>
        </a:p>
      </dgm:t>
    </dgm:pt>
    <dgm:pt modelId="{433F115A-9A18-41F0-B032-5B8DB67D6C66}" type="sibTrans" cxnId="{B3359369-2AA5-4792-915D-EFAB11F45F47}">
      <dgm:prSet/>
      <dgm:spPr/>
      <dgm:t>
        <a:bodyPr/>
        <a:lstStyle/>
        <a:p>
          <a:endParaRPr lang="en-US"/>
        </a:p>
      </dgm:t>
    </dgm:pt>
    <dgm:pt modelId="{4BCD337E-F8AA-4CAF-94E6-6F78AC4925E8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400" b="0" dirty="0">
              <a:latin typeface="Calisto MT" panose="02040603050505030304" pitchFamily="18" charset="0"/>
            </a:rPr>
            <a:t>Uso de situações cotidianas e orientações práticas sobre como resolver eventuais dilemas éticos e de integridade </a:t>
          </a:r>
          <a:endParaRPr lang="en-US" sz="2400" b="0" dirty="0">
            <a:latin typeface="Calisto MT" panose="02040603050505030304" pitchFamily="18" charset="0"/>
          </a:endParaRPr>
        </a:p>
      </dgm:t>
    </dgm:pt>
    <dgm:pt modelId="{8E835D51-3349-4E4F-A525-42463654F5C0}" type="parTrans" cxnId="{A6949A4C-9347-43C3-A116-689A1128AA76}">
      <dgm:prSet/>
      <dgm:spPr/>
      <dgm:t>
        <a:bodyPr/>
        <a:lstStyle/>
        <a:p>
          <a:endParaRPr lang="en-US"/>
        </a:p>
      </dgm:t>
    </dgm:pt>
    <dgm:pt modelId="{50D18E23-ACC7-4744-8902-BEA9F3EAE53C}" type="sibTrans" cxnId="{A6949A4C-9347-43C3-A116-689A1128AA76}">
      <dgm:prSet/>
      <dgm:spPr/>
      <dgm:t>
        <a:bodyPr/>
        <a:lstStyle/>
        <a:p>
          <a:endParaRPr lang="en-US"/>
        </a:p>
      </dgm:t>
    </dgm:pt>
    <dgm:pt modelId="{A36C5382-A752-42D0-AFB4-41D198270E9A}" type="pres">
      <dgm:prSet presAssocID="{C08B77FE-21BC-4D99-844F-1B64F2A5CC8B}" presName="Name0" presStyleCnt="0">
        <dgm:presLayoutVars>
          <dgm:dir/>
          <dgm:resizeHandles val="exact"/>
        </dgm:presLayoutVars>
      </dgm:prSet>
      <dgm:spPr/>
    </dgm:pt>
    <dgm:pt modelId="{05E2B5DE-5003-4719-9A35-208376473CCD}" type="pres">
      <dgm:prSet presAssocID="{3A3F4492-3AD0-4B46-88F8-98C975AE61E5}" presName="node" presStyleLbl="node1" presStyleIdx="0" presStyleCnt="3">
        <dgm:presLayoutVars>
          <dgm:bulletEnabled val="1"/>
        </dgm:presLayoutVars>
      </dgm:prSet>
      <dgm:spPr/>
    </dgm:pt>
    <dgm:pt modelId="{7803BF66-1217-40DD-A554-10CBF7623BDF}" type="pres">
      <dgm:prSet presAssocID="{62F6D9CE-9685-4E91-8520-D19E2783142C}" presName="sibTrans" presStyleCnt="0"/>
      <dgm:spPr/>
    </dgm:pt>
    <dgm:pt modelId="{04FBE7B9-8F5E-4183-BC25-581B44D5E001}" type="pres">
      <dgm:prSet presAssocID="{BD24E0FA-97B7-4EF4-964D-2C51BD60DBEB}" presName="node" presStyleLbl="node1" presStyleIdx="1" presStyleCnt="3">
        <dgm:presLayoutVars>
          <dgm:bulletEnabled val="1"/>
        </dgm:presLayoutVars>
      </dgm:prSet>
      <dgm:spPr/>
    </dgm:pt>
    <dgm:pt modelId="{8B858DAA-17FB-4212-8203-72D8F120853F}" type="pres">
      <dgm:prSet presAssocID="{433F115A-9A18-41F0-B032-5B8DB67D6C66}" presName="sibTrans" presStyleCnt="0"/>
      <dgm:spPr/>
    </dgm:pt>
    <dgm:pt modelId="{6E9A2624-4958-4912-A666-0D3E1D9B1B59}" type="pres">
      <dgm:prSet presAssocID="{4BCD337E-F8AA-4CAF-94E6-6F78AC4925E8}" presName="node" presStyleLbl="node1" presStyleIdx="2" presStyleCnt="3">
        <dgm:presLayoutVars>
          <dgm:bulletEnabled val="1"/>
        </dgm:presLayoutVars>
      </dgm:prSet>
      <dgm:spPr/>
    </dgm:pt>
  </dgm:ptLst>
  <dgm:cxnLst>
    <dgm:cxn modelId="{D1398E24-A60F-4D0C-85D7-4C7F773E674B}" type="presOf" srcId="{BD24E0FA-97B7-4EF4-964D-2C51BD60DBEB}" destId="{04FBE7B9-8F5E-4183-BC25-581B44D5E001}" srcOrd="0" destOrd="0" presId="urn:microsoft.com/office/officeart/2005/8/layout/hList6"/>
    <dgm:cxn modelId="{E53EC225-6EEC-4406-8620-475F1011E029}" type="presOf" srcId="{3A3F4492-3AD0-4B46-88F8-98C975AE61E5}" destId="{05E2B5DE-5003-4719-9A35-208376473CCD}" srcOrd="0" destOrd="0" presId="urn:microsoft.com/office/officeart/2005/8/layout/hList6"/>
    <dgm:cxn modelId="{B3359369-2AA5-4792-915D-EFAB11F45F47}" srcId="{C08B77FE-21BC-4D99-844F-1B64F2A5CC8B}" destId="{BD24E0FA-97B7-4EF4-964D-2C51BD60DBEB}" srcOrd="1" destOrd="0" parTransId="{8B6250C5-8F5A-481B-88B7-BE6486C0F864}" sibTransId="{433F115A-9A18-41F0-B032-5B8DB67D6C66}"/>
    <dgm:cxn modelId="{A6949A4C-9347-43C3-A116-689A1128AA76}" srcId="{C08B77FE-21BC-4D99-844F-1B64F2A5CC8B}" destId="{4BCD337E-F8AA-4CAF-94E6-6F78AC4925E8}" srcOrd="2" destOrd="0" parTransId="{8E835D51-3349-4E4F-A525-42463654F5C0}" sibTransId="{50D18E23-ACC7-4744-8902-BEA9F3EAE53C}"/>
    <dgm:cxn modelId="{4DDF6A77-1885-4CF5-9DD0-CBF765EAF979}" srcId="{C08B77FE-21BC-4D99-844F-1B64F2A5CC8B}" destId="{3A3F4492-3AD0-4B46-88F8-98C975AE61E5}" srcOrd="0" destOrd="0" parTransId="{B955BD0C-3EE2-4FC4-BCCC-312D58DA1CD3}" sibTransId="{62F6D9CE-9685-4E91-8520-D19E2783142C}"/>
    <dgm:cxn modelId="{F9C950E5-F884-4559-8DBC-C4C3FFAA244E}" type="presOf" srcId="{4BCD337E-F8AA-4CAF-94E6-6F78AC4925E8}" destId="{6E9A2624-4958-4912-A666-0D3E1D9B1B59}" srcOrd="0" destOrd="0" presId="urn:microsoft.com/office/officeart/2005/8/layout/hList6"/>
    <dgm:cxn modelId="{33CA20EC-8004-4D92-BB2F-423B264FEB7D}" type="presOf" srcId="{C08B77FE-21BC-4D99-844F-1B64F2A5CC8B}" destId="{A36C5382-A752-42D0-AFB4-41D198270E9A}" srcOrd="0" destOrd="0" presId="urn:microsoft.com/office/officeart/2005/8/layout/hList6"/>
    <dgm:cxn modelId="{0ADBF25B-C9FB-4835-8F73-D9A8C59CF25E}" type="presParOf" srcId="{A36C5382-A752-42D0-AFB4-41D198270E9A}" destId="{05E2B5DE-5003-4719-9A35-208376473CCD}" srcOrd="0" destOrd="0" presId="urn:microsoft.com/office/officeart/2005/8/layout/hList6"/>
    <dgm:cxn modelId="{AD6F1D4F-80E8-45F6-BB81-F6CB4A405767}" type="presParOf" srcId="{A36C5382-A752-42D0-AFB4-41D198270E9A}" destId="{7803BF66-1217-40DD-A554-10CBF7623BDF}" srcOrd="1" destOrd="0" presId="urn:microsoft.com/office/officeart/2005/8/layout/hList6"/>
    <dgm:cxn modelId="{53FFD125-C3C5-40B8-94CA-0461ECFA28A6}" type="presParOf" srcId="{A36C5382-A752-42D0-AFB4-41D198270E9A}" destId="{04FBE7B9-8F5E-4183-BC25-581B44D5E001}" srcOrd="2" destOrd="0" presId="urn:microsoft.com/office/officeart/2005/8/layout/hList6"/>
    <dgm:cxn modelId="{D5ABF7DA-E8E0-4963-A5AC-DF9706D671A0}" type="presParOf" srcId="{A36C5382-A752-42D0-AFB4-41D198270E9A}" destId="{8B858DAA-17FB-4212-8203-72D8F120853F}" srcOrd="3" destOrd="0" presId="urn:microsoft.com/office/officeart/2005/8/layout/hList6"/>
    <dgm:cxn modelId="{DB0D2A06-C7DC-4DAD-9A9E-EAFFB0F4985B}" type="presParOf" srcId="{A36C5382-A752-42D0-AFB4-41D198270E9A}" destId="{6E9A2624-4958-4912-A666-0D3E1D9B1B5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26CD5E-20B1-47CF-942D-F4680E898618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FD5005-E5E8-458E-A850-CF8467FBE59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500" dirty="0">
              <a:latin typeface="Garamond" panose="02020404030301010803" pitchFamily="18" charset="0"/>
            </a:rPr>
            <a:t>Estruturar a unidade de auditoria interna auxilia na detecção de irregularidades. </a:t>
          </a:r>
          <a:endParaRPr lang="en-US" sz="3500" dirty="0">
            <a:latin typeface="Garamond" panose="02020404030301010803" pitchFamily="18" charset="0"/>
          </a:endParaRPr>
        </a:p>
      </dgm:t>
    </dgm:pt>
    <dgm:pt modelId="{1FA0B0BF-E71E-4648-8225-79CE9B685796}" type="parTrans" cxnId="{F8C67FE9-9D4D-4B9E-8906-EBB3608626D1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728FC1CD-1416-4BD7-8D31-53063314AB29}" type="sibTrans" cxnId="{F8C67FE9-9D4D-4B9E-8906-EBB3608626D1}">
      <dgm:prSet/>
      <dgm:spPr/>
      <dgm:t>
        <a:bodyPr/>
        <a:lstStyle/>
        <a:p>
          <a:endParaRPr lang="en-US" sz="2400">
            <a:latin typeface="Garamond" panose="02020404030301010803" pitchFamily="18" charset="0"/>
          </a:endParaRPr>
        </a:p>
      </dgm:t>
    </dgm:pt>
    <dgm:pt modelId="{0197EFE0-AEDB-4E6F-A0D0-9B5464FE827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3000" dirty="0">
              <a:latin typeface="Garamond" panose="02020404030301010803" pitchFamily="18" charset="0"/>
            </a:rPr>
            <a:t>Uma unidade responsável pela condução e acompanhamento de procedimentos disciplinares é importante para a manutenção da legitimidade do Programa de Integridade.</a:t>
          </a:r>
          <a:endParaRPr lang="en-US" sz="3000" dirty="0">
            <a:latin typeface="Garamond" panose="02020404030301010803" pitchFamily="18" charset="0"/>
          </a:endParaRPr>
        </a:p>
      </dgm:t>
    </dgm:pt>
    <dgm:pt modelId="{58DE66C1-8CF1-4EEF-B861-EA11D1E295ED}" type="parTrans" cxnId="{BA4B0EB5-BB98-4A9D-BF4E-5788DDCD992D}">
      <dgm:prSet/>
      <dgm:spPr/>
      <dgm:t>
        <a:bodyPr/>
        <a:lstStyle/>
        <a:p>
          <a:endParaRPr lang="pt-BR"/>
        </a:p>
      </dgm:t>
    </dgm:pt>
    <dgm:pt modelId="{5CE77C3D-00AB-4962-AF4E-BAA27110FF9F}" type="sibTrans" cxnId="{BA4B0EB5-BB98-4A9D-BF4E-5788DDCD992D}">
      <dgm:prSet/>
      <dgm:spPr/>
      <dgm:t>
        <a:bodyPr/>
        <a:lstStyle/>
        <a:p>
          <a:endParaRPr lang="pt-BR"/>
        </a:p>
      </dgm:t>
    </dgm:pt>
    <dgm:pt modelId="{72288BD8-E75B-4223-9375-7E7CD8D0A0F2}" type="pres">
      <dgm:prSet presAssocID="{CD26CD5E-20B1-47CF-942D-F4680E898618}" presName="diagram" presStyleCnt="0">
        <dgm:presLayoutVars>
          <dgm:dir/>
          <dgm:resizeHandles val="exact"/>
        </dgm:presLayoutVars>
      </dgm:prSet>
      <dgm:spPr/>
    </dgm:pt>
    <dgm:pt modelId="{24CE56BA-2A55-4F2A-8D5C-F7BF4234F0BC}" type="pres">
      <dgm:prSet presAssocID="{7AFD5005-E5E8-458E-A850-CF8467FBE59C}" presName="node" presStyleLbl="node1" presStyleIdx="0" presStyleCnt="2" custScaleY="194719">
        <dgm:presLayoutVars>
          <dgm:bulletEnabled val="1"/>
        </dgm:presLayoutVars>
      </dgm:prSet>
      <dgm:spPr/>
    </dgm:pt>
    <dgm:pt modelId="{B43750C9-29E6-4C5F-89BE-8621976D1771}" type="pres">
      <dgm:prSet presAssocID="{728FC1CD-1416-4BD7-8D31-53063314AB29}" presName="sibTrans" presStyleCnt="0"/>
      <dgm:spPr/>
    </dgm:pt>
    <dgm:pt modelId="{F7318025-43BF-4065-8B3C-E7F0A8A504B4}" type="pres">
      <dgm:prSet presAssocID="{0197EFE0-AEDB-4E6F-A0D0-9B5464FE827D}" presName="node" presStyleLbl="node1" presStyleIdx="1" presStyleCnt="2" custScaleX="109034" custScaleY="193893">
        <dgm:presLayoutVars>
          <dgm:bulletEnabled val="1"/>
        </dgm:presLayoutVars>
      </dgm:prSet>
      <dgm:spPr/>
    </dgm:pt>
  </dgm:ptLst>
  <dgm:cxnLst>
    <dgm:cxn modelId="{4F770622-528E-478C-8EE0-7124CB0FB78B}" type="presOf" srcId="{0197EFE0-AEDB-4E6F-A0D0-9B5464FE827D}" destId="{F7318025-43BF-4065-8B3C-E7F0A8A504B4}" srcOrd="0" destOrd="0" presId="urn:microsoft.com/office/officeart/2005/8/layout/default"/>
    <dgm:cxn modelId="{17EB4483-C66D-42DA-A917-E33B56148E6A}" type="presOf" srcId="{7AFD5005-E5E8-458E-A850-CF8467FBE59C}" destId="{24CE56BA-2A55-4F2A-8D5C-F7BF4234F0BC}" srcOrd="0" destOrd="0" presId="urn:microsoft.com/office/officeart/2005/8/layout/default"/>
    <dgm:cxn modelId="{486279B1-54B2-4ED7-B494-EDACF4ED06E1}" type="presOf" srcId="{CD26CD5E-20B1-47CF-942D-F4680E898618}" destId="{72288BD8-E75B-4223-9375-7E7CD8D0A0F2}" srcOrd="0" destOrd="0" presId="urn:microsoft.com/office/officeart/2005/8/layout/default"/>
    <dgm:cxn modelId="{BA4B0EB5-BB98-4A9D-BF4E-5788DDCD992D}" srcId="{CD26CD5E-20B1-47CF-942D-F4680E898618}" destId="{0197EFE0-AEDB-4E6F-A0D0-9B5464FE827D}" srcOrd="1" destOrd="0" parTransId="{58DE66C1-8CF1-4EEF-B861-EA11D1E295ED}" sibTransId="{5CE77C3D-00AB-4962-AF4E-BAA27110FF9F}"/>
    <dgm:cxn modelId="{F8C67FE9-9D4D-4B9E-8906-EBB3608626D1}" srcId="{CD26CD5E-20B1-47CF-942D-F4680E898618}" destId="{7AFD5005-E5E8-458E-A850-CF8467FBE59C}" srcOrd="0" destOrd="0" parTransId="{1FA0B0BF-E71E-4648-8225-79CE9B685796}" sibTransId="{728FC1CD-1416-4BD7-8D31-53063314AB29}"/>
    <dgm:cxn modelId="{A363E3C6-3618-4461-91F6-7B1389C94555}" type="presParOf" srcId="{72288BD8-E75B-4223-9375-7E7CD8D0A0F2}" destId="{24CE56BA-2A55-4F2A-8D5C-F7BF4234F0BC}" srcOrd="0" destOrd="0" presId="urn:microsoft.com/office/officeart/2005/8/layout/default"/>
    <dgm:cxn modelId="{B80BBC78-55AF-4FF7-97ED-AE1750865827}" type="presParOf" srcId="{72288BD8-E75B-4223-9375-7E7CD8D0A0F2}" destId="{B43750C9-29E6-4C5F-89BE-8621976D1771}" srcOrd="1" destOrd="0" presId="urn:microsoft.com/office/officeart/2005/8/layout/default"/>
    <dgm:cxn modelId="{1D19B12A-C003-4E1F-A348-296B442CC28E}" type="presParOf" srcId="{72288BD8-E75B-4223-9375-7E7CD8D0A0F2}" destId="{F7318025-43BF-4065-8B3C-E7F0A8A504B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AB6E-27F9-424E-9DC4-270E7B8E6333}">
      <dsp:nvSpPr>
        <dsp:cNvPr id="0" name=""/>
        <dsp:cNvSpPr/>
      </dsp:nvSpPr>
      <dsp:spPr>
        <a:xfrm>
          <a:off x="0" y="469573"/>
          <a:ext cx="10336695" cy="7308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21E80-5745-4C4F-B7A4-34EF39FC39B8}">
      <dsp:nvSpPr>
        <dsp:cNvPr id="0" name=""/>
        <dsp:cNvSpPr/>
      </dsp:nvSpPr>
      <dsp:spPr>
        <a:xfrm>
          <a:off x="516834" y="41533"/>
          <a:ext cx="723568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92" tIns="0" rIns="2734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Garamond" panose="02020404030301010803" pitchFamily="18" charset="0"/>
            </a:rPr>
            <a:t>Comprometimento e apoio da alta administração</a:t>
          </a:r>
          <a:endParaRPr lang="en-US" sz="2800" b="0" kern="1200" dirty="0">
            <a:latin typeface="Garamond" panose="02020404030301010803" pitchFamily="18" charset="0"/>
          </a:endParaRPr>
        </a:p>
      </dsp:txBody>
      <dsp:txXfrm>
        <a:off x="558624" y="83323"/>
        <a:ext cx="7152106" cy="772500"/>
      </dsp:txXfrm>
    </dsp:sp>
    <dsp:sp modelId="{7C534226-9E69-4D07-9116-4BF900E2F3C3}">
      <dsp:nvSpPr>
        <dsp:cNvPr id="0" name=""/>
        <dsp:cNvSpPr/>
      </dsp:nvSpPr>
      <dsp:spPr>
        <a:xfrm>
          <a:off x="0" y="1785013"/>
          <a:ext cx="10336695" cy="7308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A118C-0CDB-481F-8C34-2BCF77484C5F}">
      <dsp:nvSpPr>
        <dsp:cNvPr id="0" name=""/>
        <dsp:cNvSpPr/>
      </dsp:nvSpPr>
      <dsp:spPr>
        <a:xfrm>
          <a:off x="516834" y="1356973"/>
          <a:ext cx="723568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92" tIns="0" rIns="2734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Garamond" panose="02020404030301010803" pitchFamily="18" charset="0"/>
            </a:rPr>
            <a:t>Unidade responsável pela implementação no órgão ou na entidade</a:t>
          </a:r>
          <a:endParaRPr lang="en-US" sz="2800" b="0" kern="1200" dirty="0">
            <a:latin typeface="Garamond" panose="02020404030301010803" pitchFamily="18" charset="0"/>
          </a:endParaRPr>
        </a:p>
      </dsp:txBody>
      <dsp:txXfrm>
        <a:off x="558624" y="1398763"/>
        <a:ext cx="7152106" cy="772500"/>
      </dsp:txXfrm>
    </dsp:sp>
    <dsp:sp modelId="{08067F5E-4342-4221-B42C-C8744C168E0D}">
      <dsp:nvSpPr>
        <dsp:cNvPr id="0" name=""/>
        <dsp:cNvSpPr/>
      </dsp:nvSpPr>
      <dsp:spPr>
        <a:xfrm>
          <a:off x="0" y="3100453"/>
          <a:ext cx="10336695" cy="7308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6B745-A2C5-4F47-BB1B-B0C33477AE61}">
      <dsp:nvSpPr>
        <dsp:cNvPr id="0" name=""/>
        <dsp:cNvSpPr/>
      </dsp:nvSpPr>
      <dsp:spPr>
        <a:xfrm>
          <a:off x="516834" y="2672413"/>
          <a:ext cx="723568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92" tIns="0" rIns="2734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Garamond" panose="02020404030301010803" pitchFamily="18" charset="0"/>
            </a:rPr>
            <a:t>Análise, avaliação e gestão dos riscos associados ao tema da integridade</a:t>
          </a:r>
          <a:endParaRPr lang="en-US" sz="2800" b="0" kern="1200" dirty="0">
            <a:latin typeface="Garamond" panose="02020404030301010803" pitchFamily="18" charset="0"/>
          </a:endParaRPr>
        </a:p>
      </dsp:txBody>
      <dsp:txXfrm>
        <a:off x="558624" y="2714203"/>
        <a:ext cx="7152106" cy="772500"/>
      </dsp:txXfrm>
    </dsp:sp>
    <dsp:sp modelId="{384648E1-BA5A-4BBE-B70A-267A834065C4}">
      <dsp:nvSpPr>
        <dsp:cNvPr id="0" name=""/>
        <dsp:cNvSpPr/>
      </dsp:nvSpPr>
      <dsp:spPr>
        <a:xfrm>
          <a:off x="0" y="4415892"/>
          <a:ext cx="10336695" cy="7308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E5ABC-01DD-4B6B-BC39-2777F746D69F}">
      <dsp:nvSpPr>
        <dsp:cNvPr id="0" name=""/>
        <dsp:cNvSpPr/>
      </dsp:nvSpPr>
      <dsp:spPr>
        <a:xfrm>
          <a:off x="516834" y="3987853"/>
          <a:ext cx="723568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92" tIns="0" rIns="27349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Garamond" panose="02020404030301010803" pitchFamily="18" charset="0"/>
            </a:rPr>
            <a:t>Monitoramento contínuo dos atributos do programa de integridade</a:t>
          </a:r>
          <a:endParaRPr lang="en-US" sz="2800" b="0" kern="1200" dirty="0">
            <a:latin typeface="Garamond" panose="02020404030301010803" pitchFamily="18" charset="0"/>
          </a:endParaRPr>
        </a:p>
      </dsp:txBody>
      <dsp:txXfrm>
        <a:off x="558624" y="4029643"/>
        <a:ext cx="7152106" cy="77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8D772-DDD5-4599-A7C3-4CBE904F8277}">
      <dsp:nvSpPr>
        <dsp:cNvPr id="0" name=""/>
        <dsp:cNvSpPr/>
      </dsp:nvSpPr>
      <dsp:spPr>
        <a:xfrm>
          <a:off x="846813" y="0"/>
          <a:ext cx="9597224" cy="4432853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085A9-43AF-4F7E-8B2E-9715B9B07B62}">
      <dsp:nvSpPr>
        <dsp:cNvPr id="0" name=""/>
        <dsp:cNvSpPr/>
      </dsp:nvSpPr>
      <dsp:spPr>
        <a:xfrm>
          <a:off x="12128" y="1329855"/>
          <a:ext cx="3634242" cy="1773141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Instauração de investigações</a:t>
          </a:r>
          <a:endParaRPr lang="en-US" sz="2300" kern="1200" dirty="0"/>
        </a:p>
      </dsp:txBody>
      <dsp:txXfrm>
        <a:off x="98686" y="1416413"/>
        <a:ext cx="3461126" cy="1600025"/>
      </dsp:txXfrm>
    </dsp:sp>
    <dsp:sp modelId="{D53FD224-806D-4CC5-8A81-96055A7CDE3C}">
      <dsp:nvSpPr>
        <dsp:cNvPr id="0" name=""/>
        <dsp:cNvSpPr/>
      </dsp:nvSpPr>
      <dsp:spPr>
        <a:xfrm>
          <a:off x="3828304" y="1329855"/>
          <a:ext cx="3634242" cy="1773141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Interrupção da irregularidade, providenciar soluções e reparar os danos causados</a:t>
          </a:r>
          <a:endParaRPr lang="en-US" sz="2300" kern="1200" dirty="0"/>
        </a:p>
      </dsp:txBody>
      <dsp:txXfrm>
        <a:off x="3914862" y="1416413"/>
        <a:ext cx="3461126" cy="1600025"/>
      </dsp:txXfrm>
    </dsp:sp>
    <dsp:sp modelId="{CF387D46-6397-4C64-9D02-70BA9B34271F}">
      <dsp:nvSpPr>
        <dsp:cNvPr id="0" name=""/>
        <dsp:cNvSpPr/>
      </dsp:nvSpPr>
      <dsp:spPr>
        <a:xfrm>
          <a:off x="7644480" y="1329855"/>
          <a:ext cx="3634242" cy="1773141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Aprimoramento do Programa de Integridade</a:t>
          </a:r>
          <a:endParaRPr lang="en-US" sz="2300" kern="1200" dirty="0"/>
        </a:p>
      </dsp:txBody>
      <dsp:txXfrm>
        <a:off x="7731038" y="1416413"/>
        <a:ext cx="3461126" cy="16000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6FF5C-93A6-495B-813E-13F5F9E89FF3}">
      <dsp:nvSpPr>
        <dsp:cNvPr id="0" name=""/>
        <dsp:cNvSpPr/>
      </dsp:nvSpPr>
      <dsp:spPr>
        <a:xfrm>
          <a:off x="991" y="1207914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518" tIns="20320" rIns="10651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Coordenação do Programa</a:t>
          </a:r>
        </a:p>
      </dsp:txBody>
      <dsp:txXfrm>
        <a:off x="284440" y="1491363"/>
        <a:ext cx="1368611" cy="1368611"/>
      </dsp:txXfrm>
    </dsp:sp>
    <dsp:sp modelId="{44099B80-BE04-4CE8-BF65-1EEA6FB66F77}">
      <dsp:nvSpPr>
        <dsp:cNvPr id="0" name=""/>
        <dsp:cNvSpPr/>
      </dsp:nvSpPr>
      <dsp:spPr>
        <a:xfrm>
          <a:off x="1549398" y="1207914"/>
          <a:ext cx="2082802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518" tIns="22860" rIns="10651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Orientação e Treinamento</a:t>
          </a:r>
        </a:p>
      </dsp:txBody>
      <dsp:txXfrm>
        <a:off x="1854417" y="1491363"/>
        <a:ext cx="1472764" cy="1368611"/>
      </dsp:txXfrm>
    </dsp:sp>
    <dsp:sp modelId="{A8E327CC-EDA7-4265-8190-108E34D14E15}">
      <dsp:nvSpPr>
        <dsp:cNvPr id="0" name=""/>
        <dsp:cNvSpPr/>
      </dsp:nvSpPr>
      <dsp:spPr>
        <a:xfrm>
          <a:off x="3245099" y="1207914"/>
          <a:ext cx="1935509" cy="19355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518" tIns="21590" rIns="106518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Promoção de outras ações relacionadas</a:t>
          </a:r>
        </a:p>
      </dsp:txBody>
      <dsp:txXfrm>
        <a:off x="3528548" y="1491363"/>
        <a:ext cx="1368611" cy="13686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3D2E4-00D2-4CB2-BC16-C3A252FB0CF2}">
      <dsp:nvSpPr>
        <dsp:cNvPr id="0" name=""/>
        <dsp:cNvSpPr/>
      </dsp:nvSpPr>
      <dsp:spPr>
        <a:xfrm>
          <a:off x="2277" y="1180083"/>
          <a:ext cx="1991171" cy="19911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581" tIns="25400" rIns="10958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Autonomia</a:t>
          </a:r>
        </a:p>
      </dsp:txBody>
      <dsp:txXfrm>
        <a:off x="293877" y="1471683"/>
        <a:ext cx="1407971" cy="1407971"/>
      </dsp:txXfrm>
    </dsp:sp>
    <dsp:sp modelId="{FC873EC3-6A06-45DD-90F0-47F346C7CA18}">
      <dsp:nvSpPr>
        <dsp:cNvPr id="0" name=""/>
        <dsp:cNvSpPr/>
      </dsp:nvSpPr>
      <dsp:spPr>
        <a:xfrm>
          <a:off x="1595214" y="1180083"/>
          <a:ext cx="1991171" cy="19911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581" tIns="25400" rIns="109581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Recursos materiais e humanos suficientes</a:t>
          </a:r>
        </a:p>
      </dsp:txBody>
      <dsp:txXfrm>
        <a:off x="1886814" y="1471683"/>
        <a:ext cx="1407971" cy="1407971"/>
      </dsp:txXfrm>
    </dsp:sp>
    <dsp:sp modelId="{65A3EDF2-FA67-4B94-8068-4BD3918153B8}">
      <dsp:nvSpPr>
        <dsp:cNvPr id="0" name=""/>
        <dsp:cNvSpPr/>
      </dsp:nvSpPr>
      <dsp:spPr>
        <a:xfrm>
          <a:off x="3188151" y="1180083"/>
          <a:ext cx="1991171" cy="19911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581" tIns="20320" rIns="10958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Acesso às demais unidades e ao mais alto nível  hierárquico do órgão ou entidade</a:t>
          </a:r>
        </a:p>
      </dsp:txBody>
      <dsp:txXfrm>
        <a:off x="3479751" y="1471683"/>
        <a:ext cx="1407971" cy="14079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DF93-D3B1-4A5C-BD08-E67E18783649}">
      <dsp:nvSpPr>
        <dsp:cNvPr id="0" name=""/>
        <dsp:cNvSpPr/>
      </dsp:nvSpPr>
      <dsp:spPr>
        <a:xfrm>
          <a:off x="0" y="2709940"/>
          <a:ext cx="8315433" cy="1778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>
              <a:solidFill>
                <a:schemeClr val="accent2">
                  <a:lumMod val="75000"/>
                </a:schemeClr>
              </a:solidFill>
            </a:rPr>
            <a:t>Expansão do Programa </a:t>
          </a:r>
          <a:r>
            <a:rPr lang="pt-BR" sz="3100" kern="1200" dirty="0"/>
            <a:t>para políticas públicas, fornecedores e outras organizações públicas ou privadas com as quais se relacione.</a:t>
          </a:r>
          <a:endParaRPr lang="en-US" sz="3100" kern="1200" dirty="0"/>
        </a:p>
      </dsp:txBody>
      <dsp:txXfrm>
        <a:off x="0" y="2709940"/>
        <a:ext cx="8315433" cy="1778014"/>
      </dsp:txXfrm>
    </dsp:sp>
    <dsp:sp modelId="{258D1CA1-CCF1-4CAE-B559-4778A576F972}">
      <dsp:nvSpPr>
        <dsp:cNvPr id="0" name=""/>
        <dsp:cNvSpPr/>
      </dsp:nvSpPr>
      <dsp:spPr>
        <a:xfrm rot="10800000">
          <a:off x="0" y="2024"/>
          <a:ext cx="8315433" cy="273458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Os órgãos iniciarão a </a:t>
          </a:r>
          <a:r>
            <a:rPr lang="pt-BR" sz="3100" b="1" kern="1200" dirty="0">
              <a:solidFill>
                <a:schemeClr val="accent2">
                  <a:lumMod val="75000"/>
                </a:schemeClr>
              </a:solidFill>
            </a:rPr>
            <a:t>execução e monitoramento </a:t>
          </a:r>
          <a:r>
            <a:rPr lang="pt-BR" sz="3100" kern="1200" dirty="0"/>
            <a:t>dos seus Programas, com base nas medidas definidas em seus Planos de Integridade.</a:t>
          </a:r>
          <a:endParaRPr lang="en-US" sz="3100" kern="1200" dirty="0"/>
        </a:p>
      </dsp:txBody>
      <dsp:txXfrm rot="10800000">
        <a:off x="0" y="2024"/>
        <a:ext cx="8315433" cy="1776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B6BCB-2E98-422E-A200-5CC64F3AD4FE}">
      <dsp:nvSpPr>
        <dsp:cNvPr id="0" name=""/>
        <dsp:cNvSpPr/>
      </dsp:nvSpPr>
      <dsp:spPr>
        <a:xfrm>
          <a:off x="1398537" y="2637"/>
          <a:ext cx="5658939" cy="5609635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  <a:t>Instituir um </a:t>
          </a:r>
          <a:r>
            <a:rPr lang="pt-BR" sz="31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programa de integridade </a:t>
          </a:r>
          <a: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  <a:t>não significa lidar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3100" kern="1200" dirty="0">
              <a:latin typeface="Arial" panose="020B0604020202020204" pitchFamily="34" charset="0"/>
              <a:cs typeface="Arial" panose="020B0604020202020204" pitchFamily="34" charset="0"/>
            </a:rPr>
            <a:t>com um assunto novo, mas valer-se de temas já conhecidos pelas organizações de maneira mais sistematizada.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7269" y="824149"/>
        <a:ext cx="4001475" cy="3966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2518F-B0E6-4D9B-A142-DB28824F70F1}">
      <dsp:nvSpPr>
        <dsp:cNvPr id="0" name=""/>
        <dsp:cNvSpPr/>
      </dsp:nvSpPr>
      <dsp:spPr>
        <a:xfrm>
          <a:off x="324954" y="2730534"/>
          <a:ext cx="4342228" cy="4342228"/>
        </a:xfrm>
        <a:prstGeom prst="pie">
          <a:avLst>
            <a:gd name="adj1" fmla="val 16200000"/>
            <a:gd name="adj2" fmla="val 1928571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" panose="020F0502020204030204" pitchFamily="34" charset="0"/>
            </a:rPr>
            <a:t>Comissão de Ética</a:t>
          </a:r>
        </a:p>
      </dsp:txBody>
      <dsp:txXfrm>
        <a:off x="2538974" y="3144079"/>
        <a:ext cx="1188943" cy="749551"/>
      </dsp:txXfrm>
    </dsp:sp>
    <dsp:sp modelId="{31553D9F-5EEE-45F7-AC70-BF579D146E35}">
      <dsp:nvSpPr>
        <dsp:cNvPr id="0" name=""/>
        <dsp:cNvSpPr/>
      </dsp:nvSpPr>
      <dsp:spPr>
        <a:xfrm>
          <a:off x="-1027360" y="-743155"/>
          <a:ext cx="4278398" cy="4495248"/>
        </a:xfrm>
        <a:prstGeom prst="pie">
          <a:avLst>
            <a:gd name="adj1" fmla="val 19285716"/>
            <a:gd name="adj2" fmla="val 77142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latin typeface="Calibri" panose="020F0502020204030204" pitchFamily="34" charset="0"/>
            </a:rPr>
            <a:t>Corregedoria</a:t>
          </a:r>
        </a:p>
      </dsp:txBody>
      <dsp:txXfrm>
        <a:off x="1901304" y="862290"/>
        <a:ext cx="1242772" cy="829480"/>
      </dsp:txXfrm>
    </dsp:sp>
    <dsp:sp modelId="{4B2D351F-9259-4736-A982-9A76709525D1}">
      <dsp:nvSpPr>
        <dsp:cNvPr id="0" name=""/>
        <dsp:cNvSpPr/>
      </dsp:nvSpPr>
      <dsp:spPr>
        <a:xfrm>
          <a:off x="2103690" y="803632"/>
          <a:ext cx="4342228" cy="4342228"/>
        </a:xfrm>
        <a:prstGeom prst="pie">
          <a:avLst>
            <a:gd name="adj1" fmla="val 771428"/>
            <a:gd name="adj2" fmla="val 385714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latin typeface="Calibri" panose="020F0502020204030204" pitchFamily="34" charset="0"/>
            </a:rPr>
            <a:t>Ouvidoria</a:t>
          </a:r>
        </a:p>
      </dsp:txBody>
      <dsp:txXfrm>
        <a:off x="4895123" y="3388292"/>
        <a:ext cx="1137250" cy="827091"/>
      </dsp:txXfrm>
    </dsp:sp>
    <dsp:sp modelId="{D70898AA-772B-4E00-A2DF-5B2792C53CF9}">
      <dsp:nvSpPr>
        <dsp:cNvPr id="0" name=""/>
        <dsp:cNvSpPr/>
      </dsp:nvSpPr>
      <dsp:spPr>
        <a:xfrm>
          <a:off x="1819274" y="-1593190"/>
          <a:ext cx="4342228" cy="4342228"/>
        </a:xfrm>
        <a:prstGeom prst="pie">
          <a:avLst>
            <a:gd name="adj1" fmla="val 3857226"/>
            <a:gd name="adj2" fmla="val 694285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latin typeface="Calibri" panose="020F0502020204030204" pitchFamily="34" charset="0"/>
            </a:rPr>
            <a:t>Recursos Humanos</a:t>
          </a:r>
        </a:p>
      </dsp:txBody>
      <dsp:txXfrm>
        <a:off x="3408840" y="1818560"/>
        <a:ext cx="1163097" cy="827091"/>
      </dsp:txXfrm>
    </dsp:sp>
    <dsp:sp modelId="{8E2E9CDF-7A92-4658-BA1C-92A4EF136DC6}">
      <dsp:nvSpPr>
        <dsp:cNvPr id="0" name=""/>
        <dsp:cNvSpPr/>
      </dsp:nvSpPr>
      <dsp:spPr>
        <a:xfrm>
          <a:off x="-463912" y="-1980256"/>
          <a:ext cx="4342228" cy="4342228"/>
        </a:xfrm>
        <a:prstGeom prst="pie">
          <a:avLst>
            <a:gd name="adj1" fmla="val 6942858"/>
            <a:gd name="adj2" fmla="val 1002857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latin typeface="Calibri" panose="020F0502020204030204" pitchFamily="34" charset="0"/>
            </a:rPr>
            <a:t>Licitações e Compras Públicas</a:t>
          </a:r>
        </a:p>
      </dsp:txBody>
      <dsp:txXfrm>
        <a:off x="-50367" y="604403"/>
        <a:ext cx="1137250" cy="827091"/>
      </dsp:txXfrm>
    </dsp:sp>
    <dsp:sp modelId="{52568D8D-4959-418F-B0A7-F80E36584A17}">
      <dsp:nvSpPr>
        <dsp:cNvPr id="0" name=""/>
        <dsp:cNvSpPr/>
      </dsp:nvSpPr>
      <dsp:spPr>
        <a:xfrm>
          <a:off x="4667168" y="-836817"/>
          <a:ext cx="4342228" cy="4342228"/>
        </a:xfrm>
        <a:prstGeom prst="pie">
          <a:avLst>
            <a:gd name="adj1" fmla="val 10028574"/>
            <a:gd name="adj2" fmla="val 1311428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" panose="020F0502020204030204" pitchFamily="34" charset="0"/>
            </a:rPr>
            <a:t>Auditoria Interna</a:t>
          </a:r>
        </a:p>
      </dsp:txBody>
      <dsp:txXfrm>
        <a:off x="4775724" y="713978"/>
        <a:ext cx="1261314" cy="801244"/>
      </dsp:txXfrm>
    </dsp:sp>
    <dsp:sp modelId="{222FDE83-B6F8-485D-8326-E065AB5A06A5}">
      <dsp:nvSpPr>
        <dsp:cNvPr id="0" name=""/>
        <dsp:cNvSpPr/>
      </dsp:nvSpPr>
      <dsp:spPr>
        <a:xfrm>
          <a:off x="-463912" y="2730496"/>
          <a:ext cx="4342228" cy="4342228"/>
        </a:xfrm>
        <a:prstGeom prst="pie">
          <a:avLst>
            <a:gd name="adj1" fmla="val 13114284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>
              <a:latin typeface="Calibri" panose="020F0502020204030204" pitchFamily="34" charset="0"/>
            </a:rPr>
            <a:t>Planejamento Estratégico</a:t>
          </a:r>
        </a:p>
      </dsp:txBody>
      <dsp:txXfrm>
        <a:off x="476903" y="3144042"/>
        <a:ext cx="1188943" cy="749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2518F-B0E6-4D9B-A142-DB28824F70F1}">
      <dsp:nvSpPr>
        <dsp:cNvPr id="0" name=""/>
        <dsp:cNvSpPr/>
      </dsp:nvSpPr>
      <dsp:spPr>
        <a:xfrm>
          <a:off x="1517544" y="546169"/>
          <a:ext cx="4902237" cy="4902237"/>
        </a:xfrm>
        <a:prstGeom prst="pie">
          <a:avLst>
            <a:gd name="adj1" fmla="val 16200000"/>
            <a:gd name="adj2" fmla="val 19285716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Calibri" panose="020F0502020204030204" pitchFamily="34" charset="0"/>
            </a:rPr>
            <a:t>Comissão de Ética</a:t>
          </a:r>
        </a:p>
      </dsp:txBody>
      <dsp:txXfrm>
        <a:off x="4017102" y="1013049"/>
        <a:ext cx="1342279" cy="846219"/>
      </dsp:txXfrm>
    </dsp:sp>
    <dsp:sp modelId="{31553D9F-5EEE-45F7-AC70-BF579D146E35}">
      <dsp:nvSpPr>
        <dsp:cNvPr id="0" name=""/>
        <dsp:cNvSpPr/>
      </dsp:nvSpPr>
      <dsp:spPr>
        <a:xfrm>
          <a:off x="1552187" y="468623"/>
          <a:ext cx="4830174" cy="5074992"/>
        </a:xfrm>
        <a:prstGeom prst="pie">
          <a:avLst>
            <a:gd name="adj1" fmla="val 19285716"/>
            <a:gd name="adj2" fmla="val 77142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latin typeface="Calibri" panose="020F0502020204030204" pitchFamily="34" charset="0"/>
            </a:rPr>
            <a:t>Corregedoria</a:t>
          </a:r>
        </a:p>
      </dsp:txBody>
      <dsp:txXfrm>
        <a:off x="4858556" y="2281120"/>
        <a:ext cx="1403050" cy="936456"/>
      </dsp:txXfrm>
    </dsp:sp>
    <dsp:sp modelId="{4B2D351F-9259-4736-A982-9A76709525D1}">
      <dsp:nvSpPr>
        <dsp:cNvPr id="0" name=""/>
        <dsp:cNvSpPr/>
      </dsp:nvSpPr>
      <dsp:spPr>
        <a:xfrm>
          <a:off x="1516155" y="555000"/>
          <a:ext cx="4902237" cy="4902237"/>
        </a:xfrm>
        <a:prstGeom prst="pie">
          <a:avLst>
            <a:gd name="adj1" fmla="val 771428"/>
            <a:gd name="adj2" fmla="val 3857143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latin typeface="Calibri" panose="020F0502020204030204" pitchFamily="34" charset="0"/>
            </a:rPr>
            <a:t>Ouvidoria</a:t>
          </a:r>
        </a:p>
      </dsp:txBody>
      <dsp:txXfrm>
        <a:off x="4667594" y="3472999"/>
        <a:ext cx="1283919" cy="933759"/>
      </dsp:txXfrm>
    </dsp:sp>
    <dsp:sp modelId="{D70898AA-772B-4E00-A2DF-5B2792C53CF9}">
      <dsp:nvSpPr>
        <dsp:cNvPr id="0" name=""/>
        <dsp:cNvSpPr/>
      </dsp:nvSpPr>
      <dsp:spPr>
        <a:xfrm>
          <a:off x="1516155" y="555000"/>
          <a:ext cx="4902237" cy="4902237"/>
        </a:xfrm>
        <a:prstGeom prst="pie">
          <a:avLst>
            <a:gd name="adj1" fmla="val 3857226"/>
            <a:gd name="adj2" fmla="val 694285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latin typeface="Calibri" panose="020F0502020204030204" pitchFamily="34" charset="0"/>
            </a:rPr>
            <a:t>Recursos Humanos</a:t>
          </a:r>
        </a:p>
      </dsp:txBody>
      <dsp:txXfrm>
        <a:off x="3310724" y="4406759"/>
        <a:ext cx="1313099" cy="933759"/>
      </dsp:txXfrm>
    </dsp:sp>
    <dsp:sp modelId="{8E2E9CDF-7A92-4658-BA1C-92A4EF136DC6}">
      <dsp:nvSpPr>
        <dsp:cNvPr id="0" name=""/>
        <dsp:cNvSpPr/>
      </dsp:nvSpPr>
      <dsp:spPr>
        <a:xfrm>
          <a:off x="1516155" y="555000"/>
          <a:ext cx="4902237" cy="4902237"/>
        </a:xfrm>
        <a:prstGeom prst="pie">
          <a:avLst>
            <a:gd name="adj1" fmla="val 6942858"/>
            <a:gd name="adj2" fmla="val 1002857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latin typeface="Calibri" panose="020F0502020204030204" pitchFamily="34" charset="0"/>
            </a:rPr>
            <a:t>Licitações e Compras Públicas</a:t>
          </a:r>
        </a:p>
      </dsp:txBody>
      <dsp:txXfrm>
        <a:off x="1983035" y="3472999"/>
        <a:ext cx="1283919" cy="933759"/>
      </dsp:txXfrm>
    </dsp:sp>
    <dsp:sp modelId="{52568D8D-4959-418F-B0A7-F80E36584A17}">
      <dsp:nvSpPr>
        <dsp:cNvPr id="0" name=""/>
        <dsp:cNvSpPr/>
      </dsp:nvSpPr>
      <dsp:spPr>
        <a:xfrm>
          <a:off x="1516155" y="555000"/>
          <a:ext cx="4902237" cy="4902237"/>
        </a:xfrm>
        <a:prstGeom prst="pie">
          <a:avLst>
            <a:gd name="adj1" fmla="val 10028574"/>
            <a:gd name="adj2" fmla="val 13114284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Calibri" panose="020F0502020204030204" pitchFamily="34" charset="0"/>
            </a:rPr>
            <a:t>Auditoria Interna</a:t>
          </a:r>
        </a:p>
      </dsp:txBody>
      <dsp:txXfrm>
        <a:off x="1638711" y="2305800"/>
        <a:ext cx="1423983" cy="904579"/>
      </dsp:txXfrm>
    </dsp:sp>
    <dsp:sp modelId="{222FDE83-B6F8-485D-8326-E065AB5A06A5}">
      <dsp:nvSpPr>
        <dsp:cNvPr id="0" name=""/>
        <dsp:cNvSpPr/>
      </dsp:nvSpPr>
      <dsp:spPr>
        <a:xfrm>
          <a:off x="1517528" y="546176"/>
          <a:ext cx="4902237" cy="4902237"/>
        </a:xfrm>
        <a:prstGeom prst="pie">
          <a:avLst>
            <a:gd name="adj1" fmla="val 13114284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Calibri" panose="020F0502020204030204" pitchFamily="34" charset="0"/>
            </a:rPr>
            <a:t>Planejamento Estratégico</a:t>
          </a:r>
        </a:p>
      </dsp:txBody>
      <dsp:txXfrm>
        <a:off x="2579679" y="1013056"/>
        <a:ext cx="1342279" cy="8462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0846-55B1-4DAD-B3F3-D6E0F66A7A60}">
      <dsp:nvSpPr>
        <dsp:cNvPr id="0" name=""/>
        <dsp:cNvSpPr/>
      </dsp:nvSpPr>
      <dsp:spPr>
        <a:xfrm>
          <a:off x="0" y="1528"/>
          <a:ext cx="75903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AAF608-39C3-4EAD-8D9B-62BA90637943}">
      <dsp:nvSpPr>
        <dsp:cNvPr id="0" name=""/>
        <dsp:cNvSpPr/>
      </dsp:nvSpPr>
      <dsp:spPr>
        <a:xfrm>
          <a:off x="0" y="1528"/>
          <a:ext cx="7590316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Abuso de posição ou poder em favor de interesses privados</a:t>
          </a:r>
        </a:p>
      </dsp:txBody>
      <dsp:txXfrm>
        <a:off x="0" y="1528"/>
        <a:ext cx="7590316" cy="521384"/>
      </dsp:txXfrm>
    </dsp:sp>
    <dsp:sp modelId="{4C27398C-CE1F-45E9-9401-3EB582283534}">
      <dsp:nvSpPr>
        <dsp:cNvPr id="0" name=""/>
        <dsp:cNvSpPr/>
      </dsp:nvSpPr>
      <dsp:spPr>
        <a:xfrm>
          <a:off x="0" y="522913"/>
          <a:ext cx="7590316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BC29DA-74AA-46A9-9F60-7033E5ED81EE}">
      <dsp:nvSpPr>
        <dsp:cNvPr id="0" name=""/>
        <dsp:cNvSpPr/>
      </dsp:nvSpPr>
      <dsp:spPr>
        <a:xfrm>
          <a:off x="0" y="522913"/>
          <a:ext cx="7590316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strike="noStrike" kern="1200"/>
            <a:t>Nepotismo</a:t>
          </a:r>
          <a:endParaRPr lang="pt-BR" sz="1800" b="0" kern="1200"/>
        </a:p>
      </dsp:txBody>
      <dsp:txXfrm>
        <a:off x="0" y="522913"/>
        <a:ext cx="7590316" cy="521384"/>
      </dsp:txXfrm>
    </dsp:sp>
    <dsp:sp modelId="{D8F3DD3B-A744-4178-B993-AFA13B8FFEE8}">
      <dsp:nvSpPr>
        <dsp:cNvPr id="0" name=""/>
        <dsp:cNvSpPr/>
      </dsp:nvSpPr>
      <dsp:spPr>
        <a:xfrm>
          <a:off x="0" y="1044297"/>
          <a:ext cx="7590316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537FBA-624C-40D5-A230-40ADA7C1EE6E}">
      <dsp:nvSpPr>
        <dsp:cNvPr id="0" name=""/>
        <dsp:cNvSpPr/>
      </dsp:nvSpPr>
      <dsp:spPr>
        <a:xfrm>
          <a:off x="0" y="1044297"/>
          <a:ext cx="7590316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Conflito de interesses</a:t>
          </a:r>
        </a:p>
      </dsp:txBody>
      <dsp:txXfrm>
        <a:off x="0" y="1044297"/>
        <a:ext cx="7590316" cy="521384"/>
      </dsp:txXfrm>
    </dsp:sp>
    <dsp:sp modelId="{148C711C-EC39-4C81-9175-3BF7C2570E7E}">
      <dsp:nvSpPr>
        <dsp:cNvPr id="0" name=""/>
        <dsp:cNvSpPr/>
      </dsp:nvSpPr>
      <dsp:spPr>
        <a:xfrm>
          <a:off x="0" y="1565682"/>
          <a:ext cx="7590316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7D7D7B-C810-4F0C-A914-8CC0AAD1CA46}">
      <dsp:nvSpPr>
        <dsp:cNvPr id="0" name=""/>
        <dsp:cNvSpPr/>
      </dsp:nvSpPr>
      <dsp:spPr>
        <a:xfrm>
          <a:off x="0" y="1565682"/>
          <a:ext cx="7590316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Pressão interna ou externa ilegal ou antiética para influenciar agente público</a:t>
          </a:r>
        </a:p>
      </dsp:txBody>
      <dsp:txXfrm>
        <a:off x="0" y="1565682"/>
        <a:ext cx="7590316" cy="521384"/>
      </dsp:txXfrm>
    </dsp:sp>
    <dsp:sp modelId="{50476260-1B51-4ECF-94B6-B0A921A830BD}">
      <dsp:nvSpPr>
        <dsp:cNvPr id="0" name=""/>
        <dsp:cNvSpPr/>
      </dsp:nvSpPr>
      <dsp:spPr>
        <a:xfrm>
          <a:off x="0" y="2087066"/>
          <a:ext cx="7590316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771974-B0FA-478E-B312-A500044C60D8}">
      <dsp:nvSpPr>
        <dsp:cNvPr id="0" name=""/>
        <dsp:cNvSpPr/>
      </dsp:nvSpPr>
      <dsp:spPr>
        <a:xfrm>
          <a:off x="0" y="2087066"/>
          <a:ext cx="7590316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/>
            <a:t>Solicitação ou recebimento de vantagem indevida</a:t>
          </a:r>
        </a:p>
      </dsp:txBody>
      <dsp:txXfrm>
        <a:off x="0" y="2087066"/>
        <a:ext cx="7590316" cy="521384"/>
      </dsp:txXfrm>
    </dsp:sp>
    <dsp:sp modelId="{FA142200-C906-4B56-A233-F622D8AC184C}">
      <dsp:nvSpPr>
        <dsp:cNvPr id="0" name=""/>
        <dsp:cNvSpPr/>
      </dsp:nvSpPr>
      <dsp:spPr>
        <a:xfrm>
          <a:off x="0" y="2608450"/>
          <a:ext cx="7590316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CC1FB3-D6B4-44A6-9F2F-4B27F6EE34D2}">
      <dsp:nvSpPr>
        <dsp:cNvPr id="0" name=""/>
        <dsp:cNvSpPr/>
      </dsp:nvSpPr>
      <dsp:spPr>
        <a:xfrm>
          <a:off x="0" y="2608450"/>
          <a:ext cx="7590316" cy="521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/>
            <a:t>Utilização de recursos públicos em favor de interesses privados</a:t>
          </a:r>
        </a:p>
      </dsp:txBody>
      <dsp:txXfrm>
        <a:off x="0" y="2608450"/>
        <a:ext cx="7590316" cy="521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E0483-2543-400E-A3FA-3E9D5FEF58A3}">
      <dsp:nvSpPr>
        <dsp:cNvPr id="0" name=""/>
        <dsp:cNvSpPr/>
      </dsp:nvSpPr>
      <dsp:spPr>
        <a:xfrm>
          <a:off x="0" y="1482000"/>
          <a:ext cx="8229954" cy="403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B60A7-E5B3-467E-AE66-E5E5664CEAE3}">
      <dsp:nvSpPr>
        <dsp:cNvPr id="0" name=""/>
        <dsp:cNvSpPr/>
      </dsp:nvSpPr>
      <dsp:spPr>
        <a:xfrm>
          <a:off x="411497" y="1245840"/>
          <a:ext cx="576096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51" tIns="0" rIns="217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Concessão de cargos ou vantagens em troca de apoio ou auxílio</a:t>
          </a:r>
        </a:p>
      </dsp:txBody>
      <dsp:txXfrm>
        <a:off x="434554" y="1268897"/>
        <a:ext cx="5714853" cy="426206"/>
      </dsp:txXfrm>
    </dsp:sp>
    <dsp:sp modelId="{AC07718B-7079-4FF3-8BD2-11DEF4357C5D}">
      <dsp:nvSpPr>
        <dsp:cNvPr id="0" name=""/>
        <dsp:cNvSpPr/>
      </dsp:nvSpPr>
      <dsp:spPr>
        <a:xfrm>
          <a:off x="0" y="2207760"/>
          <a:ext cx="8229954" cy="403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4103F-C747-440B-B81A-1AD936A106A8}">
      <dsp:nvSpPr>
        <dsp:cNvPr id="0" name=""/>
        <dsp:cNvSpPr/>
      </dsp:nvSpPr>
      <dsp:spPr>
        <a:xfrm>
          <a:off x="411497" y="1971600"/>
          <a:ext cx="576096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51" tIns="0" rIns="217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Esquivar-se do cumprimento de obrigações/ deveres</a:t>
          </a:r>
        </a:p>
      </dsp:txBody>
      <dsp:txXfrm>
        <a:off x="434554" y="1994657"/>
        <a:ext cx="5714853" cy="426206"/>
      </dsp:txXfrm>
    </dsp:sp>
    <dsp:sp modelId="{109CE94B-5338-4BD3-85D8-C8035C8C0423}">
      <dsp:nvSpPr>
        <dsp:cNvPr id="0" name=""/>
        <dsp:cNvSpPr/>
      </dsp:nvSpPr>
      <dsp:spPr>
        <a:xfrm>
          <a:off x="0" y="2933520"/>
          <a:ext cx="8229954" cy="403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21098-2771-426C-90C3-65FD1237C53E}">
      <dsp:nvSpPr>
        <dsp:cNvPr id="0" name=""/>
        <dsp:cNvSpPr/>
      </dsp:nvSpPr>
      <dsp:spPr>
        <a:xfrm>
          <a:off x="411497" y="2697360"/>
          <a:ext cx="576096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51" tIns="0" rIns="217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Falsificação de informação para interesses privados</a:t>
          </a:r>
        </a:p>
      </dsp:txBody>
      <dsp:txXfrm>
        <a:off x="434554" y="2720417"/>
        <a:ext cx="5714853" cy="426206"/>
      </dsp:txXfrm>
    </dsp:sp>
    <dsp:sp modelId="{FC72FBFD-91A9-44C1-BA24-2DA935DDD8A7}">
      <dsp:nvSpPr>
        <dsp:cNvPr id="0" name=""/>
        <dsp:cNvSpPr/>
      </dsp:nvSpPr>
      <dsp:spPr>
        <a:xfrm>
          <a:off x="0" y="3659280"/>
          <a:ext cx="8229954" cy="403200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601A4-996D-41C0-835A-B5630C314623}">
      <dsp:nvSpPr>
        <dsp:cNvPr id="0" name=""/>
        <dsp:cNvSpPr/>
      </dsp:nvSpPr>
      <dsp:spPr>
        <a:xfrm>
          <a:off x="411497" y="3423120"/>
          <a:ext cx="5760967" cy="472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51" tIns="0" rIns="21775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Outras formas de favorecimento – a outros ou a si mesmo</a:t>
          </a:r>
        </a:p>
      </dsp:txBody>
      <dsp:txXfrm>
        <a:off x="434554" y="3446177"/>
        <a:ext cx="5714853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05330-C0B5-4BF0-9909-39BF379C8F52}">
      <dsp:nvSpPr>
        <dsp:cNvPr id="0" name=""/>
        <dsp:cNvSpPr/>
      </dsp:nvSpPr>
      <dsp:spPr>
        <a:xfrm>
          <a:off x="70418" y="46"/>
          <a:ext cx="7740000" cy="186658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Ações de comunicação que possam atingir todo o público-alvo através de mensagens</a:t>
          </a:r>
          <a:r>
            <a:rPr lang="pt-BR" sz="3700" b="1" kern="1200" dirty="0"/>
            <a:t> claras, diretas e relevantes.</a:t>
          </a:r>
          <a:endParaRPr lang="en-US" sz="3700" kern="1200" dirty="0"/>
        </a:p>
      </dsp:txBody>
      <dsp:txXfrm>
        <a:off x="70418" y="46"/>
        <a:ext cx="7740000" cy="1866582"/>
      </dsp:txXfrm>
    </dsp:sp>
    <dsp:sp modelId="{B34C153C-C745-4810-A22F-7DB12DF7F2A9}">
      <dsp:nvSpPr>
        <dsp:cNvPr id="0" name=""/>
        <dsp:cNvSpPr/>
      </dsp:nvSpPr>
      <dsp:spPr>
        <a:xfrm>
          <a:off x="1555418" y="1959958"/>
          <a:ext cx="4770000" cy="1866582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80" tIns="93980" rIns="93980" bIns="9398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Ações para mitigar, inicialmente, os seus riscos </a:t>
          </a:r>
          <a:r>
            <a:rPr lang="pt-BR" sz="3700" b="1" kern="1200" dirty="0"/>
            <a:t>mais prioritários.</a:t>
          </a:r>
          <a:endParaRPr lang="en-US" sz="3700" kern="1200" dirty="0"/>
        </a:p>
      </dsp:txBody>
      <dsp:txXfrm>
        <a:off x="1555418" y="1959958"/>
        <a:ext cx="4770000" cy="18665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2B5DE-5003-4719-9A35-208376473CCD}">
      <dsp:nvSpPr>
        <dsp:cNvPr id="0" name=""/>
        <dsp:cNvSpPr/>
      </dsp:nvSpPr>
      <dsp:spPr>
        <a:xfrm rot="16200000">
          <a:off x="-607888" y="608892"/>
          <a:ext cx="3826587" cy="2608802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Calisto MT" panose="02040603050505030304" pitchFamily="18" charset="0"/>
            </a:rPr>
            <a:t>Vídeos instrucionais</a:t>
          </a:r>
          <a:endParaRPr lang="en-US" sz="2400" b="0" kern="1200" dirty="0">
            <a:latin typeface="Calisto MT" panose="02040603050505030304" pitchFamily="18" charset="0"/>
          </a:endParaRPr>
        </a:p>
      </dsp:txBody>
      <dsp:txXfrm rot="5400000">
        <a:off x="1005" y="765316"/>
        <a:ext cx="2608802" cy="2295953"/>
      </dsp:txXfrm>
    </dsp:sp>
    <dsp:sp modelId="{04FBE7B9-8F5E-4183-BC25-581B44D5E001}">
      <dsp:nvSpPr>
        <dsp:cNvPr id="0" name=""/>
        <dsp:cNvSpPr/>
      </dsp:nvSpPr>
      <dsp:spPr>
        <a:xfrm rot="16200000">
          <a:off x="2196574" y="608892"/>
          <a:ext cx="3826587" cy="2608802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Calisto MT" panose="02040603050505030304" pitchFamily="18" charset="0"/>
            </a:rPr>
            <a:t>Cartazes e campanhas de divulgação</a:t>
          </a:r>
          <a:endParaRPr lang="en-US" sz="2400" b="0" kern="1200" dirty="0">
            <a:latin typeface="Calisto MT" panose="02040603050505030304" pitchFamily="18" charset="0"/>
          </a:endParaRPr>
        </a:p>
      </dsp:txBody>
      <dsp:txXfrm rot="5400000">
        <a:off x="2805467" y="765316"/>
        <a:ext cx="2608802" cy="2295953"/>
      </dsp:txXfrm>
    </dsp:sp>
    <dsp:sp modelId="{6E9A2624-4958-4912-A666-0D3E1D9B1B59}">
      <dsp:nvSpPr>
        <dsp:cNvPr id="0" name=""/>
        <dsp:cNvSpPr/>
      </dsp:nvSpPr>
      <dsp:spPr>
        <a:xfrm rot="16200000">
          <a:off x="5001037" y="608892"/>
          <a:ext cx="3826587" cy="2608802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>
              <a:latin typeface="Calisto MT" panose="02040603050505030304" pitchFamily="18" charset="0"/>
            </a:rPr>
            <a:t>Uso de situações cotidianas e orientações práticas sobre como resolver eventuais dilemas éticos e de integridade </a:t>
          </a:r>
          <a:endParaRPr lang="en-US" sz="2400" b="0" kern="1200" dirty="0">
            <a:latin typeface="Calisto MT" panose="02040603050505030304" pitchFamily="18" charset="0"/>
          </a:endParaRPr>
        </a:p>
      </dsp:txBody>
      <dsp:txXfrm rot="5400000">
        <a:off x="5609930" y="765316"/>
        <a:ext cx="2608802" cy="22959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E56BA-2A55-4F2A-8D5C-F7BF4234F0BC}">
      <dsp:nvSpPr>
        <dsp:cNvPr id="0" name=""/>
        <dsp:cNvSpPr/>
      </dsp:nvSpPr>
      <dsp:spPr>
        <a:xfrm>
          <a:off x="67" y="132408"/>
          <a:ext cx="3915122" cy="457409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latin typeface="Garamond" panose="02020404030301010803" pitchFamily="18" charset="0"/>
            </a:rPr>
            <a:t>Estruturar a unidade de auditoria interna auxilia na detecção de irregularidades. </a:t>
          </a:r>
          <a:endParaRPr lang="en-US" sz="3500" kern="1200" dirty="0">
            <a:latin typeface="Garamond" panose="02020404030301010803" pitchFamily="18" charset="0"/>
          </a:endParaRPr>
        </a:p>
      </dsp:txBody>
      <dsp:txXfrm>
        <a:off x="67" y="132408"/>
        <a:ext cx="3915122" cy="4574091"/>
      </dsp:txXfrm>
    </dsp:sp>
    <dsp:sp modelId="{F7318025-43BF-4065-8B3C-E7F0A8A504B4}">
      <dsp:nvSpPr>
        <dsp:cNvPr id="0" name=""/>
        <dsp:cNvSpPr/>
      </dsp:nvSpPr>
      <dsp:spPr>
        <a:xfrm>
          <a:off x="4306701" y="142109"/>
          <a:ext cx="4268814" cy="4554688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>
              <a:latin typeface="Garamond" panose="02020404030301010803" pitchFamily="18" charset="0"/>
            </a:rPr>
            <a:t>Uma unidade responsável pela condução e acompanhamento de procedimentos disciplinares é importante para a manutenção da legitimidade do Programa de Integridade.</a:t>
          </a:r>
          <a:endParaRPr lang="en-US" sz="3000" kern="1200" dirty="0">
            <a:latin typeface="Garamond" panose="02020404030301010803" pitchFamily="18" charset="0"/>
          </a:endParaRPr>
        </a:p>
      </dsp:txBody>
      <dsp:txXfrm>
        <a:off x="4306701" y="142109"/>
        <a:ext cx="4268814" cy="455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710BA-A299-45FE-A630-742FA38AE0FB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F3C90-D699-476B-9FD1-1F98A138D6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5B3D0-BAD4-404C-9295-8ABE4EC63137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86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70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5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2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7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492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55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79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328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0BBA5-D8CD-4187-8B33-A825BC2814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4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3C90-D699-476B-9FD1-1F98A138D65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2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72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3C90-D699-476B-9FD1-1F98A138D6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79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3C90-D699-476B-9FD1-1F98A138D6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3C90-D699-476B-9FD1-1F98A138D6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8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55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5B3D0-BAD4-404C-9295-8ABE4EC63137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5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5B3D0-BAD4-404C-9295-8ABE4EC63137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00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3C90-D699-476B-9FD1-1F98A138D6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6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F3C90-D699-476B-9FD1-1F98A138D6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19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"/>
            <a:ext cx="12195226" cy="6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69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609562" y="273352"/>
            <a:ext cx="10972120" cy="5308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137610" y="948674"/>
            <a:ext cx="2844800" cy="365125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4FF4B060-3E2F-484B-9740-BDED6EF22C3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0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06/12/2019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aineis.cgu.local/QvAJAXZfc/opendoc.htm?document=Painel%20Monitoramento%20Integridade%20Publica/Dashboards/Painel%20de%20Integridade%20Publica.qvw&amp;host=QVS@sed-qlik-ent-p" TargetMode="External"/><Relationship Id="rId7" Type="http://schemas.openxmlformats.org/officeDocument/2006/relationships/hyperlink" Target="http://paineis.cgu.gov.br/integridadepublica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gu.gov.br/Publicacoes/etica-e-integridade/arquivos/manual-gestao-de-riscos.pdf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hyperlink" Target="http://www.cgu.gov.br/Publicacoes/etica-e-integridade/colecao-programa-de-integridad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gu.gov.br/Publicacoes/etica-e-integridade/arquivos/integridade-2018.pdf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6"/>
          <p:cNvSpPr>
            <a:spLocks noGrp="1"/>
          </p:cNvSpPr>
          <p:nvPr>
            <p:ph type="body"/>
          </p:nvPr>
        </p:nvSpPr>
        <p:spPr>
          <a:xfrm>
            <a:off x="5049012" y="2768574"/>
            <a:ext cx="5502816" cy="2486760"/>
          </a:xfrm>
        </p:spPr>
        <p:txBody>
          <a:bodyPr wrap="square" anchor="ctr"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pt-BR" sz="3175" dirty="0">
                <a:solidFill>
                  <a:srgbClr val="F2F2BF"/>
                </a:solidFill>
                <a:latin typeface="Gadugi" panose="020B0502040204020203" pitchFamily="34" charset="0"/>
              </a:rPr>
              <a:t>Pessoa íntegra? </a:t>
            </a:r>
          </a:p>
          <a:p>
            <a:pPr algn="ctr">
              <a:lnSpc>
                <a:spcPct val="150000"/>
              </a:lnSpc>
            </a:pPr>
            <a:r>
              <a:rPr lang="pt-BR" sz="3175" dirty="0">
                <a:solidFill>
                  <a:srgbClr val="F2F2BF"/>
                </a:solidFill>
                <a:latin typeface="Gadugi" panose="020B0502040204020203" pitchFamily="34" charset="0"/>
              </a:rPr>
              <a:t>Ambiente de trabalho íntegro?</a:t>
            </a:r>
          </a:p>
          <a:p>
            <a:pPr algn="ctr">
              <a:lnSpc>
                <a:spcPct val="150000"/>
              </a:lnSpc>
            </a:pPr>
            <a:r>
              <a:rPr lang="pt-BR" sz="3175" dirty="0">
                <a:solidFill>
                  <a:srgbClr val="F2F2BF"/>
                </a:solidFill>
                <a:latin typeface="Gadugi" panose="020B0502040204020203" pitchFamily="34" charset="0"/>
              </a:rPr>
              <a:t>Integridade pública?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321450" y="832038"/>
            <a:ext cx="7996098" cy="206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</a:pPr>
            <a:r>
              <a:rPr lang="pt-BR" sz="5443" b="1" spc="91" dirty="0">
                <a:solidFill>
                  <a:srgbClr val="F2F2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Segoe UI" panose="020B0502040204020203" pitchFamily="34" charset="0"/>
                <a:cs typeface="Leelawadee" panose="020B0502040204020203" pitchFamily="34" charset="-34"/>
              </a:rPr>
              <a:t>O que é integridade?</a:t>
            </a:r>
            <a:endParaRPr lang="pt-BR" sz="5443" spc="91" dirty="0">
              <a:solidFill>
                <a:srgbClr val="F2F2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Segoe UI" panose="020B0502040204020203" pitchFamily="34" charset="0"/>
              <a:cs typeface="Leelawadee" panose="020B0502040204020203" pitchFamily="34" charset="-34"/>
            </a:endParaRPr>
          </a:p>
          <a:p>
            <a:pPr algn="ctr"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</a:pPr>
            <a:endParaRPr lang="pt-BR" sz="25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/>
          </p:nvPr>
        </p:nvSpPr>
        <p:spPr>
          <a:xfrm>
            <a:off x="1786792" y="2626836"/>
            <a:ext cx="4731173" cy="3967551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66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Art. 19.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 Os órgãos e as entidades da administração direta,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autárquica e fundacional instituirão programa de integridade,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com o objetivo de promover a adoção de medidas e ações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institucionais destinadas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sto MT" panose="02040603050505030304" pitchFamily="18" charset="0"/>
              </a:rPr>
              <a:t>à prevenção, à detecção, à punição e à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sto MT" panose="02040603050505030304" pitchFamily="18" charset="0"/>
              </a:rPr>
              <a:t> remediação de fraudes e atos de corrupção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, estruturado nos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seguintes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alisto MT" panose="02040603050505030304" pitchFamily="18" charset="0"/>
              </a:rPr>
              <a:t>eixos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</a:rPr>
              <a:t>: </a:t>
            </a:r>
          </a:p>
          <a:p>
            <a:pPr algn="just"/>
            <a:endParaRPr lang="pt-BR" sz="2177" dirty="0">
              <a:latin typeface="Calisto MT" panose="02040603050505030304" pitchFamily="18" charset="0"/>
            </a:endParaRPr>
          </a:p>
          <a:p>
            <a:pPr algn="just"/>
            <a:endParaRPr lang="pt-BR" sz="2177" dirty="0"/>
          </a:p>
        </p:txBody>
      </p:sp>
      <p:sp>
        <p:nvSpPr>
          <p:cNvPr id="3" name="CaixaDeTexto 4">
            <a:extLst>
              <a:ext uri="{FF2B5EF4-FFF2-40B4-BE49-F238E27FC236}">
                <a16:creationId xmlns:a16="http://schemas.microsoft.com/office/drawing/2014/main" id="{0F0E0ADD-2F06-4FE0-9F14-0C00F20C5282}"/>
              </a:ext>
            </a:extLst>
          </p:cNvPr>
          <p:cNvSpPr txBox="1"/>
          <p:nvPr/>
        </p:nvSpPr>
        <p:spPr>
          <a:xfrm>
            <a:off x="0" y="1326870"/>
            <a:ext cx="6595855" cy="6508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29" dirty="0">
                <a:solidFill>
                  <a:schemeClr val="bg1"/>
                </a:solidFill>
                <a:latin typeface="Calisto MT" panose="02040603050505030304" pitchFamily="18" charset="0"/>
              </a:rPr>
              <a:t>Decreto nº 9.203/2017</a:t>
            </a:r>
          </a:p>
        </p:txBody>
      </p:sp>
    </p:spTree>
    <p:extLst>
      <p:ext uri="{BB962C8B-B14F-4D97-AF65-F5344CB8AC3E}">
        <p14:creationId xmlns:p14="http://schemas.microsoft.com/office/powerpoint/2010/main" val="6101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318385-20E2-4BD1-B005-81778CEEB9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041255"/>
              </p:ext>
            </p:extLst>
          </p:nvPr>
        </p:nvGraphicFramePr>
        <p:xfrm>
          <a:off x="1133061" y="1073427"/>
          <a:ext cx="10336695" cy="518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4251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4">
            <a:extLst>
              <a:ext uri="{FF2B5EF4-FFF2-40B4-BE49-F238E27FC236}">
                <a16:creationId xmlns:a16="http://schemas.microsoft.com/office/drawing/2014/main" id="{0F0E0ADD-2F06-4FE0-9F14-0C00F20C5282}"/>
              </a:ext>
            </a:extLst>
          </p:cNvPr>
          <p:cNvSpPr txBox="1"/>
          <p:nvPr/>
        </p:nvSpPr>
        <p:spPr>
          <a:xfrm>
            <a:off x="0" y="1404929"/>
            <a:ext cx="6595855" cy="6508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29" dirty="0">
                <a:solidFill>
                  <a:schemeClr val="bg1"/>
                </a:solidFill>
                <a:latin typeface="Calisto MT" panose="02040603050505030304" pitchFamily="18" charset="0"/>
              </a:rPr>
              <a:t>Portaria CGU nº 1.089/2018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898AAB-6717-483A-84E0-5D6BAD56630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282390" y="3250965"/>
            <a:ext cx="8837143" cy="3607035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Os órgãos e as entidades deverão instituir programa de integridade que demonstre o </a:t>
            </a:r>
            <a:r>
              <a:rPr lang="pt-BR" sz="3200" b="1" dirty="0">
                <a:solidFill>
                  <a:schemeClr val="accent1"/>
                </a:solidFill>
              </a:rPr>
              <a:t>comprometimento da alta administração</a:t>
            </a:r>
            <a:r>
              <a:rPr lang="pt-BR" sz="3200" dirty="0"/>
              <a:t> e que seja </a:t>
            </a:r>
            <a:r>
              <a:rPr lang="pt-BR" sz="3200" b="1" dirty="0">
                <a:solidFill>
                  <a:schemeClr val="accent1"/>
                </a:solidFill>
              </a:rPr>
              <a:t>compatível com sua natureza, porte, complexidade, estrutura e área de atuação</a:t>
            </a:r>
            <a:r>
              <a:rPr lang="pt-BR" sz="3200" dirty="0"/>
              <a:t>. 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12B1CBBB-034C-4C65-8323-7FDF79EBD540}"/>
              </a:ext>
            </a:extLst>
          </p:cNvPr>
          <p:cNvSpPr txBox="1"/>
          <p:nvPr/>
        </p:nvSpPr>
        <p:spPr>
          <a:xfrm>
            <a:off x="0" y="2204100"/>
            <a:ext cx="6595855" cy="6508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29" dirty="0">
                <a:solidFill>
                  <a:schemeClr val="bg1"/>
                </a:solidFill>
                <a:latin typeface="Calisto MT" panose="02040603050505030304" pitchFamily="18" charset="0"/>
              </a:rPr>
              <a:t>Portaria CGU nº 57/2019</a:t>
            </a:r>
          </a:p>
        </p:txBody>
      </p:sp>
    </p:spTree>
    <p:extLst>
      <p:ext uri="{BB962C8B-B14F-4D97-AF65-F5344CB8AC3E}">
        <p14:creationId xmlns:p14="http://schemas.microsoft.com/office/powerpoint/2010/main" val="29915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5F4F4DA-6D13-4D1F-9E4B-49AAF5A601E7}"/>
              </a:ext>
            </a:extLst>
          </p:cNvPr>
          <p:cNvGrpSpPr/>
          <p:nvPr/>
        </p:nvGrpSpPr>
        <p:grpSpPr>
          <a:xfrm>
            <a:off x="2943174" y="618453"/>
            <a:ext cx="6045178" cy="6097892"/>
            <a:chOff x="1362831" y="911895"/>
            <a:chExt cx="6920484" cy="6883607"/>
          </a:xfrm>
          <a:solidFill>
            <a:schemeClr val="accent1">
              <a:lumMod val="75000"/>
            </a:schemeClr>
          </a:solidFill>
        </p:grpSpPr>
        <p:sp>
          <p:nvSpPr>
            <p:cNvPr id="2" name="Elipse 1"/>
            <p:cNvSpPr/>
            <p:nvPr/>
          </p:nvSpPr>
          <p:spPr>
            <a:xfrm>
              <a:off x="1362831" y="911895"/>
              <a:ext cx="6920484" cy="68836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8941">
                <a:defRPr/>
              </a:pPr>
              <a:endParaRPr lang="pt-BR" sz="1633">
                <a:solidFill>
                  <a:prstClr val="white"/>
                </a:solidFill>
                <a:latin typeface="Arial"/>
                <a:ea typeface="DejaVu Sans"/>
                <a:cs typeface="DejaVu Sans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695234" y="1401634"/>
              <a:ext cx="4255677" cy="590412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828941">
                <a:defRPr/>
              </a:pPr>
              <a:r>
                <a:rPr lang="pt-BR" sz="3992" b="1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ea typeface="DejaVu Sans"/>
                  <a:cs typeface="Miriam" panose="020B0502050101010101" pitchFamily="34" charset="-79"/>
                </a:rPr>
                <a:t>Programa de Integridade</a:t>
              </a:r>
            </a:p>
            <a:p>
              <a:pPr algn="ctr" defTabSz="828941">
                <a:defRPr/>
              </a:pPr>
              <a:endParaRPr lang="pt-BR" sz="181" b="1" dirty="0">
                <a:solidFill>
                  <a:srgbClr val="EBEC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DejaVu Sans"/>
                <a:cs typeface="Miriam" panose="020B0502050101010101" pitchFamily="34" charset="-79"/>
              </a:endParaRPr>
            </a:p>
            <a:p>
              <a:pPr algn="ctr" defTabSz="828941">
                <a:defRPr/>
              </a:pPr>
              <a:endParaRPr lang="pt-BR" sz="181" b="1" dirty="0">
                <a:solidFill>
                  <a:srgbClr val="EBECEE"/>
                </a:solidFill>
                <a:latin typeface="Berlin Sans FB Demi" panose="020E0802020502020306" pitchFamily="34" charset="0"/>
                <a:ea typeface="DejaVu Sans"/>
                <a:cs typeface="Miriam" panose="020B0502050101010101" pitchFamily="34" charset="-79"/>
              </a:endParaRPr>
            </a:p>
            <a:p>
              <a:pPr algn="ctr" defTabSz="828941">
                <a:defRPr/>
              </a:pPr>
              <a:endParaRPr lang="pt-BR" sz="181" b="1" dirty="0">
                <a:solidFill>
                  <a:srgbClr val="EBECEE"/>
                </a:solidFill>
                <a:latin typeface="Berlin Sans FB Demi" panose="020E0802020502020306" pitchFamily="34" charset="0"/>
                <a:ea typeface="DejaVu Sans"/>
                <a:cs typeface="Miriam" panose="020B0502050101010101" pitchFamily="34" charset="-79"/>
              </a:endParaRPr>
            </a:p>
            <a:p>
              <a:pPr algn="ctr" defTabSz="828941">
                <a:defRPr/>
              </a:pPr>
              <a:endParaRPr lang="pt-BR" sz="181" b="1" dirty="0">
                <a:solidFill>
                  <a:srgbClr val="EBECEE"/>
                </a:solidFill>
                <a:latin typeface="Berlin Sans FB Demi" panose="020E0802020502020306" pitchFamily="34" charset="0"/>
                <a:ea typeface="DejaVu Sans"/>
                <a:cs typeface="Miriam" panose="020B0502050101010101" pitchFamily="34" charset="-79"/>
              </a:endParaRPr>
            </a:p>
            <a:p>
              <a:pPr algn="ctr" defTabSz="828941">
                <a:defRPr/>
              </a:pPr>
              <a:endParaRPr lang="pt-BR" sz="181" b="1" dirty="0">
                <a:solidFill>
                  <a:srgbClr val="EBECEE"/>
                </a:solidFill>
                <a:latin typeface="Berlin Sans FB Demi" panose="020E0802020502020306" pitchFamily="34" charset="0"/>
                <a:ea typeface="DejaVu Sans"/>
                <a:cs typeface="Miriam" panose="020B0502050101010101" pitchFamily="34" charset="-79"/>
              </a:endParaRPr>
            </a:p>
            <a:p>
              <a:pPr algn="ctr"/>
              <a:r>
                <a:rPr lang="pt-BR" sz="2722" dirty="0">
                  <a:solidFill>
                    <a:schemeClr val="bg1"/>
                  </a:solidFill>
                </a:rPr>
                <a:t>Conjunto estruturado de medidas institucionais</a:t>
              </a:r>
            </a:p>
            <a:p>
              <a:pPr algn="ctr"/>
              <a:r>
                <a:rPr lang="pt-BR" sz="2722" dirty="0">
                  <a:solidFill>
                    <a:schemeClr val="bg1"/>
                  </a:solidFill>
                </a:rPr>
                <a:t>voltadas para a prevenção, detecção, punição e remediação de práticas de corrupção, fraudes, irregularidades e desvios éticos e de conduta.</a:t>
              </a:r>
            </a:p>
          </p:txBody>
        </p:sp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30F1C1-DA27-492C-8225-7A8148DA509E}"/>
              </a:ext>
            </a:extLst>
          </p:cNvPr>
          <p:cNvSpPr txBox="1"/>
          <p:nvPr/>
        </p:nvSpPr>
        <p:spPr>
          <a:xfrm>
            <a:off x="8755595" y="6558449"/>
            <a:ext cx="2730161" cy="31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1">
              <a:defRPr/>
            </a:pPr>
            <a:r>
              <a:rPr lang="pt-BR" sz="1452" i="1" dirty="0">
                <a:solidFill>
                  <a:prstClr val="black"/>
                </a:solidFill>
                <a:latin typeface="Arial"/>
                <a:ea typeface="DejaVu Sans"/>
                <a:cs typeface="DejaVu Sans"/>
              </a:rPr>
              <a:t>Portaria CGU nº 57/2019</a:t>
            </a:r>
          </a:p>
        </p:txBody>
      </p:sp>
    </p:spTree>
    <p:extLst>
      <p:ext uri="{BB962C8B-B14F-4D97-AF65-F5344CB8AC3E}">
        <p14:creationId xmlns:p14="http://schemas.microsoft.com/office/powerpoint/2010/main" val="2914721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53199CC-66C8-42F8-9769-DAEFBD24A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690766"/>
              </p:ext>
            </p:extLst>
          </p:nvPr>
        </p:nvGraphicFramePr>
        <p:xfrm>
          <a:off x="2104190" y="942007"/>
          <a:ext cx="8456015" cy="5614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50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0652"/>
            <a:ext cx="12191999" cy="280734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3830190" y="1560014"/>
          <a:ext cx="7434844" cy="516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994" y="2774758"/>
            <a:ext cx="3031545" cy="3031545"/>
          </a:xfrm>
          <a:prstGeom prst="rect">
            <a:avLst/>
          </a:prstGeom>
        </p:spPr>
      </p:pic>
      <p:sp>
        <p:nvSpPr>
          <p:cNvPr id="10" name="Subtítulo 6"/>
          <p:cNvSpPr txBox="1">
            <a:spLocks/>
          </p:cNvSpPr>
          <p:nvPr/>
        </p:nvSpPr>
        <p:spPr>
          <a:xfrm>
            <a:off x="167268" y="794962"/>
            <a:ext cx="9110547" cy="489651"/>
          </a:xfrm>
          <a:prstGeom prst="rect">
            <a:avLst/>
          </a:prstGeom>
        </p:spPr>
        <p:txBody>
          <a:bodyPr wrap="squar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b="1" dirty="0">
                <a:solidFill>
                  <a:srgbClr val="1F497D"/>
                </a:solidFill>
                <a:latin typeface="Eras Demi ITC" panose="020B08050305040208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Áreas e atividades relacionadas</a:t>
            </a:r>
          </a:p>
        </p:txBody>
      </p:sp>
    </p:spTree>
    <p:extLst>
      <p:ext uri="{BB962C8B-B14F-4D97-AF65-F5344CB8AC3E}">
        <p14:creationId xmlns:p14="http://schemas.microsoft.com/office/powerpoint/2010/main" val="251570479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"/>
            <a:ext cx="12425111" cy="68579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0652"/>
            <a:ext cx="12425110" cy="2807349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3203845" y="893338"/>
          <a:ext cx="8061190" cy="583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994" y="2774758"/>
            <a:ext cx="3031545" cy="3031545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6343258" y="3043900"/>
            <a:ext cx="1782362" cy="1703893"/>
            <a:chOff x="5597611" y="3707027"/>
            <a:chExt cx="1964724" cy="1878227"/>
          </a:xfrm>
        </p:grpSpPr>
        <p:sp>
          <p:nvSpPr>
            <p:cNvPr id="2" name="Elipse 1"/>
            <p:cNvSpPr/>
            <p:nvPr/>
          </p:nvSpPr>
          <p:spPr>
            <a:xfrm>
              <a:off x="5597611" y="3707027"/>
              <a:ext cx="1964724" cy="1878227"/>
            </a:xfrm>
            <a:prstGeom prst="ellipse">
              <a:avLst/>
            </a:prstGeom>
            <a:solidFill>
              <a:srgbClr val="EC8340">
                <a:alpha val="9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8941">
                <a:defRPr/>
              </a:pPr>
              <a:endParaRPr lang="pt-BR" sz="1633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684109" y="4069059"/>
              <a:ext cx="1791730" cy="1163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8941">
                <a:defRPr/>
              </a:pPr>
              <a:r>
                <a:rPr lang="pt-BR" sz="2087" b="1"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Programa</a:t>
              </a:r>
            </a:p>
            <a:p>
              <a:pPr algn="ctr" defTabSz="828941">
                <a:defRPr/>
              </a:pPr>
              <a:r>
                <a:rPr lang="pt-BR" sz="2087" b="1">
                  <a:solidFill>
                    <a:prstClr val="black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 Integridade</a:t>
              </a:r>
            </a:p>
          </p:txBody>
        </p:sp>
      </p:grpSp>
      <p:sp>
        <p:nvSpPr>
          <p:cNvPr id="12" name="Subtítulo 6"/>
          <p:cNvSpPr txBox="1">
            <a:spLocks/>
          </p:cNvSpPr>
          <p:nvPr/>
        </p:nvSpPr>
        <p:spPr>
          <a:xfrm>
            <a:off x="0" y="794962"/>
            <a:ext cx="7202529" cy="489651"/>
          </a:xfrm>
          <a:prstGeom prst="rect">
            <a:avLst/>
          </a:prstGeom>
        </p:spPr>
        <p:txBody>
          <a:bodyPr wrap="squar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b="1" dirty="0">
                <a:solidFill>
                  <a:srgbClr val="1F497D"/>
                </a:solidFill>
                <a:latin typeface="Eras Demi ITC" panose="020B08050305040208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Áreas e atividades relacionadas</a:t>
            </a:r>
          </a:p>
        </p:txBody>
      </p:sp>
    </p:spTree>
    <p:extLst>
      <p:ext uri="{BB962C8B-B14F-4D97-AF65-F5344CB8AC3E}">
        <p14:creationId xmlns:p14="http://schemas.microsoft.com/office/powerpoint/2010/main" val="282396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8DAE72-4B67-4A30-890E-D17ED3DAC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02" y="757484"/>
            <a:ext cx="8569807" cy="5334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251D8-3C87-497C-AFBB-6C39F0A09BFD}"/>
              </a:ext>
            </a:extLst>
          </p:cNvPr>
          <p:cNvSpPr txBox="1"/>
          <p:nvPr/>
        </p:nvSpPr>
        <p:spPr>
          <a:xfrm>
            <a:off x="4721264" y="6247868"/>
            <a:ext cx="2749471" cy="48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540" dirty="0" err="1">
                <a:latin typeface="Garamond" panose="02020404030301010803" pitchFamily="18" charset="0"/>
              </a:rPr>
              <a:t>Decreto</a:t>
            </a:r>
            <a:r>
              <a:rPr lang="en-US" sz="2540" dirty="0">
                <a:latin typeface="Garamond" panose="02020404030301010803" pitchFamily="18" charset="0"/>
              </a:rPr>
              <a:t> 9.203/2017</a:t>
            </a:r>
          </a:p>
        </p:txBody>
      </p:sp>
    </p:spTree>
    <p:extLst>
      <p:ext uri="{BB962C8B-B14F-4D97-AF65-F5344CB8AC3E}">
        <p14:creationId xmlns:p14="http://schemas.microsoft.com/office/powerpoint/2010/main" val="36295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15478D-52D8-4CB1-BB01-47ACBCC55DB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pic>
        <p:nvPicPr>
          <p:cNvPr id="12" name="Imagem 11" descr="C:\Users\danielae\AppData\Local\Microsoft\Windows\Temporary Internet Files\Content.Word\1.png">
            <a:extLst>
              <a:ext uri="{FF2B5EF4-FFF2-40B4-BE49-F238E27FC236}">
                <a16:creationId xmlns:a16="http://schemas.microsoft.com/office/drawing/2014/main" id="{36EC0D6D-8D61-43A9-A814-7772AD3A080E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364" y="553239"/>
            <a:ext cx="1811524" cy="1776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id="{6EEA510C-D33D-40BE-AD44-C7DECF4FB9AC}"/>
              </a:ext>
            </a:extLst>
          </p:cNvPr>
          <p:cNvSpPr txBox="1">
            <a:spLocks/>
          </p:cNvSpPr>
          <p:nvPr/>
        </p:nvSpPr>
        <p:spPr>
          <a:xfrm>
            <a:off x="1925509" y="2822546"/>
            <a:ext cx="8397889" cy="3343374"/>
          </a:xfrm>
          <a:prstGeom prst="rect">
            <a:avLst/>
          </a:prstGeom>
        </p:spPr>
        <p:txBody>
          <a:bodyPr wrap="squar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3629">
                <a:solidFill>
                  <a:schemeClr val="bg1"/>
                </a:solidFill>
                <a:latin typeface="Calibri" panose="020F0502020204030204" pitchFamily="34" charset="0"/>
              </a:rPr>
              <a:t>Condição permanente e indispensável para o fomento a uma cultura ética, de respeito às leis e para a aplicação efetiva do Plano de Integridade - “</a:t>
            </a:r>
            <a:r>
              <a:rPr lang="pt-BR" sz="3629" i="1" err="1">
                <a:solidFill>
                  <a:schemeClr val="bg1"/>
                </a:solidFill>
                <a:latin typeface="Calibri" panose="020F0502020204030204" pitchFamily="34" charset="0"/>
              </a:rPr>
              <a:t>Tone</a:t>
            </a:r>
            <a:r>
              <a:rPr lang="pt-BR" sz="3629" i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t-BR" sz="3629" i="1" err="1">
                <a:solidFill>
                  <a:schemeClr val="bg1"/>
                </a:solidFill>
                <a:latin typeface="Calibri" panose="020F0502020204030204" pitchFamily="34" charset="0"/>
              </a:rPr>
              <a:t>at</a:t>
            </a:r>
            <a:r>
              <a:rPr lang="pt-BR" sz="3629" i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t-BR" sz="3629" i="1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pt-BR" sz="3629" i="1">
                <a:solidFill>
                  <a:schemeClr val="bg1"/>
                </a:solidFill>
                <a:latin typeface="Calibri" panose="020F0502020204030204" pitchFamily="34" charset="0"/>
              </a:rPr>
              <a:t> Top</a:t>
            </a:r>
            <a:r>
              <a:rPr lang="pt-BR" sz="3629">
                <a:solidFill>
                  <a:schemeClr val="bg1"/>
                </a:solidFill>
                <a:latin typeface="Calibri" panose="020F0502020204030204" pitchFamily="34" charset="0"/>
              </a:rPr>
              <a:t>”.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CBA27A-0354-43FB-8ACF-F38C1569E0B1}"/>
              </a:ext>
            </a:extLst>
          </p:cNvPr>
          <p:cNvSpPr txBox="1"/>
          <p:nvPr/>
        </p:nvSpPr>
        <p:spPr>
          <a:xfrm>
            <a:off x="4008225" y="394130"/>
            <a:ext cx="6315173" cy="193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</a:pPr>
            <a:r>
              <a:rPr lang="pt-BR" sz="3992" b="1">
                <a:solidFill>
                  <a:schemeClr val="bg1"/>
                </a:solidFill>
                <a:latin typeface="Gill Sans MT" panose="020B0502020104020203" pitchFamily="34" charset="0"/>
              </a:rPr>
              <a:t>Comprometimento e apoio da alta direção</a:t>
            </a:r>
            <a:endParaRPr lang="pt-BR" sz="3992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15478D-52D8-4CB1-BB01-47ACBCC55DB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pt-BR" sz="1633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1F1B883-7805-45FD-8263-35C3F461E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0368" y="339736"/>
            <a:ext cx="1807281" cy="1807281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D024A56-F80C-454E-9874-0289648C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487" y="573744"/>
            <a:ext cx="5608353" cy="114500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Gill Sans MT" panose="020B0502020104020203" pitchFamily="34" charset="0"/>
              </a:rPr>
              <a:t>Instância responsável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6DB4311F-79A1-4B29-9708-6BE9D37CD334}"/>
              </a:ext>
            </a:extLst>
          </p:cNvPr>
          <p:cNvSpPr txBox="1">
            <a:spLocks/>
          </p:cNvSpPr>
          <p:nvPr/>
        </p:nvSpPr>
        <p:spPr>
          <a:xfrm>
            <a:off x="1762807" y="2147017"/>
            <a:ext cx="8103841" cy="2787072"/>
          </a:xfrm>
          <a:prstGeom prst="rect">
            <a:avLst/>
          </a:prstGeom>
        </p:spPr>
        <p:txBody>
          <a:bodyPr wrap="squar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sz="3266" dirty="0">
                <a:solidFill>
                  <a:schemeClr val="bg1"/>
                </a:solidFill>
                <a:latin typeface="Calibri" panose="020F0502020204030204" pitchFamily="34" charset="0"/>
              </a:rPr>
              <a:t>Área responsável pelo acompanhamento, monitoramento e gestão das ações e medidas de integridade a serem implementadas.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9C2181-5E36-4612-A835-82C737D3A2AD}"/>
              </a:ext>
            </a:extLst>
          </p:cNvPr>
          <p:cNvSpPr txBox="1"/>
          <p:nvPr/>
        </p:nvSpPr>
        <p:spPr>
          <a:xfrm>
            <a:off x="3015756" y="5795006"/>
            <a:ext cx="6332446" cy="5390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903" dirty="0">
                <a:latin typeface="Bookman Old Style" panose="02050604050505020204" pitchFamily="18" charset="0"/>
              </a:rPr>
              <a:t>Unidade de Gestão da Integridade</a:t>
            </a:r>
          </a:p>
        </p:txBody>
      </p:sp>
    </p:spTree>
    <p:extLst>
      <p:ext uri="{BB962C8B-B14F-4D97-AF65-F5344CB8AC3E}">
        <p14:creationId xmlns:p14="http://schemas.microsoft.com/office/powerpoint/2010/main" val="62394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A629D-302F-4E19-A9A2-6EA0D4A2C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33" y="855250"/>
            <a:ext cx="10515600" cy="1325563"/>
          </a:xfrm>
        </p:spPr>
        <p:txBody>
          <a:bodyPr/>
          <a:lstStyle/>
          <a:p>
            <a:r>
              <a:rPr lang="pt-BR" sz="5443" b="1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Integridade</a:t>
            </a:r>
            <a:endParaRPr lang="pt-BR" sz="5443" b="1" dirty="0">
              <a:solidFill>
                <a:schemeClr val="tx2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F5395C-E4EA-4191-B410-E9D6EAF5AD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26920" y="2180813"/>
            <a:ext cx="8138294" cy="1589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953">
              <a:latin typeface="Bookman Old Style" panose="02050604050505020204" pitchFamily="18" charset="0"/>
            </a:endParaRPr>
          </a:p>
          <a:p>
            <a:pPr marL="164181" indent="0">
              <a:buNone/>
              <a:tabLst>
                <a:tab pos="7735207" algn="l"/>
              </a:tabLst>
            </a:pPr>
            <a:r>
              <a:rPr lang="pt-BR" sz="2540">
                <a:latin typeface="Bookman Old Style" panose="02050604050505020204" pitchFamily="18" charset="0"/>
              </a:rPr>
              <a:t>A qualidade daquele que se comporta da maneira</a:t>
            </a:r>
          </a:p>
          <a:p>
            <a:pPr marL="164181" indent="0">
              <a:buNone/>
              <a:tabLst>
                <a:tab pos="7735207" algn="l"/>
              </a:tabLst>
            </a:pPr>
            <a:r>
              <a:rPr lang="pt-BR" sz="2540">
                <a:latin typeface="Bookman Old Style" panose="02050604050505020204" pitchFamily="18" charset="0"/>
              </a:rPr>
              <a:t>correta, honesta e contrária à corrupção.</a:t>
            </a:r>
          </a:p>
          <a:p>
            <a:pPr marL="164181" indent="0">
              <a:buNone/>
              <a:tabLst>
                <a:tab pos="7735207" algn="l"/>
              </a:tabLst>
            </a:pPr>
            <a:r>
              <a:rPr lang="pt-BR" sz="1452" i="1">
                <a:latin typeface="Bookman Old Style" panose="02050604050505020204" pitchFamily="18" charset="0"/>
              </a:rPr>
              <a:t>(Integridade para Pequenos Negócios) </a:t>
            </a:r>
            <a:endParaRPr lang="pt-BR" sz="1452" i="1" dirty="0">
              <a:latin typeface="Bookman Old Style" panose="02050604050505020204" pitchFamily="18" charset="0"/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3C93CA2-E67F-42D9-BE55-9D323D7817AC}"/>
              </a:ext>
            </a:extLst>
          </p:cNvPr>
          <p:cNvSpPr txBox="1">
            <a:spLocks/>
          </p:cNvSpPr>
          <p:nvPr/>
        </p:nvSpPr>
        <p:spPr>
          <a:xfrm>
            <a:off x="2026920" y="4180249"/>
            <a:ext cx="8138227" cy="2297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4181" algn="just">
              <a:tabLst>
                <a:tab pos="7406846" algn="l"/>
                <a:tab pos="7653117" algn="l"/>
                <a:tab pos="7735207" algn="l"/>
              </a:tabLst>
            </a:pPr>
            <a:r>
              <a:rPr lang="pt-BR" sz="254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Comportamentos e ações </a:t>
            </a:r>
            <a:r>
              <a:rPr lang="pt-BR" sz="2540" dirty="0">
                <a:latin typeface="Bookman Old Style" panose="02050604050505020204" pitchFamily="18" charset="0"/>
              </a:rPr>
              <a:t>consistentes com um</a:t>
            </a:r>
          </a:p>
          <a:p>
            <a:pPr marL="164181" algn="just">
              <a:tabLst>
                <a:tab pos="7406846" algn="l"/>
                <a:tab pos="7653117" algn="l"/>
                <a:tab pos="7735207" algn="l"/>
              </a:tabLst>
            </a:pPr>
            <a:r>
              <a:rPr lang="pt-BR" sz="2540" dirty="0">
                <a:latin typeface="Bookman Old Style" panose="02050604050505020204" pitchFamily="18" charset="0"/>
              </a:rPr>
              <a:t>conjunto de </a:t>
            </a:r>
            <a:r>
              <a:rPr lang="pt-BR" sz="254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princípios e padrões éticos ou</a:t>
            </a:r>
          </a:p>
          <a:p>
            <a:pPr marL="164181" algn="just">
              <a:tabLst>
                <a:tab pos="7406846" algn="l"/>
                <a:tab pos="7653117" algn="l"/>
                <a:tab pos="7735207" algn="l"/>
              </a:tabLst>
            </a:pPr>
            <a:r>
              <a:rPr lang="pt-BR" sz="254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morais</a:t>
            </a:r>
            <a:r>
              <a:rPr lang="pt-BR" sz="254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 </a:t>
            </a:r>
            <a:r>
              <a:rPr lang="pt-BR" sz="2540" dirty="0">
                <a:latin typeface="Bookman Old Style" panose="02050604050505020204" pitchFamily="18" charset="0"/>
              </a:rPr>
              <a:t>adotados por indivíduos e instituições,</a:t>
            </a:r>
          </a:p>
          <a:p>
            <a:pPr marL="164181" algn="just">
              <a:tabLst>
                <a:tab pos="7406846" algn="l"/>
                <a:tab pos="7653117" algn="l"/>
                <a:tab pos="7735207" algn="l"/>
              </a:tabLst>
            </a:pPr>
            <a:r>
              <a:rPr lang="pt-BR" sz="2540" dirty="0">
                <a:latin typeface="Bookman Old Style" panose="02050604050505020204" pitchFamily="18" charset="0"/>
              </a:rPr>
              <a:t>criando uma barreira para a corrupção.</a:t>
            </a:r>
          </a:p>
          <a:p>
            <a:pPr marL="164181">
              <a:tabLst>
                <a:tab pos="7406846" algn="l"/>
                <a:tab pos="7653117" algn="l"/>
                <a:tab pos="7735207" algn="l"/>
              </a:tabLst>
            </a:pPr>
            <a:r>
              <a:rPr lang="pt-BR" sz="1452" i="1" dirty="0">
                <a:latin typeface="Bookman Old Style" panose="02050604050505020204" pitchFamily="18" charset="0"/>
              </a:rPr>
              <a:t>(Transparência Internacional)</a:t>
            </a:r>
          </a:p>
          <a:p>
            <a:endParaRPr lang="pt-BR" sz="1270" dirty="0"/>
          </a:p>
        </p:txBody>
      </p:sp>
    </p:spTree>
    <p:extLst>
      <p:ext uri="{BB962C8B-B14F-4D97-AF65-F5344CB8AC3E}">
        <p14:creationId xmlns:p14="http://schemas.microsoft.com/office/powerpoint/2010/main" val="9573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15478D-52D8-4CB1-BB01-47ACBCC55DB1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pt-BR" sz="1633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382ACB3-7A4B-431D-BF75-815AA46553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677" y="466131"/>
            <a:ext cx="1903735" cy="1903735"/>
          </a:xfrm>
          <a:prstGeom prst="rect">
            <a:avLst/>
          </a:prstGeom>
        </p:spPr>
      </p:pic>
      <p:sp>
        <p:nvSpPr>
          <p:cNvPr id="5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164495" y="684347"/>
            <a:ext cx="5608353" cy="114500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Gill Sans MT" panose="020B0502020104020203" pitchFamily="34" charset="0"/>
              </a:rPr>
              <a:t>Análise e Gestão de Riscos</a:t>
            </a:r>
          </a:p>
        </p:txBody>
      </p:sp>
      <p:sp>
        <p:nvSpPr>
          <p:cNvPr id="7" name="Subtítulo 6">
            <a:extLst/>
          </p:cNvPr>
          <p:cNvSpPr txBox="1">
            <a:spLocks/>
          </p:cNvSpPr>
          <p:nvPr/>
        </p:nvSpPr>
        <p:spPr>
          <a:xfrm>
            <a:off x="2119078" y="2088780"/>
            <a:ext cx="8103841" cy="3698703"/>
          </a:xfrm>
          <a:prstGeom prst="rect">
            <a:avLst/>
          </a:prstGeom>
        </p:spPr>
        <p:txBody>
          <a:bodyPr wrap="squar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800" b="1" u="sng" dirty="0">
                <a:solidFill>
                  <a:schemeClr val="bg1"/>
                </a:solidFill>
                <a:latin typeface="Bookman Old Style" panose="02050604050505020204" pitchFamily="18" charset="0"/>
              </a:rPr>
              <a:t>Risco para a integridade: </a:t>
            </a:r>
            <a:r>
              <a:rPr lang="pt-BR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vulnerabilidade que pode favorecer ou facilitar a ocorrência de práticas de corrupção, fraudes, irregularidades e/ou desvios éticos e de conduta, podendo comprometer os objetivos da instituição.</a:t>
            </a:r>
            <a:endParaRPr lang="en-US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726825-5115-4E67-B6FA-BC6B55F87103}"/>
              </a:ext>
            </a:extLst>
          </p:cNvPr>
          <p:cNvSpPr txBox="1"/>
          <p:nvPr/>
        </p:nvSpPr>
        <p:spPr>
          <a:xfrm>
            <a:off x="1346125" y="5495095"/>
            <a:ext cx="983275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riscos!</a:t>
            </a:r>
          </a:p>
        </p:txBody>
      </p:sp>
    </p:spTree>
    <p:extLst>
      <p:ext uri="{BB962C8B-B14F-4D97-AF65-F5344CB8AC3E}">
        <p14:creationId xmlns:p14="http://schemas.microsoft.com/office/powerpoint/2010/main" val="16192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4">
            <a:extLst>
              <a:ext uri="{FF2B5EF4-FFF2-40B4-BE49-F238E27FC236}">
                <a16:creationId xmlns:a16="http://schemas.microsoft.com/office/drawing/2014/main" id="{C72340F3-E47D-401A-B46F-065A31D3C79F}"/>
              </a:ext>
            </a:extLst>
          </p:cNvPr>
          <p:cNvSpPr txBox="1"/>
          <p:nvPr/>
        </p:nvSpPr>
        <p:spPr>
          <a:xfrm>
            <a:off x="1523521" y="873304"/>
            <a:ext cx="6595855" cy="6508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29" dirty="0">
                <a:solidFill>
                  <a:schemeClr val="bg1"/>
                </a:solidFill>
                <a:latin typeface="Calisto MT" panose="02040603050505030304" pitchFamily="18" charset="0"/>
              </a:rPr>
              <a:t>Portaria CGU nº 1.089/2018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5B56C940-5ACE-43E1-B4A0-C7788ACC739A}"/>
              </a:ext>
            </a:extLst>
          </p:cNvPr>
          <p:cNvSpPr txBox="1">
            <a:spLocks/>
          </p:cNvSpPr>
          <p:nvPr/>
        </p:nvSpPr>
        <p:spPr>
          <a:xfrm>
            <a:off x="2072218" y="2168252"/>
            <a:ext cx="8047565" cy="4558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66" b="1" dirty="0">
                <a:latin typeface="Calisto MT" panose="02040603050505030304" pitchFamily="18" charset="0"/>
              </a:rPr>
              <a:t>Riscos para a integridade</a:t>
            </a:r>
          </a:p>
          <a:p>
            <a:pPr marL="0" indent="0">
              <a:buNone/>
            </a:pPr>
            <a:endParaRPr lang="pt-BR" sz="2903" b="1" dirty="0">
              <a:latin typeface="Calisto MT" panose="02040603050505030304" pitchFamily="18" charset="0"/>
            </a:endParaRPr>
          </a:p>
          <a:p>
            <a:pPr marL="0" indent="0" algn="just">
              <a:buNone/>
            </a:pPr>
            <a:r>
              <a:rPr lang="pt-BR" sz="2903" i="1" dirty="0">
                <a:latin typeface="Calisto MT" panose="02040603050505030304" pitchFamily="18" charset="0"/>
              </a:rPr>
              <a:t>Art. 2º, II </a:t>
            </a:r>
            <a:r>
              <a:rPr lang="pt-BR" sz="2903" dirty="0">
                <a:latin typeface="Calisto MT" panose="02040603050505030304" pitchFamily="18" charset="0"/>
              </a:rPr>
              <a:t>– </a:t>
            </a:r>
            <a:r>
              <a:rPr lang="pt-BR" sz="2903" dirty="0">
                <a:latin typeface="Bookman Old Style" panose="02050604050505020204" pitchFamily="18" charset="0"/>
              </a:rPr>
              <a:t>vulnerabilidade que pode favorecer ou facilitar a ocorrência de práticas de corrupção, fraudes, irregularidades e/ou desvios éticos e de conduta, podendo comprometer os objetivos da instituição.</a:t>
            </a:r>
            <a:endParaRPr lang="pt-BR" sz="2903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/>
          </p:nvPr>
        </p:nvSpPr>
        <p:spPr>
          <a:xfrm>
            <a:off x="3374315" y="155927"/>
            <a:ext cx="8610338" cy="489878"/>
          </a:xfrm>
        </p:spPr>
        <p:txBody>
          <a:bodyPr wrap="square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082" b="1" spc="91" dirty="0">
                <a:solidFill>
                  <a:srgbClr val="F7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Quebras de Integridade</a:t>
            </a:r>
            <a:endParaRPr lang="pt-BR" sz="4082" spc="91" dirty="0">
              <a:solidFill>
                <a:srgbClr val="F75E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Forma Livre: Forma 2"/>
          <p:cNvSpPr/>
          <p:nvPr/>
        </p:nvSpPr>
        <p:spPr>
          <a:xfrm>
            <a:off x="2280148" y="1199804"/>
            <a:ext cx="8061092" cy="1123940"/>
          </a:xfrm>
          <a:custGeom>
            <a:avLst/>
            <a:gdLst>
              <a:gd name="connsiteX0" fmla="*/ 0 w 8569193"/>
              <a:gd name="connsiteY0" fmla="*/ 0 h 1167731"/>
              <a:gd name="connsiteX1" fmla="*/ 7985328 w 8569193"/>
              <a:gd name="connsiteY1" fmla="*/ 0 h 1167731"/>
              <a:gd name="connsiteX2" fmla="*/ 8569193 w 8569193"/>
              <a:gd name="connsiteY2" fmla="*/ 583866 h 1167731"/>
              <a:gd name="connsiteX3" fmla="*/ 7985328 w 8569193"/>
              <a:gd name="connsiteY3" fmla="*/ 1167731 h 1167731"/>
              <a:gd name="connsiteX4" fmla="*/ 0 w 8569193"/>
              <a:gd name="connsiteY4" fmla="*/ 1167731 h 1167731"/>
              <a:gd name="connsiteX5" fmla="*/ 0 w 8569193"/>
              <a:gd name="connsiteY5" fmla="*/ 0 h 116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9193" h="1167731">
                <a:moveTo>
                  <a:pt x="8569193" y="1167730"/>
                </a:moveTo>
                <a:lnTo>
                  <a:pt x="583865" y="1167730"/>
                </a:lnTo>
                <a:lnTo>
                  <a:pt x="0" y="583865"/>
                </a:lnTo>
                <a:lnTo>
                  <a:pt x="583865" y="1"/>
                </a:lnTo>
                <a:lnTo>
                  <a:pt x="8569193" y="1"/>
                </a:lnTo>
                <a:lnTo>
                  <a:pt x="8569193" y="11677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978" tIns="69128" rIns="129038" bIns="69128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49" dirty="0">
                <a:latin typeface="Calibri" panose="020F0502020204030204" pitchFamily="34" charset="0"/>
                <a:cs typeface="Calibri" panose="020F0502020204030204" pitchFamily="34" charset="0"/>
              </a:rPr>
              <a:t>A quebra de integridade é quase sempre um ato</a:t>
            </a:r>
            <a:r>
              <a:rPr lang="pt-BR" sz="2449" b="1" dirty="0">
                <a:latin typeface="Calibri" panose="020F0502020204030204" pitchFamily="34" charset="0"/>
                <a:cs typeface="Calibri" panose="020F0502020204030204" pitchFamily="34" charset="0"/>
              </a:rPr>
              <a:t> doloso</a:t>
            </a:r>
            <a:endParaRPr lang="pt-BR" sz="2449" b="1" dirty="0"/>
          </a:p>
        </p:txBody>
      </p:sp>
      <p:sp>
        <p:nvSpPr>
          <p:cNvPr id="6" name="Elipse 5"/>
          <p:cNvSpPr/>
          <p:nvPr/>
        </p:nvSpPr>
        <p:spPr>
          <a:xfrm>
            <a:off x="1730902" y="1199805"/>
            <a:ext cx="1098492" cy="1123938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vre: Forma 7"/>
          <p:cNvSpPr/>
          <p:nvPr/>
        </p:nvSpPr>
        <p:spPr>
          <a:xfrm>
            <a:off x="2280148" y="2659247"/>
            <a:ext cx="8061092" cy="1123940"/>
          </a:xfrm>
          <a:custGeom>
            <a:avLst/>
            <a:gdLst>
              <a:gd name="connsiteX0" fmla="*/ 0 w 8569193"/>
              <a:gd name="connsiteY0" fmla="*/ 0 h 1167731"/>
              <a:gd name="connsiteX1" fmla="*/ 7985328 w 8569193"/>
              <a:gd name="connsiteY1" fmla="*/ 0 h 1167731"/>
              <a:gd name="connsiteX2" fmla="*/ 8569193 w 8569193"/>
              <a:gd name="connsiteY2" fmla="*/ 583866 h 1167731"/>
              <a:gd name="connsiteX3" fmla="*/ 7985328 w 8569193"/>
              <a:gd name="connsiteY3" fmla="*/ 1167731 h 1167731"/>
              <a:gd name="connsiteX4" fmla="*/ 0 w 8569193"/>
              <a:gd name="connsiteY4" fmla="*/ 1167731 h 1167731"/>
              <a:gd name="connsiteX5" fmla="*/ 0 w 8569193"/>
              <a:gd name="connsiteY5" fmla="*/ 0 h 116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9193" h="1167731">
                <a:moveTo>
                  <a:pt x="8569193" y="1167730"/>
                </a:moveTo>
                <a:lnTo>
                  <a:pt x="583865" y="1167730"/>
                </a:lnTo>
                <a:lnTo>
                  <a:pt x="0" y="583865"/>
                </a:lnTo>
                <a:lnTo>
                  <a:pt x="583865" y="1"/>
                </a:lnTo>
                <a:lnTo>
                  <a:pt x="8569193" y="1"/>
                </a:lnTo>
                <a:lnTo>
                  <a:pt x="8569193" y="11677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978" tIns="69128" rIns="129038" bIns="69128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49" dirty="0">
                <a:latin typeface="Calibri" panose="020F0502020204030204" pitchFamily="34" charset="0"/>
                <a:cs typeface="Calibri" panose="020F0502020204030204" pitchFamily="34" charset="0"/>
              </a:rPr>
              <a:t>É um ato </a:t>
            </a:r>
            <a:r>
              <a:rPr lang="pt-BR" sz="2449" b="1" dirty="0">
                <a:latin typeface="Calibri" panose="020F0502020204030204" pitchFamily="34" charset="0"/>
                <a:cs typeface="Calibri" panose="020F0502020204030204" pitchFamily="34" charset="0"/>
              </a:rPr>
              <a:t>humano</a:t>
            </a:r>
            <a:r>
              <a:rPr lang="pt-BR" sz="2449" dirty="0">
                <a:latin typeface="Calibri" panose="020F0502020204030204" pitchFamily="34" charset="0"/>
                <a:cs typeface="Calibri" panose="020F0502020204030204" pitchFamily="34" charset="0"/>
              </a:rPr>
              <a:t>, praticado por uma ou mais pessoas</a:t>
            </a:r>
          </a:p>
        </p:txBody>
      </p:sp>
      <p:sp>
        <p:nvSpPr>
          <p:cNvPr id="9" name="Elipse 8"/>
          <p:cNvSpPr/>
          <p:nvPr/>
        </p:nvSpPr>
        <p:spPr>
          <a:xfrm>
            <a:off x="1730901" y="2659248"/>
            <a:ext cx="1098492" cy="1123938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: Forma 9"/>
          <p:cNvSpPr/>
          <p:nvPr/>
        </p:nvSpPr>
        <p:spPr>
          <a:xfrm>
            <a:off x="2280148" y="4118692"/>
            <a:ext cx="8061092" cy="1123938"/>
          </a:xfrm>
          <a:custGeom>
            <a:avLst/>
            <a:gdLst>
              <a:gd name="connsiteX0" fmla="*/ 0 w 8569193"/>
              <a:gd name="connsiteY0" fmla="*/ 0 h 1167731"/>
              <a:gd name="connsiteX1" fmla="*/ 7985328 w 8569193"/>
              <a:gd name="connsiteY1" fmla="*/ 0 h 1167731"/>
              <a:gd name="connsiteX2" fmla="*/ 8569193 w 8569193"/>
              <a:gd name="connsiteY2" fmla="*/ 583866 h 1167731"/>
              <a:gd name="connsiteX3" fmla="*/ 7985328 w 8569193"/>
              <a:gd name="connsiteY3" fmla="*/ 1167731 h 1167731"/>
              <a:gd name="connsiteX4" fmla="*/ 0 w 8569193"/>
              <a:gd name="connsiteY4" fmla="*/ 1167731 h 1167731"/>
              <a:gd name="connsiteX5" fmla="*/ 0 w 8569193"/>
              <a:gd name="connsiteY5" fmla="*/ 0 h 116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9193" h="1167731">
                <a:moveTo>
                  <a:pt x="8569193" y="1167730"/>
                </a:moveTo>
                <a:lnTo>
                  <a:pt x="583865" y="1167730"/>
                </a:lnTo>
                <a:lnTo>
                  <a:pt x="0" y="583865"/>
                </a:lnTo>
                <a:lnTo>
                  <a:pt x="583865" y="1"/>
                </a:lnTo>
                <a:lnTo>
                  <a:pt x="8569193" y="1"/>
                </a:lnTo>
                <a:lnTo>
                  <a:pt x="8569193" y="11677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978" tIns="69127" rIns="129038" bIns="69127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49" dirty="0">
                <a:latin typeface="Calibri" panose="020F0502020204030204" pitchFamily="34" charset="0"/>
                <a:cs typeface="Calibri" panose="020F0502020204030204" pitchFamily="34" charset="0"/>
              </a:rPr>
              <a:t>Envolve uma afronta aos princípios da administração pública, mas se destaca mais fortemente como uma quebra à </a:t>
            </a:r>
            <a:r>
              <a:rPr lang="pt-BR" sz="2449" b="1" dirty="0">
                <a:latin typeface="Calibri" panose="020F0502020204030204" pitchFamily="34" charset="0"/>
                <a:cs typeface="Calibri" panose="020F0502020204030204" pitchFamily="34" charset="0"/>
              </a:rPr>
              <a:t>impessoalidade e/ou moralidade</a:t>
            </a:r>
          </a:p>
        </p:txBody>
      </p:sp>
      <p:sp>
        <p:nvSpPr>
          <p:cNvPr id="11" name="Elipse 10"/>
          <p:cNvSpPr/>
          <p:nvPr/>
        </p:nvSpPr>
        <p:spPr>
          <a:xfrm>
            <a:off x="1730902" y="4118692"/>
            <a:ext cx="1098492" cy="1123938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000" r="-3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: Forma 11"/>
          <p:cNvSpPr/>
          <p:nvPr/>
        </p:nvSpPr>
        <p:spPr>
          <a:xfrm>
            <a:off x="2280148" y="5578134"/>
            <a:ext cx="8061092" cy="1123939"/>
          </a:xfrm>
          <a:custGeom>
            <a:avLst/>
            <a:gdLst>
              <a:gd name="connsiteX0" fmla="*/ 0 w 8569193"/>
              <a:gd name="connsiteY0" fmla="*/ 0 h 1167731"/>
              <a:gd name="connsiteX1" fmla="*/ 7985328 w 8569193"/>
              <a:gd name="connsiteY1" fmla="*/ 0 h 1167731"/>
              <a:gd name="connsiteX2" fmla="*/ 8569193 w 8569193"/>
              <a:gd name="connsiteY2" fmla="*/ 583866 h 1167731"/>
              <a:gd name="connsiteX3" fmla="*/ 7985328 w 8569193"/>
              <a:gd name="connsiteY3" fmla="*/ 1167731 h 1167731"/>
              <a:gd name="connsiteX4" fmla="*/ 0 w 8569193"/>
              <a:gd name="connsiteY4" fmla="*/ 1167731 h 1167731"/>
              <a:gd name="connsiteX5" fmla="*/ 0 w 8569193"/>
              <a:gd name="connsiteY5" fmla="*/ 0 h 116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69193" h="1167731">
                <a:moveTo>
                  <a:pt x="8569193" y="1167730"/>
                </a:moveTo>
                <a:lnTo>
                  <a:pt x="583865" y="1167730"/>
                </a:lnTo>
                <a:lnTo>
                  <a:pt x="0" y="583865"/>
                </a:lnTo>
                <a:lnTo>
                  <a:pt x="583865" y="1"/>
                </a:lnTo>
                <a:lnTo>
                  <a:pt x="8569193" y="1"/>
                </a:lnTo>
                <a:lnTo>
                  <a:pt x="8569193" y="11677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1978" tIns="69128" rIns="129038" bIns="69127" numCol="1" spcCol="1270" anchor="ctr" anchorCtr="0">
            <a:noAutofit/>
          </a:bodyPr>
          <a:lstStyle/>
          <a:p>
            <a:pPr algn="ctr" defTabSz="80650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49" dirty="0">
                <a:latin typeface="Calibri" panose="020F0502020204030204" pitchFamily="34" charset="0"/>
                <a:cs typeface="Calibri" panose="020F0502020204030204" pitchFamily="34" charset="0"/>
              </a:rPr>
              <a:t>Envolve alguma forma de </a:t>
            </a:r>
            <a:r>
              <a:rPr lang="pt-BR" sz="2449" b="1" dirty="0">
                <a:latin typeface="Calibri" panose="020F0502020204030204" pitchFamily="34" charset="0"/>
                <a:cs typeface="Calibri" panose="020F0502020204030204" pitchFamily="34" charset="0"/>
              </a:rPr>
              <a:t>deturpação, desvio ou negação da finalidade pública ou do serviço público</a:t>
            </a:r>
            <a:endParaRPr lang="pt-BR" sz="244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730902" y="5578135"/>
            <a:ext cx="1098492" cy="1123938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119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CB519C4-69E9-4BA9-A48D-F6D365F97D9F}"/>
              </a:ext>
            </a:extLst>
          </p:cNvPr>
          <p:cNvGraphicFramePr/>
          <p:nvPr>
            <p:extLst/>
          </p:nvPr>
        </p:nvGraphicFramePr>
        <p:xfrm>
          <a:off x="2300842" y="2899957"/>
          <a:ext cx="7590316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EED4B7-F750-46F8-A4EC-223B23FA72E3}"/>
              </a:ext>
            </a:extLst>
          </p:cNvPr>
          <p:cNvSpPr txBox="1"/>
          <p:nvPr/>
        </p:nvSpPr>
        <p:spPr>
          <a:xfrm>
            <a:off x="2906455" y="1404140"/>
            <a:ext cx="5478744" cy="918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</a:pPr>
            <a:r>
              <a:rPr lang="en-US" sz="3992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Riscos para a integridade</a:t>
            </a:r>
            <a:endParaRPr lang="pt-BR" sz="3992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5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FAAFA61-00CE-46FB-A34F-FFA94C284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112908"/>
              </p:ext>
            </p:extLst>
          </p:nvPr>
        </p:nvGraphicFramePr>
        <p:xfrm>
          <a:off x="1981023" y="1089713"/>
          <a:ext cx="8229954" cy="530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783249BA-7A80-483A-9D26-95FF64C8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023" y="1089713"/>
            <a:ext cx="8229954" cy="55617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Possibilidades de manifestação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B7D789-7BA5-4A2A-ABA5-A037081C1F09}"/>
              </a:ext>
            </a:extLst>
          </p:cNvPr>
          <p:cNvSpPr/>
          <p:nvPr/>
        </p:nvSpPr>
        <p:spPr>
          <a:xfrm>
            <a:off x="7962230" y="2619224"/>
            <a:ext cx="1896062" cy="8097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dirty="0"/>
              <a:t>Lei n. 8.112, art. 116</a:t>
            </a:r>
          </a:p>
        </p:txBody>
      </p:sp>
    </p:spTree>
    <p:extLst>
      <p:ext uri="{BB962C8B-B14F-4D97-AF65-F5344CB8AC3E}">
        <p14:creationId xmlns:p14="http://schemas.microsoft.com/office/powerpoint/2010/main" val="240061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B15478D-52D8-4CB1-BB01-47ACBCC55DB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>
              <a:defRPr/>
            </a:pPr>
            <a:endParaRPr lang="pt-BR" sz="1633">
              <a:solidFill>
                <a:prstClr val="white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3F36C4B-E96E-4122-87FF-09BB309C79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150" y="374571"/>
            <a:ext cx="1764559" cy="1764559"/>
          </a:xfrm>
          <a:prstGeom prst="rect">
            <a:avLst/>
          </a:prstGeom>
        </p:spPr>
      </p:pic>
      <p:sp>
        <p:nvSpPr>
          <p:cNvPr id="5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164495" y="684347"/>
            <a:ext cx="5608353" cy="114500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>
                <a:solidFill>
                  <a:schemeClr val="bg1"/>
                </a:solidFill>
                <a:latin typeface="Gill Sans MT" panose="020B0502020104020203" pitchFamily="34" charset="0"/>
              </a:rPr>
              <a:t>Monitoramento Contínuo</a:t>
            </a:r>
          </a:p>
        </p:txBody>
      </p:sp>
      <p:sp>
        <p:nvSpPr>
          <p:cNvPr id="7" name="Subtítulo 6">
            <a:extLst/>
          </p:cNvPr>
          <p:cNvSpPr txBox="1">
            <a:spLocks/>
          </p:cNvSpPr>
          <p:nvPr/>
        </p:nvSpPr>
        <p:spPr>
          <a:xfrm>
            <a:off x="2044080" y="1916210"/>
            <a:ext cx="8103841" cy="2722478"/>
          </a:xfrm>
          <a:prstGeom prst="rect">
            <a:avLst/>
          </a:prstGeom>
        </p:spPr>
        <p:txBody>
          <a:bodyPr wrap="squar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11079" indent="-31107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540" dirty="0">
                <a:solidFill>
                  <a:srgbClr val="FFFFFF"/>
                </a:solidFill>
                <a:latin typeface="Calibri" panose="020F0502020204030204" pitchFamily="34" charset="0"/>
              </a:rPr>
              <a:t>Estabelecer um conjunto de indicadores (treinamentos concluídos, pesquisas internas, problemas e violações relatados, etc.) para identificar problemas e tendências relacionados às medidas de integridade.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17505" y="4638688"/>
            <a:ext cx="8330415" cy="120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 algn="just"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pt-BR" sz="2540" dirty="0">
                <a:solidFill>
                  <a:srgbClr val="FFFFFF"/>
                </a:solidFill>
                <a:latin typeface="Calibri" panose="020F0502020204030204" pitchFamily="34" charset="0"/>
              </a:rPr>
              <a:t>Promover continuamente o aperfeiçoamento e atualização do Programa.</a:t>
            </a:r>
          </a:p>
        </p:txBody>
      </p:sp>
    </p:spTree>
    <p:extLst>
      <p:ext uri="{BB962C8B-B14F-4D97-AF65-F5344CB8AC3E}">
        <p14:creationId xmlns:p14="http://schemas.microsoft.com/office/powerpoint/2010/main" val="376571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6"/>
          <p:cNvSpPr txBox="1">
            <a:spLocks/>
          </p:cNvSpPr>
          <p:nvPr/>
        </p:nvSpPr>
        <p:spPr>
          <a:xfrm>
            <a:off x="2349485" y="2108662"/>
            <a:ext cx="7589851" cy="3618042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2540" dirty="0">
                <a:solidFill>
                  <a:schemeClr val="accent6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 organização deve formalizar e registrar as expectativas a respeito do comportamento dos seus servidores/empregados.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363" dirty="0">
              <a:solidFill>
                <a:schemeClr val="accent6">
                  <a:lumMod val="5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540" dirty="0">
                <a:solidFill>
                  <a:schemeClr val="accent6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Criação de </a:t>
            </a:r>
            <a:r>
              <a:rPr lang="pt-BR" sz="2540" u="sng" dirty="0">
                <a:solidFill>
                  <a:schemeClr val="accent6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manuais, códigos e demais diretrizes</a:t>
            </a:r>
            <a:r>
              <a:rPr lang="pt-BR" sz="2540" dirty="0">
                <a:solidFill>
                  <a:schemeClr val="accent6">
                    <a:lumMod val="50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direcionadas à ética, probidade e disciplina.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60326" y="731124"/>
            <a:ext cx="8368168" cy="995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44"/>
              </a:spcBef>
              <a:spcAft>
                <a:spcPts val="544"/>
              </a:spcAft>
            </a:pPr>
            <a:r>
              <a:rPr lang="pt-BR" sz="4355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  <a:ea typeface="DejaVu Sans" panose="020B0603030804020204" pitchFamily="34" charset="0"/>
                <a:cs typeface="Narkisim" panose="020E0502050101010101" pitchFamily="34" charset="-79"/>
              </a:rPr>
              <a:t>Padrões de ética e de conduta</a:t>
            </a:r>
          </a:p>
        </p:txBody>
      </p:sp>
    </p:spTree>
    <p:extLst>
      <p:ext uri="{BB962C8B-B14F-4D97-AF65-F5344CB8AC3E}">
        <p14:creationId xmlns:p14="http://schemas.microsoft.com/office/powerpoint/2010/main" val="8257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A86127-8725-4719-9520-7AEB67EB0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172903"/>
              </p:ext>
            </p:extLst>
          </p:nvPr>
        </p:nvGraphicFramePr>
        <p:xfrm>
          <a:off x="2203993" y="2017992"/>
          <a:ext cx="7880837" cy="382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332087" y="728531"/>
            <a:ext cx="7908915" cy="7625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355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Comunicação e Treinamento</a:t>
            </a:r>
          </a:p>
        </p:txBody>
      </p:sp>
    </p:spTree>
    <p:extLst>
      <p:ext uri="{BB962C8B-B14F-4D97-AF65-F5344CB8AC3E}">
        <p14:creationId xmlns:p14="http://schemas.microsoft.com/office/powerpoint/2010/main" val="30768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CFA16F1-E9D9-4525-BB43-753E162F1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880137"/>
              </p:ext>
            </p:extLst>
          </p:nvPr>
        </p:nvGraphicFramePr>
        <p:xfrm>
          <a:off x="1799590" y="2318882"/>
          <a:ext cx="8219736" cy="382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69499" y="1086865"/>
            <a:ext cx="7749827" cy="7625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355" b="1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  <a:ea typeface="Meiryo" panose="020B0604030504040204" pitchFamily="34" charset="-128"/>
                <a:cs typeface="Meiryo" panose="020B0604030504040204" pitchFamily="34" charset="-128"/>
              </a:rPr>
              <a:t>Comunicação e Treinamento</a:t>
            </a:r>
          </a:p>
        </p:txBody>
      </p:sp>
    </p:spTree>
    <p:extLst>
      <p:ext uri="{BB962C8B-B14F-4D97-AF65-F5344CB8AC3E}">
        <p14:creationId xmlns:p14="http://schemas.microsoft.com/office/powerpoint/2010/main" val="2472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057855" y="1299515"/>
            <a:ext cx="6173114" cy="858847"/>
          </a:xfrm>
          <a:prstGeom prst="rect">
            <a:avLst/>
          </a:prstGeom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355" b="1" spc="136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Canais de denúncias</a:t>
            </a:r>
          </a:p>
        </p:txBody>
      </p:sp>
      <p:sp>
        <p:nvSpPr>
          <p:cNvPr id="4" name="Subtítulo 6"/>
          <p:cNvSpPr txBox="1">
            <a:spLocks/>
          </p:cNvSpPr>
          <p:nvPr/>
        </p:nvSpPr>
        <p:spPr>
          <a:xfrm>
            <a:off x="1792795" y="1938261"/>
            <a:ext cx="8703235" cy="3807547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BR" sz="2540" dirty="0">
              <a:solidFill>
                <a:schemeClr val="bg2">
                  <a:lumMod val="10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540" dirty="0">
                <a:solidFill>
                  <a:schemeClr val="accent1">
                    <a:lumMod val="7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Permitem denunciar desvios cometidos por pessoas da organização, inclusive da alta administração.</a:t>
            </a:r>
          </a:p>
          <a:p>
            <a:pPr algn="just">
              <a:lnSpc>
                <a:spcPct val="150000"/>
              </a:lnSpc>
            </a:pPr>
            <a:endParaRPr lang="pt-BR" sz="2540" dirty="0">
              <a:solidFill>
                <a:schemeClr val="accent1">
                  <a:lumMod val="75000"/>
                </a:schemeClr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540" dirty="0">
                <a:solidFill>
                  <a:schemeClr val="accent1">
                    <a:lumMod val="75000"/>
                  </a:scheme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Procedimentos de recebimento e tratamento das denúncias: com transparência, delimitação das etapas e responsabilidades de cada agente envolvido.</a:t>
            </a:r>
          </a:p>
        </p:txBody>
      </p:sp>
    </p:spTree>
    <p:extLst>
      <p:ext uri="{BB962C8B-B14F-4D97-AF65-F5344CB8AC3E}">
        <p14:creationId xmlns:p14="http://schemas.microsoft.com/office/powerpoint/2010/main" val="40983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/>
          </p:nvPr>
        </p:nvSpPr>
        <p:spPr>
          <a:xfrm>
            <a:off x="2055936" y="1201694"/>
            <a:ext cx="8164638" cy="489878"/>
          </a:xfrm>
        </p:spPr>
        <p:txBody>
          <a:bodyPr wrap="square" anchor="ctr"/>
          <a:lstStyle/>
          <a:p>
            <a:pPr marL="0" indent="0" algn="ctr">
              <a:buNone/>
            </a:pPr>
            <a:r>
              <a:rPr lang="pt-BR" b="1" dirty="0">
                <a:latin typeface="Calibri" panose="020F0502020204030204" pitchFamily="34" charset="0"/>
              </a:rPr>
              <a:t>Benefícios de Integridade</a:t>
            </a:r>
            <a:endParaRPr lang="pt-BR" dirty="0">
              <a:latin typeface="Calibri" panose="020F0502020204030204" pitchFamily="34" charset="0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6120971" y="4315461"/>
            <a:ext cx="4283010" cy="1362383"/>
            <a:chOff x="2707" y="1798"/>
            <a:chExt cx="2974" cy="946"/>
          </a:xfrm>
        </p:grpSpPr>
        <p:sp>
          <p:nvSpPr>
            <p:cNvPr id="1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07" y="1798"/>
              <a:ext cx="2974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pt-BR" sz="1633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" y="1798"/>
              <a:ext cx="2982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6"/>
          <p:cNvGrpSpPr>
            <a:grpSpLocks noChangeAspect="1"/>
          </p:cNvGrpSpPr>
          <p:nvPr/>
        </p:nvGrpSpPr>
        <p:grpSpPr bwMode="auto">
          <a:xfrm>
            <a:off x="2068340" y="1886688"/>
            <a:ext cx="4283010" cy="1395507"/>
            <a:chOff x="650" y="1290"/>
            <a:chExt cx="2974" cy="969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650" y="1290"/>
              <a:ext cx="297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pt-BR" sz="1633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" y="1290"/>
              <a:ext cx="2982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128" y="3780003"/>
            <a:ext cx="4696953" cy="1315486"/>
          </a:xfrm>
          <a:prstGeom prst="rect">
            <a:avLst/>
          </a:prstGeom>
        </p:spPr>
      </p:pic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1768787" y="5543142"/>
            <a:ext cx="4882113" cy="1314858"/>
            <a:chOff x="442" y="2502"/>
            <a:chExt cx="3390" cy="913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42" y="2502"/>
              <a:ext cx="3390" cy="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pt-BR" sz="1633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2502"/>
              <a:ext cx="339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5893650" y="2502882"/>
            <a:ext cx="4236925" cy="1396947"/>
            <a:chOff x="2574" y="2986"/>
            <a:chExt cx="2942" cy="970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574" y="2986"/>
              <a:ext cx="294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endParaRPr lang="pt-BR" sz="1633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" y="2986"/>
              <a:ext cx="295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729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945616" y="903899"/>
            <a:ext cx="6173114" cy="858847"/>
          </a:xfrm>
          <a:prstGeom prst="rect">
            <a:avLst/>
          </a:prstGeom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992" b="1" spc="136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Medidas de controle e disciplinares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77E7F0-BE91-4697-ABC2-6588FD04B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9124"/>
              </p:ext>
            </p:extLst>
          </p:nvPr>
        </p:nvGraphicFramePr>
        <p:xfrm>
          <a:off x="1744382" y="1762746"/>
          <a:ext cx="8575583" cy="483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70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009442" y="770701"/>
            <a:ext cx="6173114" cy="858847"/>
          </a:xfrm>
          <a:prstGeom prst="rect">
            <a:avLst/>
          </a:prstGeom>
        </p:spPr>
        <p:txBody>
          <a:bodyPr wrap="none"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992" b="1" spc="13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Ações de remediação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D60C8B6-89C6-4259-849D-43EC795E7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394029"/>
              </p:ext>
            </p:extLst>
          </p:nvPr>
        </p:nvGraphicFramePr>
        <p:xfrm>
          <a:off x="536713" y="1789043"/>
          <a:ext cx="11290852" cy="443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12151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00F85F7-E27F-4299-973F-403CB1AB61B8}"/>
              </a:ext>
            </a:extLst>
          </p:cNvPr>
          <p:cNvSpPr txBox="1"/>
          <p:nvPr/>
        </p:nvSpPr>
        <p:spPr>
          <a:xfrm>
            <a:off x="2108733" y="2546628"/>
            <a:ext cx="7647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tx2"/>
                </a:solidFill>
              </a:rPr>
              <a:t>Plano de Integridade: documento, aprovado pela alta administração, que</a:t>
            </a:r>
          </a:p>
          <a:p>
            <a:pPr algn="ctr"/>
            <a:r>
              <a:rPr lang="pt-BR" sz="3600" dirty="0">
                <a:solidFill>
                  <a:schemeClr val="tx2"/>
                </a:solidFill>
              </a:rPr>
              <a:t>organiza as medidas de integridade a serem adotadas em determinado período de tempo, </a:t>
            </a:r>
            <a:r>
              <a:rPr lang="en-US" sz="3600" dirty="0" err="1">
                <a:solidFill>
                  <a:schemeClr val="tx2"/>
                </a:solidFill>
              </a:rPr>
              <a:t>devendo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ser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revisado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periodicamente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  <a:endParaRPr lang="pt-BR" sz="5400" dirty="0">
              <a:solidFill>
                <a:schemeClr val="tx2"/>
              </a:solidFill>
              <a:latin typeface="Calibri" panose="020F0502020204030204" pitchFamily="34" charset="0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E37456-A155-41B4-9EC1-5998A79F9859}"/>
              </a:ext>
            </a:extLst>
          </p:cNvPr>
          <p:cNvSpPr txBox="1"/>
          <p:nvPr/>
        </p:nvSpPr>
        <p:spPr>
          <a:xfrm>
            <a:off x="2575557" y="1114120"/>
            <a:ext cx="7999824" cy="14325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defTabSz="828941">
              <a:defRPr/>
            </a:pPr>
            <a:endParaRPr lang="pt-BR" sz="1633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defTabSz="828941">
              <a:defRPr/>
            </a:pPr>
            <a:r>
              <a:rPr lang="pt-BR" sz="5443" dirty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Plano de Integridade</a:t>
            </a:r>
          </a:p>
          <a:p>
            <a:pPr defTabSz="828941">
              <a:defRPr/>
            </a:pPr>
            <a:endParaRPr lang="pt-BR" sz="1633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03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898AAB-6717-483A-84E0-5D6BAD56630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282390" y="2615345"/>
            <a:ext cx="8837143" cy="3607035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Art. 1º, § 2º -  A instituição do Programa de Integridade ocorrerá por fases e será formalizada por meio de Plano de Integridade.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12B1CBBB-034C-4C65-8323-7FDF79EBD540}"/>
              </a:ext>
            </a:extLst>
          </p:cNvPr>
          <p:cNvSpPr txBox="1"/>
          <p:nvPr/>
        </p:nvSpPr>
        <p:spPr>
          <a:xfrm>
            <a:off x="0" y="1412363"/>
            <a:ext cx="6595855" cy="65081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629" dirty="0">
                <a:solidFill>
                  <a:schemeClr val="bg1"/>
                </a:solidFill>
                <a:latin typeface="Calisto MT" panose="02040603050505030304" pitchFamily="18" charset="0"/>
              </a:rPr>
              <a:t>Portaria CGU nº 57/2019</a:t>
            </a:r>
          </a:p>
        </p:txBody>
      </p:sp>
    </p:spTree>
    <p:extLst>
      <p:ext uri="{BB962C8B-B14F-4D97-AF65-F5344CB8AC3E}">
        <p14:creationId xmlns:p14="http://schemas.microsoft.com/office/powerpoint/2010/main" val="25269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54D186-2E26-4AC6-B225-909E32BD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20" y="1568404"/>
            <a:ext cx="9654539" cy="41521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5B9118B-2ADC-4A70-92E8-5169FB352D7B}"/>
              </a:ext>
            </a:extLst>
          </p:cNvPr>
          <p:cNvSpPr txBox="1"/>
          <p:nvPr/>
        </p:nvSpPr>
        <p:spPr>
          <a:xfrm>
            <a:off x="3077736" y="4906537"/>
            <a:ext cx="235290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22 de Janeiro de 2019</a:t>
            </a:r>
          </a:p>
        </p:txBody>
      </p:sp>
    </p:spTree>
    <p:extLst>
      <p:ext uri="{BB962C8B-B14F-4D97-AF65-F5344CB8AC3E}">
        <p14:creationId xmlns:p14="http://schemas.microsoft.com/office/powerpoint/2010/main" val="11813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  <a:cs typeface="Calibri" panose="020F0502020204030204" pitchFamily="34" charset="0"/>
              </a:rPr>
            </a:br>
            <a:br>
              <a:rPr lang="pt-BR" b="1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  <a:cs typeface="Calibri" panose="020F0502020204030204" pitchFamily="34" charset="0"/>
              </a:rPr>
            </a:br>
            <a:br>
              <a:rPr lang="pt-BR" b="1" dirty="0">
                <a:solidFill>
                  <a:schemeClr val="tx2">
                    <a:lumMod val="50000"/>
                  </a:schemeClr>
                </a:solidFill>
                <a:latin typeface="Calisto MT" panose="02040603050505030304" pitchFamily="18" charset="0"/>
                <a:cs typeface="Calibri" panose="020F0502020204030204" pitchFamily="34" charset="0"/>
              </a:rPr>
            </a:br>
            <a:r>
              <a:rPr lang="pt-BR" sz="4899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Unidade de Gestão da Integridade (UGI)</a:t>
            </a:r>
            <a:br>
              <a:rPr lang="pt-BR" sz="4899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</a:br>
            <a:br>
              <a:rPr lang="pt-BR" sz="4899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itannic Bold" panose="020B0903060703020204" pitchFamily="34" charset="0"/>
              </a:rPr>
            </a:br>
            <a:endParaRPr lang="pt-BR" sz="4899" dirty="0">
              <a:solidFill>
                <a:schemeClr val="accent1">
                  <a:lumMod val="60000"/>
                  <a:lumOff val="40000"/>
                </a:schemeClr>
              </a:solidFill>
              <a:latin typeface="Britannic Bold" panose="020B0903060703020204" pitchFamily="34" charset="0"/>
            </a:endParaRP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424CA45-3800-4196-A375-607C923F1A6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AC4B4445-9525-4F7D-833C-BB854A84965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421966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1A247B7-9F99-4DFE-9EBB-62BDB0E09A23}"/>
              </a:ext>
            </a:extLst>
          </p:cNvPr>
          <p:cNvSpPr txBox="1"/>
          <p:nvPr/>
        </p:nvSpPr>
        <p:spPr>
          <a:xfrm>
            <a:off x="1061156" y="2122311"/>
            <a:ext cx="447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ritannic Bold" panose="020B0903060703020204" pitchFamily="34" charset="0"/>
              </a:rPr>
              <a:t>Competências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98C1D4-C356-4ACF-8CE8-F4344DA170E6}"/>
              </a:ext>
            </a:extLst>
          </p:cNvPr>
          <p:cNvSpPr txBox="1"/>
          <p:nvPr/>
        </p:nvSpPr>
        <p:spPr>
          <a:xfrm>
            <a:off x="7947376" y="2245422"/>
            <a:ext cx="300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Britannic Bold" panose="020B0903060703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53355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1375D9-BA2A-4E67-8E47-654D18A96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2" y="899067"/>
            <a:ext cx="10593659" cy="595893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F1C5697-3244-4550-AA33-8AD107DCF27F}"/>
              </a:ext>
            </a:extLst>
          </p:cNvPr>
          <p:cNvSpPr txBox="1"/>
          <p:nvPr/>
        </p:nvSpPr>
        <p:spPr>
          <a:xfrm>
            <a:off x="2754350" y="6066264"/>
            <a:ext cx="2486724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29 de </a:t>
            </a:r>
            <a:r>
              <a:rPr lang="en-US" sz="2000" b="1" dirty="0" err="1"/>
              <a:t>março</a:t>
            </a:r>
            <a:r>
              <a:rPr lang="en-US" sz="2000" b="1" dirty="0"/>
              <a:t> de 2019</a:t>
            </a:r>
          </a:p>
        </p:txBody>
      </p:sp>
    </p:spTree>
    <p:extLst>
      <p:ext uri="{BB962C8B-B14F-4D97-AF65-F5344CB8AC3E}">
        <p14:creationId xmlns:p14="http://schemas.microsoft.com/office/powerpoint/2010/main" val="23789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07E85-21D9-4840-9A22-EEDCDC32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20" y="1723823"/>
            <a:ext cx="9144960" cy="38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94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9D2541-9750-44DA-96B8-C3B24C54A0B4}"/>
              </a:ext>
            </a:extLst>
          </p:cNvPr>
          <p:cNvGraphicFramePr/>
          <p:nvPr>
            <p:extLst/>
          </p:nvPr>
        </p:nvGraphicFramePr>
        <p:xfrm>
          <a:off x="1972373" y="1530270"/>
          <a:ext cx="8315433" cy="4489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17345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54750E-7DAF-4ED2-B2C9-AAC461ABE079}"/>
              </a:ext>
            </a:extLst>
          </p:cNvPr>
          <p:cNvSpPr/>
          <p:nvPr/>
        </p:nvSpPr>
        <p:spPr>
          <a:xfrm>
            <a:off x="0" y="1076856"/>
            <a:ext cx="7329031" cy="796527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40" b="1" dirty="0">
                <a:solidFill>
                  <a:schemeClr val="bg1"/>
                </a:solidFill>
                <a:latin typeface="Calibri" panose="020F0502020204030204" pitchFamily="34" charset="0"/>
              </a:rPr>
              <a:t>Orientação e treinamento </a:t>
            </a:r>
          </a:p>
        </p:txBody>
      </p:sp>
      <p:pic>
        <p:nvPicPr>
          <p:cNvPr id="8194" name="Picture 2" descr="http://www.cgu.gov.br/noticias/2018/06/cgu-e-alliance-lancam-aplicativo-para-promover-integridade-nos-orgaos-publicos/cgu-e-alliance-lancam-aplicativo-para-promover-integridade-nos-orgaos-publicos.png/@@images/5aac5592-4f89-464c-9f99-f85e8b448550.png">
            <a:extLst>
              <a:ext uri="{FF2B5EF4-FFF2-40B4-BE49-F238E27FC236}">
                <a16:creationId xmlns:a16="http://schemas.microsoft.com/office/drawing/2014/main" id="{A6947F29-C716-4EE0-B097-1EC48267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52" y="2190968"/>
            <a:ext cx="5722331" cy="32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BD94F6-6D19-4024-BCE1-36914CD882D6}"/>
              </a:ext>
            </a:extLst>
          </p:cNvPr>
          <p:cNvSpPr txBox="1"/>
          <p:nvPr/>
        </p:nvSpPr>
        <p:spPr>
          <a:xfrm>
            <a:off x="1523025" y="5772781"/>
            <a:ext cx="9616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9232" indent="-259232">
              <a:buFont typeface="Arial" panose="020B0604020202020204" pitchFamily="34" charset="0"/>
              <a:buChar char="•"/>
            </a:pPr>
            <a:r>
              <a:rPr lang="pt-BR" sz="2400" dirty="0"/>
              <a:t>Autoavaliação do programa de integridade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pt-BR" sz="2400" dirty="0"/>
              <a:t>Indicação de conteúdo para aperfeiçoamento das medidas de integridade</a:t>
            </a:r>
          </a:p>
        </p:txBody>
      </p:sp>
    </p:spTree>
    <p:extLst>
      <p:ext uri="{BB962C8B-B14F-4D97-AF65-F5344CB8AC3E}">
        <p14:creationId xmlns:p14="http://schemas.microsoft.com/office/powerpoint/2010/main" val="48858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38531" y="1219892"/>
            <a:ext cx="4027039" cy="474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91"/>
              </a:spcBef>
              <a:spcAft>
                <a:spcPts val="91"/>
              </a:spcAft>
              <a:defRPr/>
            </a:pPr>
            <a:r>
              <a:rPr lang="pt-BR" sz="3266" b="1" dirty="0">
                <a:solidFill>
                  <a:srgbClr val="253A57"/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Integridade pública </a:t>
            </a:r>
            <a:r>
              <a:rPr lang="pt-BR" sz="2722" dirty="0">
                <a:solidFill>
                  <a:srgbClr val="253A57"/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refere-se ao alinhamento consistente e à adesão de </a:t>
            </a:r>
            <a:r>
              <a:rPr lang="pt-BR" sz="2722" b="1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valores</a:t>
            </a:r>
            <a:r>
              <a:rPr lang="pt-BR" sz="2722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2722" b="1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 princípios</a:t>
            </a:r>
          </a:p>
          <a:p>
            <a:pPr algn="ctr">
              <a:lnSpc>
                <a:spcPct val="120000"/>
              </a:lnSpc>
              <a:spcBef>
                <a:spcPts val="91"/>
              </a:spcBef>
              <a:spcAft>
                <a:spcPts val="91"/>
              </a:spcAft>
              <a:defRPr/>
            </a:pPr>
            <a:r>
              <a:rPr lang="pt-BR" sz="2722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722" b="1" dirty="0">
                <a:solidFill>
                  <a:schemeClr val="accent2">
                    <a:lumMod val="75000"/>
                  </a:schemeClr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 normas éticas </a:t>
            </a:r>
            <a:r>
              <a:rPr lang="pt-BR" sz="2722" dirty="0">
                <a:solidFill>
                  <a:srgbClr val="253A57"/>
                </a:solidFill>
                <a:latin typeface="Gadugi" panose="020B0502040204020203" pitchFamily="34" charset="0"/>
                <a:cs typeface="Segoe UI" panose="020B0502040204020203" pitchFamily="34" charset="0"/>
              </a:rPr>
              <a:t>comuns para sustentar e priorizar o interesse público sobre os interesses privados no setor público.</a:t>
            </a:r>
            <a:endParaRPr lang="pt-BR" sz="2722" dirty="0">
              <a:solidFill>
                <a:srgbClr val="253A57"/>
              </a:solidFill>
              <a:latin typeface="Gadugi" panose="020B0502040204020203" pitchFamily="34" charset="0"/>
              <a:ea typeface="DejaVu Sans"/>
              <a:cs typeface="Segoe UI" panose="020B0502040204020203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D0A9CF-C7AE-42B1-B01A-F328BA9A6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" r="3634"/>
          <a:stretch/>
        </p:blipFill>
        <p:spPr>
          <a:xfrm>
            <a:off x="6096002" y="1"/>
            <a:ext cx="4575045" cy="68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B54750E-7DAF-4ED2-B2C9-AAC461ABE079}"/>
              </a:ext>
            </a:extLst>
          </p:cNvPr>
          <p:cNvSpPr/>
          <p:nvPr/>
        </p:nvSpPr>
        <p:spPr>
          <a:xfrm>
            <a:off x="0" y="1199460"/>
            <a:ext cx="7329031" cy="796527"/>
          </a:xfrm>
          <a:prstGeom prst="rect">
            <a:avLst/>
          </a:prstGeom>
          <a:solidFill>
            <a:srgbClr val="002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40" b="1" dirty="0">
                <a:solidFill>
                  <a:schemeClr val="bg1"/>
                </a:solidFill>
                <a:latin typeface="Calibri" panose="020F0502020204030204" pitchFamily="34" charset="0"/>
              </a:rPr>
              <a:t>Monitoramento</a:t>
            </a:r>
          </a:p>
        </p:txBody>
      </p:sp>
      <p:pic>
        <p:nvPicPr>
          <p:cNvPr id="1026" name="Picture 2" descr="Painel Integridade PÃºblica">
            <a:hlinkClick r:id="rId3"/>
            <a:extLst>
              <a:ext uri="{FF2B5EF4-FFF2-40B4-BE49-F238E27FC236}">
                <a16:creationId xmlns:a16="http://schemas.microsoft.com/office/drawing/2014/main" id="{D677D961-90DD-456C-86DF-5031DD98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7" y="2760856"/>
            <a:ext cx="4762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DA4432B-B660-4F36-AEB4-236768029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884" y="1441760"/>
            <a:ext cx="3162300" cy="23241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3C5AE3D-C79F-4B98-97D8-5309D963F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884" y="4173576"/>
            <a:ext cx="3162300" cy="21907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85B26CC-1DA2-4688-865A-4E6262A87AC3}"/>
              </a:ext>
            </a:extLst>
          </p:cNvPr>
          <p:cNvSpPr/>
          <p:nvPr/>
        </p:nvSpPr>
        <p:spPr>
          <a:xfrm>
            <a:off x="714077" y="6364326"/>
            <a:ext cx="5381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7"/>
              </a:rPr>
              <a:t>http://paineis.cgu.gov.br/integridadepublica/index.htm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176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94786CED-7CAB-438E-99F8-E48170AA3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47" y="1"/>
            <a:ext cx="1251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32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89487" y="1152237"/>
            <a:ext cx="9327768" cy="73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4173" spc="9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Coleção</a:t>
            </a:r>
            <a:r>
              <a:rPr lang="en-US" altLang="pt-BR" sz="4173" spc="9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 Programa de Integridade</a:t>
            </a:r>
            <a:endParaRPr lang="pt-BR" altLang="pt-BR" sz="4173" spc="9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Resultado de imagem para programa de integridade campanh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617" y="5446653"/>
            <a:ext cx="2177509" cy="12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hlinkClick r:id="rId2"/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97" t="7992" r="5809" b="37167"/>
          <a:stretch/>
        </p:blipFill>
        <p:spPr bwMode="auto">
          <a:xfrm>
            <a:off x="2141686" y="2197757"/>
            <a:ext cx="1845069" cy="2937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www.cgu.gov.br/Publicacoes/etica-e-integridade/imagens/manualdeimplementaoprogramadeintegridadethumb.pn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925" y="2197757"/>
            <a:ext cx="1757849" cy="29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9873A20A-91C1-44F4-B2C8-D4EA31070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43" y="2219730"/>
            <a:ext cx="1906907" cy="2959843"/>
          </a:xfrm>
          <a:prstGeom prst="rect">
            <a:avLst/>
          </a:prstGeom>
        </p:spPr>
      </p:pic>
      <p:pic>
        <p:nvPicPr>
          <p:cNvPr id="1026" name="Picture 2" descr="http://www.cgu.gov.br/Publicacoes/etica-e-integridade/imagens/gestoderiscos.png">
            <a:hlinkClick r:id="rId8"/>
            <a:extLst>
              <a:ext uri="{FF2B5EF4-FFF2-40B4-BE49-F238E27FC236}">
                <a16:creationId xmlns:a16="http://schemas.microsoft.com/office/drawing/2014/main" id="{E6C8B329-E702-4F27-BF5E-9A974D2E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20" y="2208743"/>
            <a:ext cx="1773748" cy="29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894840" y="1263535"/>
            <a:ext cx="8479443" cy="4951933"/>
            <a:chOff x="342226" y="2579426"/>
            <a:chExt cx="7815067" cy="61282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Retângulo 5"/>
            <p:cNvSpPr/>
            <p:nvPr/>
          </p:nvSpPr>
          <p:spPr>
            <a:xfrm>
              <a:off x="531199" y="2579426"/>
              <a:ext cx="7437120" cy="3560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33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42226" y="2579426"/>
              <a:ext cx="7815067" cy="61282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pt-BR" sz="254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Obrigado!</a:t>
              </a:r>
            </a:p>
            <a:p>
              <a:pPr lvl="0" algn="ctr">
                <a:lnSpc>
                  <a:spcPct val="150000"/>
                </a:lnSpc>
                <a:defRPr/>
              </a:pPr>
              <a:endParaRPr lang="pt-BR" sz="2540" b="1" dirty="0">
                <a:solidFill>
                  <a:srgbClr val="002042"/>
                </a:solidFill>
                <a:latin typeface="Calisto MT" panose="02040603050505030304" pitchFamily="18" charset="0"/>
                <a:cs typeface="Arial" panose="020B0604020202020204" pitchFamily="34" charset="0"/>
              </a:endParaRPr>
            </a:p>
            <a:p>
              <a:pPr lvl="0" algn="ctr">
                <a:lnSpc>
                  <a:spcPct val="150000"/>
                </a:lnSpc>
                <a:defRPr/>
              </a:pPr>
              <a:r>
                <a:rPr lang="pt-BR" sz="20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Edgard Augusto de Oliveira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pt-BR" sz="20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Auditor Federal de Finanças e Controle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pt-BR" sz="20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Núcleo de Ações de Ouvidoria e Prevenção da Corrupção 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pt-BR" sz="20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CGU-Regional/PA</a:t>
              </a:r>
            </a:p>
            <a:p>
              <a:pPr lvl="0" algn="ctr">
                <a:lnSpc>
                  <a:spcPct val="150000"/>
                </a:lnSpc>
                <a:defRPr/>
              </a:pPr>
              <a:endParaRPr lang="pt-BR" sz="2540" b="1" dirty="0">
                <a:solidFill>
                  <a:srgbClr val="002042"/>
                </a:solidFill>
                <a:latin typeface="Calisto MT" panose="02040603050505030304" pitchFamily="18" charset="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pt-BR" sz="14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Apresentação adaptada a partir da produção de  </a:t>
              </a:r>
              <a:r>
                <a:rPr lang="pt-BR" sz="1400" b="1" dirty="0" err="1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Hevellyn</a:t>
              </a:r>
              <a:r>
                <a:rPr lang="pt-BR" sz="14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 Menezes </a:t>
              </a:r>
              <a:r>
                <a:rPr lang="pt-BR" sz="1400" b="1" dirty="0" err="1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Albres</a:t>
              </a:r>
              <a:endParaRPr lang="pt-BR" sz="1400" b="1" dirty="0">
                <a:solidFill>
                  <a:srgbClr val="002042"/>
                </a:solidFill>
                <a:latin typeface="Calisto MT" panose="02040603050505030304" pitchFamily="18" charset="0"/>
                <a:cs typeface="Arial" panose="020B0604020202020204" pitchFamily="34" charset="0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pt-BR" sz="1400" b="1" dirty="0">
                  <a:solidFill>
                    <a:srgbClr val="002042"/>
                  </a:solidFill>
                  <a:latin typeface="Calisto MT" panose="02040603050505030304" pitchFamily="18" charset="0"/>
                  <a:cs typeface="Arial" panose="020B0604020202020204" pitchFamily="34" charset="0"/>
                </a:rPr>
                <a:t>STPC/DIACI/CGINT - Coordenação-Geral de Integridade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pt-BR" sz="1400" b="1" dirty="0">
                  <a:solidFill>
                    <a:srgbClr val="00204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Divisão de Integridade Pública</a:t>
              </a:r>
              <a:endParaRPr lang="pt-BR" sz="1400" dirty="0">
                <a:solidFill>
                  <a:srgbClr val="00204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  <a:defRPr/>
              </a:pPr>
              <a:endParaRPr lang="pt-BR" sz="1400" dirty="0">
                <a:solidFill>
                  <a:srgbClr val="00204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2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5">
            <a:extLst>
              <a:ext uri="{FF2B5EF4-FFF2-40B4-BE49-F238E27FC236}">
                <a16:creationId xmlns:a16="http://schemas.microsoft.com/office/drawing/2014/main" id="{33597005-6EF4-4EC5-9FBC-5E9B838A19E7}"/>
              </a:ext>
            </a:extLst>
          </p:cNvPr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15755" y="928493"/>
            <a:ext cx="5286853" cy="4816375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7DC64BEC-06E5-4334-B27D-074863377504}"/>
              </a:ext>
            </a:extLst>
          </p:cNvPr>
          <p:cNvSpPr/>
          <p:nvPr/>
        </p:nvSpPr>
        <p:spPr>
          <a:xfrm rot="3444982">
            <a:off x="8195760" y="3431340"/>
            <a:ext cx="613696" cy="71030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</p:spTree>
    <p:extLst>
      <p:ext uri="{BB962C8B-B14F-4D97-AF65-F5344CB8AC3E}">
        <p14:creationId xmlns:p14="http://schemas.microsoft.com/office/powerpoint/2010/main" val="185311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70654" y="2098195"/>
            <a:ext cx="5213289" cy="428065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518465" indent="-51846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268" dirty="0">
                <a:solidFill>
                  <a:srgbClr val="002042"/>
                </a:solidFill>
                <a:latin typeface="Gadugi" panose="020B0502040204020203" pitchFamily="34" charset="0"/>
              </a:rPr>
              <a:t>Disseminação de uma </a:t>
            </a:r>
            <a:r>
              <a:rPr lang="pt-BR" sz="2268" b="1" dirty="0">
                <a:solidFill>
                  <a:schemeClr val="accent1">
                    <a:lumMod val="75000"/>
                  </a:schemeClr>
                </a:solidFill>
                <a:latin typeface="Gadugi" panose="020B0502040204020203" pitchFamily="34" charset="0"/>
              </a:rPr>
              <a:t>cultura</a:t>
            </a:r>
            <a:r>
              <a:rPr lang="pt-BR" sz="2268" dirty="0">
                <a:solidFill>
                  <a:srgbClr val="002042"/>
                </a:solidFill>
                <a:latin typeface="Gadugi" panose="020B0502040204020203" pitchFamily="34" charset="0"/>
              </a:rPr>
              <a:t> de integridade dentro da organização, por meio de treinamentos e campanhas.</a:t>
            </a:r>
          </a:p>
          <a:p>
            <a:pPr algn="just">
              <a:lnSpc>
                <a:spcPct val="120000"/>
              </a:lnSpc>
            </a:pPr>
            <a:endParaRPr lang="pt-BR" sz="2268" dirty="0">
              <a:solidFill>
                <a:srgbClr val="002042"/>
              </a:solidFill>
              <a:latin typeface="Gadugi" panose="020B0502040204020203" pitchFamily="34" charset="0"/>
            </a:endParaRPr>
          </a:p>
          <a:p>
            <a:pPr marL="518465" indent="-51846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sz="2268" dirty="0">
                <a:solidFill>
                  <a:srgbClr val="002042"/>
                </a:solidFill>
                <a:latin typeface="Gadugi" panose="020B0502040204020203" pitchFamily="34" charset="0"/>
              </a:rPr>
              <a:t>Estruturação de um sistema de </a:t>
            </a:r>
            <a:r>
              <a:rPr lang="pt-BR" sz="2268" b="1" dirty="0">
                <a:solidFill>
                  <a:schemeClr val="accent1">
                    <a:lumMod val="75000"/>
                  </a:schemeClr>
                </a:solidFill>
                <a:latin typeface="Gadugi" panose="020B0502040204020203" pitchFamily="34" charset="0"/>
              </a:rPr>
              <a:t>gestão da integridade </a:t>
            </a:r>
            <a:r>
              <a:rPr lang="pt-BR" sz="2268" dirty="0">
                <a:solidFill>
                  <a:srgbClr val="002042"/>
                </a:solidFill>
                <a:latin typeface="Gadugi" panose="020B0502040204020203" pitchFamily="34" charset="0"/>
              </a:rPr>
              <a:t>com diretrizes e requisitos de comportamento, inclusive para a alta direção.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EF6A918-16F4-4D2C-A2E5-88BAB0EBF51D}"/>
              </a:ext>
            </a:extLst>
          </p:cNvPr>
          <p:cNvGrpSpPr/>
          <p:nvPr/>
        </p:nvGrpSpPr>
        <p:grpSpPr>
          <a:xfrm>
            <a:off x="1221910" y="2665240"/>
            <a:ext cx="3446578" cy="3146568"/>
            <a:chOff x="5764914" y="3109005"/>
            <a:chExt cx="3915874" cy="3563816"/>
          </a:xfrm>
          <a:solidFill>
            <a:schemeClr val="accent1">
              <a:lumMod val="75000"/>
            </a:schemeClr>
          </a:solidFill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A1248242-7576-4AAE-BDA6-2F8B7C848848}"/>
                </a:ext>
              </a:extLst>
            </p:cNvPr>
            <p:cNvSpPr/>
            <p:nvPr/>
          </p:nvSpPr>
          <p:spPr>
            <a:xfrm>
              <a:off x="5841297" y="3109005"/>
              <a:ext cx="3763108" cy="3563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33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442BBDF2-650A-4DD7-B8D4-6FF7CC4962FD}"/>
                </a:ext>
              </a:extLst>
            </p:cNvPr>
            <p:cNvSpPr txBox="1"/>
            <p:nvPr/>
          </p:nvSpPr>
          <p:spPr>
            <a:xfrm>
              <a:off x="5764914" y="4068706"/>
              <a:ext cx="3915874" cy="16542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29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anose="020E0802020502020306" pitchFamily="34" charset="0"/>
                  <a:cs typeface="Miriam" panose="020B0502050101010101" pitchFamily="34" charset="-79"/>
                </a:rPr>
                <a:t>Cultura de Integridade</a:t>
              </a:r>
            </a:p>
            <a:p>
              <a:endParaRPr lang="pt-BR" sz="1633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26C48B6-FEAA-4A08-946C-F1AD873B744B}"/>
              </a:ext>
            </a:extLst>
          </p:cNvPr>
          <p:cNvSpPr/>
          <p:nvPr/>
        </p:nvSpPr>
        <p:spPr>
          <a:xfrm>
            <a:off x="464155" y="1109601"/>
            <a:ext cx="9248045" cy="846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99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Como concretizar a integridade?</a:t>
            </a:r>
          </a:p>
        </p:txBody>
      </p:sp>
    </p:spTree>
    <p:extLst>
      <p:ext uri="{BB962C8B-B14F-4D97-AF65-F5344CB8AC3E}">
        <p14:creationId xmlns:p14="http://schemas.microsoft.com/office/powerpoint/2010/main" val="21436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D9D09F1-9AE7-4544-819D-164618BC042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940" y="914619"/>
            <a:ext cx="10972120" cy="5308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pt-BR" sz="77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Programas de Integridade na</a:t>
            </a:r>
          </a:p>
          <a:p>
            <a:pPr marL="0" indent="0" algn="ctr">
              <a:buNone/>
            </a:pPr>
            <a:r>
              <a:rPr lang="pt-BR" sz="77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Administração Pública federal</a:t>
            </a:r>
          </a:p>
          <a:p>
            <a:pPr marL="0" indent="0" algn="ctr">
              <a:buNone/>
            </a:pPr>
            <a:endParaRPr lang="pt-B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pt-BR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74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9A324A8-6B4C-4886-A6B7-1F6B1783D75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637309" y="1011382"/>
            <a:ext cx="1043247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FCPA (1977)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Foreign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Corrupt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Practices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- EUA</a:t>
            </a:r>
          </a:p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Convenções Internacionais contra a Corrupção</a:t>
            </a:r>
          </a:p>
          <a:p>
            <a:pPr lvl="0"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OCDE (1997 - 2000), OEA (1996 - 2002) e ONU (2003 - 2006) </a:t>
            </a:r>
          </a:p>
          <a:p>
            <a:pPr lvl="0" algn="just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“Art. 2º Cada Parte deverá tomar todas as medidas necessárias ao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estabelecimento das responsabilidades de pessoas jurídicas pela corrupção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de funcionário público estrangeiro, de acordo com seus princípios jurídicos. (Convenção sobre a Combate da Corrupção de Funcionários Públicos Estrangeiros  em Transações Comerciais – OCDE)”</a:t>
            </a:r>
          </a:p>
          <a:p>
            <a:pPr lvl="0" algn="just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UKBA – UK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Bribery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– 2010</a:t>
            </a:r>
          </a:p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endParaRPr lang="pt-B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0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7613" y="1789606"/>
            <a:ext cx="98287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Lei Anticorrupção Brasileira – 12.846/2013</a:t>
            </a:r>
          </a:p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Estatuto das Estatais - 13.303/2016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IN conjunta MP/CGU nº 01/2016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Decreto de Governança – 9.203/2017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Portarias CGU nº 1.089/2018 e nº 57/2019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457200" lvl="0" indent="-457200" algn="just">
              <a:lnSpc>
                <a:spcPct val="100000"/>
              </a:lnSpc>
              <a:spcAft>
                <a:spcPts val="0"/>
              </a:spcAft>
              <a:buSzTx/>
              <a:buFont typeface="Wingdings" panose="05000000000000000000" pitchFamily="2" charset="2"/>
              <a:buChar char="q"/>
            </a:pP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25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Widescreen</PresentationFormat>
  <Paragraphs>202</Paragraphs>
  <Slides>43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25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69" baseType="lpstr">
      <vt:lpstr>Meiryo</vt:lpstr>
      <vt:lpstr>Arial</vt:lpstr>
      <vt:lpstr>Arial Narrow</vt:lpstr>
      <vt:lpstr>Berlin Sans FB Demi</vt:lpstr>
      <vt:lpstr>Book Antiqua</vt:lpstr>
      <vt:lpstr>Bookman Old Style</vt:lpstr>
      <vt:lpstr>Britannic Bold</vt:lpstr>
      <vt:lpstr>Calibri</vt:lpstr>
      <vt:lpstr>Calibri Light</vt:lpstr>
      <vt:lpstr>Calisto MT</vt:lpstr>
      <vt:lpstr>DejaVu Sans</vt:lpstr>
      <vt:lpstr>Eras Demi ITC</vt:lpstr>
      <vt:lpstr>Gadugi</vt:lpstr>
      <vt:lpstr>Garamond</vt:lpstr>
      <vt:lpstr>Gill Sans MT</vt:lpstr>
      <vt:lpstr>Kalinga</vt:lpstr>
      <vt:lpstr>Leelawadee</vt:lpstr>
      <vt:lpstr>Miriam</vt:lpstr>
      <vt:lpstr>Narkisim</vt:lpstr>
      <vt:lpstr>Segoe UI</vt:lpstr>
      <vt:lpstr>Segoe UI Black</vt:lpstr>
      <vt:lpstr>Tahoma</vt:lpstr>
      <vt:lpstr>Times New Roman</vt:lpstr>
      <vt:lpstr>Verdana</vt:lpstr>
      <vt:lpstr>Wingdings</vt:lpstr>
      <vt:lpstr>Tema do Office</vt:lpstr>
      <vt:lpstr>Apresentação do PowerPoint</vt:lpstr>
      <vt:lpstr>Integridade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Instância responsável</vt:lpstr>
      <vt:lpstr>Análise e Gestão de Riscos</vt:lpstr>
      <vt:lpstr>Apresentação do PowerPoint</vt:lpstr>
      <vt:lpstr>Apresentação do PowerPoint</vt:lpstr>
      <vt:lpstr>Apresentação do PowerPoint</vt:lpstr>
      <vt:lpstr>Possibilidades de manifestação</vt:lpstr>
      <vt:lpstr>Monitoramento Contínuo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Unidade de Gestão da Integridade (UGI)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2019-01-31T20:09:39Z</dcterms:created>
  <dcterms:modified xsi:type="dcterms:W3CDTF">2019-12-06T14:25:07Z</dcterms:modified>
</cp:coreProperties>
</file>