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69" r:id="rId2"/>
    <p:sldId id="636" r:id="rId3"/>
    <p:sldId id="276" r:id="rId4"/>
    <p:sldId id="273" r:id="rId5"/>
    <p:sldId id="296" r:id="rId6"/>
    <p:sldId id="633" r:id="rId7"/>
    <p:sldId id="632" r:id="rId8"/>
    <p:sldId id="306" r:id="rId9"/>
    <p:sldId id="309" r:id="rId10"/>
    <p:sldId id="316" r:id="rId11"/>
    <p:sldId id="318" r:id="rId12"/>
    <p:sldId id="319" r:id="rId13"/>
    <p:sldId id="311" r:id="rId14"/>
    <p:sldId id="321" r:id="rId15"/>
    <p:sldId id="328" r:id="rId16"/>
    <p:sldId id="333" r:id="rId17"/>
    <p:sldId id="336" r:id="rId18"/>
    <p:sldId id="337" r:id="rId19"/>
    <p:sldId id="339" r:id="rId20"/>
    <p:sldId id="634" r:id="rId21"/>
    <p:sldId id="441" r:id="rId22"/>
    <p:sldId id="571" r:id="rId23"/>
    <p:sldId id="442" r:id="rId24"/>
    <p:sldId id="349" r:id="rId25"/>
    <p:sldId id="444" r:id="rId26"/>
    <p:sldId id="353" r:id="rId27"/>
    <p:sldId id="354" r:id="rId28"/>
    <p:sldId id="360" r:id="rId29"/>
    <p:sldId id="362" r:id="rId30"/>
    <p:sldId id="635" r:id="rId31"/>
    <p:sldId id="630" r:id="rId32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667" autoAdjust="0"/>
  </p:normalViewPr>
  <p:slideViewPr>
    <p:cSldViewPr snapToGrid="0">
      <p:cViewPr varScale="1">
        <p:scale>
          <a:sx n="74" d="100"/>
          <a:sy n="74" d="100"/>
        </p:scale>
        <p:origin x="101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nando Henrique Barbosa Quirino" userId="S::fernando.quirino@cgu.gov.br::d5ffe2a5-0dbf-4f6d-9f18-c9fce0abab5f" providerId="AD" clId="Web-{D1896406-E8CD-E91B-48C0-A513A6508928}"/>
    <pc:docChg chg="modSld">
      <pc:chgData name="Fernando Henrique Barbosa Quirino" userId="S::fernando.quirino@cgu.gov.br::d5ffe2a5-0dbf-4f6d-9f18-c9fce0abab5f" providerId="AD" clId="Web-{D1896406-E8CD-E91B-48C0-A513A6508928}" dt="2019-11-08T20:52:17.421" v="53" actId="14100"/>
      <pc:docMkLst>
        <pc:docMk/>
      </pc:docMkLst>
      <pc:sldChg chg="modSp">
        <pc:chgData name="Fernando Henrique Barbosa Quirino" userId="S::fernando.quirino@cgu.gov.br::d5ffe2a5-0dbf-4f6d-9f18-c9fce0abab5f" providerId="AD" clId="Web-{D1896406-E8CD-E91B-48C0-A513A6508928}" dt="2019-11-08T20:50:53.308" v="5" actId="1076"/>
        <pc:sldMkLst>
          <pc:docMk/>
          <pc:sldMk cId="3180809604" sldId="256"/>
        </pc:sldMkLst>
        <pc:spChg chg="mod">
          <ac:chgData name="Fernando Henrique Barbosa Quirino" userId="S::fernando.quirino@cgu.gov.br::d5ffe2a5-0dbf-4f6d-9f18-c9fce0abab5f" providerId="AD" clId="Web-{D1896406-E8CD-E91B-48C0-A513A6508928}" dt="2019-11-08T20:50:53.308" v="5" actId="1076"/>
          <ac:spMkLst>
            <pc:docMk/>
            <pc:sldMk cId="3180809604" sldId="256"/>
            <ac:spMk id="7" creationId="{18188583-F176-47B9-8B5E-0E617E6A53FB}"/>
          </ac:spMkLst>
        </pc:spChg>
        <pc:picChg chg="mod">
          <ac:chgData name="Fernando Henrique Barbosa Quirino" userId="S::fernando.quirino@cgu.gov.br::d5ffe2a5-0dbf-4f6d-9f18-c9fce0abab5f" providerId="AD" clId="Web-{D1896406-E8CD-E91B-48C0-A513A6508928}" dt="2019-11-08T20:50:50.355" v="4" actId="1076"/>
          <ac:picMkLst>
            <pc:docMk/>
            <pc:sldMk cId="3180809604" sldId="256"/>
            <ac:picMk id="8" creationId="{338F4496-5C7A-4F68-BD49-2CD1F198FF31}"/>
          </ac:picMkLst>
        </pc:picChg>
      </pc:sldChg>
      <pc:sldChg chg="addSp delSp modSp">
        <pc:chgData name="Fernando Henrique Barbosa Quirino" userId="S::fernando.quirino@cgu.gov.br::d5ffe2a5-0dbf-4f6d-9f18-c9fce0abab5f" providerId="AD" clId="Web-{D1896406-E8CD-E91B-48C0-A513A6508928}" dt="2019-11-08T20:52:17.421" v="53" actId="14100"/>
        <pc:sldMkLst>
          <pc:docMk/>
          <pc:sldMk cId="800838323" sldId="271"/>
        </pc:sldMkLst>
        <pc:spChg chg="del">
          <ac:chgData name="Fernando Henrique Barbosa Quirino" userId="S::fernando.quirino@cgu.gov.br::d5ffe2a5-0dbf-4f6d-9f18-c9fce0abab5f" providerId="AD" clId="Web-{D1896406-E8CD-E91B-48C0-A513A6508928}" dt="2019-11-08T20:51:47.232" v="46"/>
          <ac:spMkLst>
            <pc:docMk/>
            <pc:sldMk cId="800838323" sldId="271"/>
            <ac:spMk id="14" creationId="{18D634EF-3B6C-4C78-85F1-91FC543E040E}"/>
          </ac:spMkLst>
        </pc:spChg>
        <pc:spChg chg="del">
          <ac:chgData name="Fernando Henrique Barbosa Quirino" userId="S::fernando.quirino@cgu.gov.br::d5ffe2a5-0dbf-4f6d-9f18-c9fce0abab5f" providerId="AD" clId="Web-{D1896406-E8CD-E91B-48C0-A513A6508928}" dt="2019-11-08T20:51:47.217" v="45"/>
          <ac:spMkLst>
            <pc:docMk/>
            <pc:sldMk cId="800838323" sldId="271"/>
            <ac:spMk id="15" creationId="{B5236CF4-D73A-4329-9D1B-5F4E034013D6}"/>
          </ac:spMkLst>
        </pc:spChg>
        <pc:spChg chg="del">
          <ac:chgData name="Fernando Henrique Barbosa Quirino" userId="S::fernando.quirino@cgu.gov.br::d5ffe2a5-0dbf-4f6d-9f18-c9fce0abab5f" providerId="AD" clId="Web-{D1896406-E8CD-E91B-48C0-A513A6508928}" dt="2019-11-08T20:51:47.217" v="43"/>
          <ac:spMkLst>
            <pc:docMk/>
            <pc:sldMk cId="800838323" sldId="271"/>
            <ac:spMk id="17" creationId="{0851183D-C6E4-47DE-BFE4-9AAF38F61DE9}"/>
          </ac:spMkLst>
        </pc:spChg>
        <pc:spChg chg="del">
          <ac:chgData name="Fernando Henrique Barbosa Quirino" userId="S::fernando.quirino@cgu.gov.br::d5ffe2a5-0dbf-4f6d-9f18-c9fce0abab5f" providerId="AD" clId="Web-{D1896406-E8CD-E91B-48C0-A513A6508928}" dt="2019-11-08T20:51:47.217" v="42"/>
          <ac:spMkLst>
            <pc:docMk/>
            <pc:sldMk cId="800838323" sldId="271"/>
            <ac:spMk id="18" creationId="{E987705A-115A-4A66-AB35-B27694DC8247}"/>
          </ac:spMkLst>
        </pc:spChg>
        <pc:spChg chg="del">
          <ac:chgData name="Fernando Henrique Barbosa Quirino" userId="S::fernando.quirino@cgu.gov.br::d5ffe2a5-0dbf-4f6d-9f18-c9fce0abab5f" providerId="AD" clId="Web-{D1896406-E8CD-E91B-48C0-A513A6508928}" dt="2019-11-08T20:51:47.217" v="39"/>
          <ac:spMkLst>
            <pc:docMk/>
            <pc:sldMk cId="800838323" sldId="271"/>
            <ac:spMk id="21" creationId="{E5B808E5-21DA-4495-BFFB-DA602BF95E36}"/>
          </ac:spMkLst>
        </pc:spChg>
        <pc:spChg chg="del">
          <ac:chgData name="Fernando Henrique Barbosa Quirino" userId="S::fernando.quirino@cgu.gov.br::d5ffe2a5-0dbf-4f6d-9f18-c9fce0abab5f" providerId="AD" clId="Web-{D1896406-E8CD-E91B-48C0-A513A6508928}" dt="2019-11-08T20:51:47.217" v="38"/>
          <ac:spMkLst>
            <pc:docMk/>
            <pc:sldMk cId="800838323" sldId="271"/>
            <ac:spMk id="22" creationId="{C7131B4B-FCE9-4D97-BD0D-475221ABD42F}"/>
          </ac:spMkLst>
        </pc:spChg>
        <pc:spChg chg="del">
          <ac:chgData name="Fernando Henrique Barbosa Quirino" userId="S::fernando.quirino@cgu.gov.br::d5ffe2a5-0dbf-4f6d-9f18-c9fce0abab5f" providerId="AD" clId="Web-{D1896406-E8CD-E91B-48C0-A513A6508928}" dt="2019-11-08T20:51:47.217" v="36"/>
          <ac:spMkLst>
            <pc:docMk/>
            <pc:sldMk cId="800838323" sldId="271"/>
            <ac:spMk id="24" creationId="{AD6413B8-24C0-4A23-8E97-A6C85F6CBAC9}"/>
          </ac:spMkLst>
        </pc:spChg>
        <pc:spChg chg="del">
          <ac:chgData name="Fernando Henrique Barbosa Quirino" userId="S::fernando.quirino@cgu.gov.br::d5ffe2a5-0dbf-4f6d-9f18-c9fce0abab5f" providerId="AD" clId="Web-{D1896406-E8CD-E91B-48C0-A513A6508928}" dt="2019-11-08T20:51:47.217" v="34"/>
          <ac:spMkLst>
            <pc:docMk/>
            <pc:sldMk cId="800838323" sldId="271"/>
            <ac:spMk id="26" creationId="{B0F7A89F-C6B4-468C-9978-F2E2F6619009}"/>
          </ac:spMkLst>
        </pc:spChg>
        <pc:spChg chg="del">
          <ac:chgData name="Fernando Henrique Barbosa Quirino" userId="S::fernando.quirino@cgu.gov.br::d5ffe2a5-0dbf-4f6d-9f18-c9fce0abab5f" providerId="AD" clId="Web-{D1896406-E8CD-E91B-48C0-A513A6508928}" dt="2019-11-08T20:51:47.201" v="32"/>
          <ac:spMkLst>
            <pc:docMk/>
            <pc:sldMk cId="800838323" sldId="271"/>
            <ac:spMk id="28" creationId="{73A213E5-8721-4AF7-814E-B5F79355166B}"/>
          </ac:spMkLst>
        </pc:spChg>
        <pc:spChg chg="del">
          <ac:chgData name="Fernando Henrique Barbosa Quirino" userId="S::fernando.quirino@cgu.gov.br::d5ffe2a5-0dbf-4f6d-9f18-c9fce0abab5f" providerId="AD" clId="Web-{D1896406-E8CD-E91B-48C0-A513A6508928}" dt="2019-11-08T20:51:47.201" v="30"/>
          <ac:spMkLst>
            <pc:docMk/>
            <pc:sldMk cId="800838323" sldId="271"/>
            <ac:spMk id="30" creationId="{3F249671-F7BF-4A52-9F8C-A6B07062B137}"/>
          </ac:spMkLst>
        </pc:spChg>
        <pc:spChg chg="del">
          <ac:chgData name="Fernando Henrique Barbosa Quirino" userId="S::fernando.quirino@cgu.gov.br::d5ffe2a5-0dbf-4f6d-9f18-c9fce0abab5f" providerId="AD" clId="Web-{D1896406-E8CD-E91B-48C0-A513A6508928}" dt="2019-11-08T20:51:47.201" v="29"/>
          <ac:spMkLst>
            <pc:docMk/>
            <pc:sldMk cId="800838323" sldId="271"/>
            <ac:spMk id="31" creationId="{3B061EF5-96E2-4B79-B175-30E021686370}"/>
          </ac:spMkLst>
        </pc:spChg>
        <pc:spChg chg="del">
          <ac:chgData name="Fernando Henrique Barbosa Quirino" userId="S::fernando.quirino@cgu.gov.br::d5ffe2a5-0dbf-4f6d-9f18-c9fce0abab5f" providerId="AD" clId="Web-{D1896406-E8CD-E91B-48C0-A513A6508928}" dt="2019-11-08T20:51:47.201" v="28"/>
          <ac:spMkLst>
            <pc:docMk/>
            <pc:sldMk cId="800838323" sldId="271"/>
            <ac:spMk id="32" creationId="{3632BABA-AF93-46EC-B888-3BEBF5C9B447}"/>
          </ac:spMkLst>
        </pc:spChg>
        <pc:spChg chg="del">
          <ac:chgData name="Fernando Henrique Barbosa Quirino" userId="S::fernando.quirino@cgu.gov.br::d5ffe2a5-0dbf-4f6d-9f18-c9fce0abab5f" providerId="AD" clId="Web-{D1896406-E8CD-E91B-48C0-A513A6508928}" dt="2019-11-08T20:51:47.201" v="27"/>
          <ac:spMkLst>
            <pc:docMk/>
            <pc:sldMk cId="800838323" sldId="271"/>
            <ac:spMk id="33" creationId="{E450311F-3DDB-4BBB-A1D4-914B42409E7C}"/>
          </ac:spMkLst>
        </pc:spChg>
        <pc:spChg chg="del">
          <ac:chgData name="Fernando Henrique Barbosa Quirino" userId="S::fernando.quirino@cgu.gov.br::d5ffe2a5-0dbf-4f6d-9f18-c9fce0abab5f" providerId="AD" clId="Web-{D1896406-E8CD-E91B-48C0-A513A6508928}" dt="2019-11-08T20:51:47.201" v="26"/>
          <ac:spMkLst>
            <pc:docMk/>
            <pc:sldMk cId="800838323" sldId="271"/>
            <ac:spMk id="34" creationId="{271E74AB-209B-4869-8C12-725A79C7F359}"/>
          </ac:spMkLst>
        </pc:spChg>
        <pc:spChg chg="del">
          <ac:chgData name="Fernando Henrique Barbosa Quirino" userId="S::fernando.quirino@cgu.gov.br::d5ffe2a5-0dbf-4f6d-9f18-c9fce0abab5f" providerId="AD" clId="Web-{D1896406-E8CD-E91B-48C0-A513A6508928}" dt="2019-11-08T20:51:47.201" v="25"/>
          <ac:spMkLst>
            <pc:docMk/>
            <pc:sldMk cId="800838323" sldId="271"/>
            <ac:spMk id="35" creationId="{C7EB4A5E-2142-4966-8086-A609ADD6546D}"/>
          </ac:spMkLst>
        </pc:spChg>
        <pc:spChg chg="del">
          <ac:chgData name="Fernando Henrique Barbosa Quirino" userId="S::fernando.quirino@cgu.gov.br::d5ffe2a5-0dbf-4f6d-9f18-c9fce0abab5f" providerId="AD" clId="Web-{D1896406-E8CD-E91B-48C0-A513A6508928}" dt="2019-11-08T20:51:47.201" v="24"/>
          <ac:spMkLst>
            <pc:docMk/>
            <pc:sldMk cId="800838323" sldId="271"/>
            <ac:spMk id="36" creationId="{AC307804-FF7E-41E4-8EA9-4AF05EA909A4}"/>
          </ac:spMkLst>
        </pc:spChg>
        <pc:spChg chg="del">
          <ac:chgData name="Fernando Henrique Barbosa Quirino" userId="S::fernando.quirino@cgu.gov.br::d5ffe2a5-0dbf-4f6d-9f18-c9fce0abab5f" providerId="AD" clId="Web-{D1896406-E8CD-E91B-48C0-A513A6508928}" dt="2019-11-08T20:51:47.201" v="23"/>
          <ac:spMkLst>
            <pc:docMk/>
            <pc:sldMk cId="800838323" sldId="271"/>
            <ac:spMk id="37" creationId="{5546E283-830B-465F-A388-6B5B0B87D6A3}"/>
          </ac:spMkLst>
        </pc:spChg>
        <pc:spChg chg="del">
          <ac:chgData name="Fernando Henrique Barbosa Quirino" userId="S::fernando.quirino@cgu.gov.br::d5ffe2a5-0dbf-4f6d-9f18-c9fce0abab5f" providerId="AD" clId="Web-{D1896406-E8CD-E91B-48C0-A513A6508928}" dt="2019-11-08T20:51:47.201" v="21"/>
          <ac:spMkLst>
            <pc:docMk/>
            <pc:sldMk cId="800838323" sldId="271"/>
            <ac:spMk id="39" creationId="{CECEE49F-4501-477E-A62F-C698E8673986}"/>
          </ac:spMkLst>
        </pc:spChg>
        <pc:spChg chg="del">
          <ac:chgData name="Fernando Henrique Barbosa Quirino" userId="S::fernando.quirino@cgu.gov.br::d5ffe2a5-0dbf-4f6d-9f18-c9fce0abab5f" providerId="AD" clId="Web-{D1896406-E8CD-E91B-48C0-A513A6508928}" dt="2019-11-08T20:51:47.201" v="20"/>
          <ac:spMkLst>
            <pc:docMk/>
            <pc:sldMk cId="800838323" sldId="271"/>
            <ac:spMk id="40" creationId="{3546CEDC-6D2F-47CA-8C2F-FCE8469F4710}"/>
          </ac:spMkLst>
        </pc:spChg>
        <pc:spChg chg="del">
          <ac:chgData name="Fernando Henrique Barbosa Quirino" userId="S::fernando.quirino@cgu.gov.br::d5ffe2a5-0dbf-4f6d-9f18-c9fce0abab5f" providerId="AD" clId="Web-{D1896406-E8CD-E91B-48C0-A513A6508928}" dt="2019-11-08T20:51:47.186" v="18"/>
          <ac:spMkLst>
            <pc:docMk/>
            <pc:sldMk cId="800838323" sldId="271"/>
            <ac:spMk id="42" creationId="{60174712-AFF3-4EA8-87F0-4A2568C0E496}"/>
          </ac:spMkLst>
        </pc:spChg>
        <pc:spChg chg="del">
          <ac:chgData name="Fernando Henrique Barbosa Quirino" userId="S::fernando.quirino@cgu.gov.br::d5ffe2a5-0dbf-4f6d-9f18-c9fce0abab5f" providerId="AD" clId="Web-{D1896406-E8CD-E91B-48C0-A513A6508928}" dt="2019-11-08T20:51:47.186" v="17"/>
          <ac:spMkLst>
            <pc:docMk/>
            <pc:sldMk cId="800838323" sldId="271"/>
            <ac:spMk id="43" creationId="{CF9FB8CA-8467-44B6-ADB2-007310D40DC2}"/>
          </ac:spMkLst>
        </pc:spChg>
        <pc:spChg chg="del">
          <ac:chgData name="Fernando Henrique Barbosa Quirino" userId="S::fernando.quirino@cgu.gov.br::d5ffe2a5-0dbf-4f6d-9f18-c9fce0abab5f" providerId="AD" clId="Web-{D1896406-E8CD-E91B-48C0-A513A6508928}" dt="2019-11-08T20:51:47.186" v="11"/>
          <ac:spMkLst>
            <pc:docMk/>
            <pc:sldMk cId="800838323" sldId="271"/>
            <ac:spMk id="49" creationId="{FF5EB131-3B46-45EE-9C8E-3C978242B132}"/>
          </ac:spMkLst>
        </pc:spChg>
        <pc:spChg chg="del">
          <ac:chgData name="Fernando Henrique Barbosa Quirino" userId="S::fernando.quirino@cgu.gov.br::d5ffe2a5-0dbf-4f6d-9f18-c9fce0abab5f" providerId="AD" clId="Web-{D1896406-E8CD-E91B-48C0-A513A6508928}" dt="2019-11-08T20:51:47.186" v="9"/>
          <ac:spMkLst>
            <pc:docMk/>
            <pc:sldMk cId="800838323" sldId="271"/>
            <ac:spMk id="51" creationId="{A1E1E505-E0FA-4B7B-B5DB-B9FD572BC243}"/>
          </ac:spMkLst>
        </pc:spChg>
        <pc:spChg chg="del">
          <ac:chgData name="Fernando Henrique Barbosa Quirino" userId="S::fernando.quirino@cgu.gov.br::d5ffe2a5-0dbf-4f6d-9f18-c9fce0abab5f" providerId="AD" clId="Web-{D1896406-E8CD-E91B-48C0-A513A6508928}" dt="2019-11-08T20:51:47.186" v="7"/>
          <ac:spMkLst>
            <pc:docMk/>
            <pc:sldMk cId="800838323" sldId="271"/>
            <ac:spMk id="53" creationId="{7D138909-DF35-4126-A4EB-5634F4B71227}"/>
          </ac:spMkLst>
        </pc:spChg>
        <pc:picChg chg="add mod">
          <ac:chgData name="Fernando Henrique Barbosa Quirino" userId="S::fernando.quirino@cgu.gov.br::d5ffe2a5-0dbf-4f6d-9f18-c9fce0abab5f" providerId="AD" clId="Web-{D1896406-E8CD-E91B-48C0-A513A6508928}" dt="2019-11-08T20:52:17.421" v="53" actId="14100"/>
          <ac:picMkLst>
            <pc:docMk/>
            <pc:sldMk cId="800838323" sldId="271"/>
            <ac:picMk id="2" creationId="{D7FD073E-850E-475E-BD02-BADAD9A44C8C}"/>
          </ac:picMkLst>
        </pc:picChg>
        <pc:picChg chg="del">
          <ac:chgData name="Fernando Henrique Barbosa Quirino" userId="S::fernando.quirino@cgu.gov.br::d5ffe2a5-0dbf-4f6d-9f18-c9fce0abab5f" providerId="AD" clId="Web-{D1896406-E8CD-E91B-48C0-A513A6508928}" dt="2019-11-08T20:51:47.217" v="44"/>
          <ac:picMkLst>
            <pc:docMk/>
            <pc:sldMk cId="800838323" sldId="271"/>
            <ac:picMk id="16" creationId="{F0F136E8-2B60-4AC6-9C81-BC6A2DB86590}"/>
          </ac:picMkLst>
        </pc:picChg>
        <pc:picChg chg="del">
          <ac:chgData name="Fernando Henrique Barbosa Quirino" userId="S::fernando.quirino@cgu.gov.br::d5ffe2a5-0dbf-4f6d-9f18-c9fce0abab5f" providerId="AD" clId="Web-{D1896406-E8CD-E91B-48C0-A513A6508928}" dt="2019-11-08T20:51:47.217" v="37"/>
          <ac:picMkLst>
            <pc:docMk/>
            <pc:sldMk cId="800838323" sldId="271"/>
            <ac:picMk id="23" creationId="{A0166FE9-541E-47C3-A38B-AC88D0DB0CB3}"/>
          </ac:picMkLst>
        </pc:picChg>
        <pc:picChg chg="del">
          <ac:chgData name="Fernando Henrique Barbosa Quirino" userId="S::fernando.quirino@cgu.gov.br::d5ffe2a5-0dbf-4f6d-9f18-c9fce0abab5f" providerId="AD" clId="Web-{D1896406-E8CD-E91B-48C0-A513A6508928}" dt="2019-11-08T20:51:47.186" v="16"/>
          <ac:picMkLst>
            <pc:docMk/>
            <pc:sldMk cId="800838323" sldId="271"/>
            <ac:picMk id="44" creationId="{B25A9C7A-8548-402E-B823-18E382E3E08B}"/>
          </ac:picMkLst>
        </pc:picChg>
        <pc:picChg chg="del">
          <ac:chgData name="Fernando Henrique Barbosa Quirino" userId="S::fernando.quirino@cgu.gov.br::d5ffe2a5-0dbf-4f6d-9f18-c9fce0abab5f" providerId="AD" clId="Web-{D1896406-E8CD-E91B-48C0-A513A6508928}" dt="2019-11-08T20:51:47.186" v="15"/>
          <ac:picMkLst>
            <pc:docMk/>
            <pc:sldMk cId="800838323" sldId="271"/>
            <ac:picMk id="45" creationId="{BDFA9FA2-02FB-4DF5-A6EA-4048466ECCB7}"/>
          </ac:picMkLst>
        </pc:picChg>
        <pc:picChg chg="del">
          <ac:chgData name="Fernando Henrique Barbosa Quirino" userId="S::fernando.quirino@cgu.gov.br::d5ffe2a5-0dbf-4f6d-9f18-c9fce0abab5f" providerId="AD" clId="Web-{D1896406-E8CD-E91B-48C0-A513A6508928}" dt="2019-11-08T20:51:47.186" v="14"/>
          <ac:picMkLst>
            <pc:docMk/>
            <pc:sldMk cId="800838323" sldId="271"/>
            <ac:picMk id="46" creationId="{59232621-CE74-4CD5-9A55-B61D9D26E390}"/>
          </ac:picMkLst>
        </pc:picChg>
        <pc:cxnChg chg="del">
          <ac:chgData name="Fernando Henrique Barbosa Quirino" userId="S::fernando.quirino@cgu.gov.br::d5ffe2a5-0dbf-4f6d-9f18-c9fce0abab5f" providerId="AD" clId="Web-{D1896406-E8CD-E91B-48C0-A513A6508928}" dt="2019-11-08T20:51:47.217" v="41"/>
          <ac:cxnSpMkLst>
            <pc:docMk/>
            <pc:sldMk cId="800838323" sldId="271"/>
            <ac:cxnSpMk id="19" creationId="{9353383A-779E-4766-B0A1-735C8B7183DF}"/>
          </ac:cxnSpMkLst>
        </pc:cxnChg>
        <pc:cxnChg chg="del">
          <ac:chgData name="Fernando Henrique Barbosa Quirino" userId="S::fernando.quirino@cgu.gov.br::d5ffe2a5-0dbf-4f6d-9f18-c9fce0abab5f" providerId="AD" clId="Web-{D1896406-E8CD-E91B-48C0-A513A6508928}" dt="2019-11-08T20:51:47.217" v="40"/>
          <ac:cxnSpMkLst>
            <pc:docMk/>
            <pc:sldMk cId="800838323" sldId="271"/>
            <ac:cxnSpMk id="20" creationId="{E854C981-D093-440D-873F-1E6423037E6E}"/>
          </ac:cxnSpMkLst>
        </pc:cxnChg>
        <pc:cxnChg chg="del">
          <ac:chgData name="Fernando Henrique Barbosa Quirino" userId="S::fernando.quirino@cgu.gov.br::d5ffe2a5-0dbf-4f6d-9f18-c9fce0abab5f" providerId="AD" clId="Web-{D1896406-E8CD-E91B-48C0-A513A6508928}" dt="2019-11-08T20:51:47.217" v="35"/>
          <ac:cxnSpMkLst>
            <pc:docMk/>
            <pc:sldMk cId="800838323" sldId="271"/>
            <ac:cxnSpMk id="25" creationId="{015CB7C6-9A82-4991-A071-F909F7494AA7}"/>
          </ac:cxnSpMkLst>
        </pc:cxnChg>
        <pc:cxnChg chg="del">
          <ac:chgData name="Fernando Henrique Barbosa Quirino" userId="S::fernando.quirino@cgu.gov.br::d5ffe2a5-0dbf-4f6d-9f18-c9fce0abab5f" providerId="AD" clId="Web-{D1896406-E8CD-E91B-48C0-A513A6508928}" dt="2019-11-08T20:51:47.201" v="33"/>
          <ac:cxnSpMkLst>
            <pc:docMk/>
            <pc:sldMk cId="800838323" sldId="271"/>
            <ac:cxnSpMk id="27" creationId="{F7AE3B2D-9D53-45AE-AB1B-A7739BB801AD}"/>
          </ac:cxnSpMkLst>
        </pc:cxnChg>
        <pc:cxnChg chg="del">
          <ac:chgData name="Fernando Henrique Barbosa Quirino" userId="S::fernando.quirino@cgu.gov.br::d5ffe2a5-0dbf-4f6d-9f18-c9fce0abab5f" providerId="AD" clId="Web-{D1896406-E8CD-E91B-48C0-A513A6508928}" dt="2019-11-08T20:51:47.201" v="31"/>
          <ac:cxnSpMkLst>
            <pc:docMk/>
            <pc:sldMk cId="800838323" sldId="271"/>
            <ac:cxnSpMk id="29" creationId="{FE870F4A-F381-428A-B760-FE6A1FFE9A4C}"/>
          </ac:cxnSpMkLst>
        </pc:cxnChg>
        <pc:cxnChg chg="del">
          <ac:chgData name="Fernando Henrique Barbosa Quirino" userId="S::fernando.quirino@cgu.gov.br::d5ffe2a5-0dbf-4f6d-9f18-c9fce0abab5f" providerId="AD" clId="Web-{D1896406-E8CD-E91B-48C0-A513A6508928}" dt="2019-11-08T20:51:47.201" v="22"/>
          <ac:cxnSpMkLst>
            <pc:docMk/>
            <pc:sldMk cId="800838323" sldId="271"/>
            <ac:cxnSpMk id="38" creationId="{87B137F2-8CE3-435C-83D0-3E200E73B5F7}"/>
          </ac:cxnSpMkLst>
        </pc:cxnChg>
        <pc:cxnChg chg="del">
          <ac:chgData name="Fernando Henrique Barbosa Quirino" userId="S::fernando.quirino@cgu.gov.br::d5ffe2a5-0dbf-4f6d-9f18-c9fce0abab5f" providerId="AD" clId="Web-{D1896406-E8CD-E91B-48C0-A513A6508928}" dt="2019-11-08T20:51:47.186" v="19"/>
          <ac:cxnSpMkLst>
            <pc:docMk/>
            <pc:sldMk cId="800838323" sldId="271"/>
            <ac:cxnSpMk id="41" creationId="{09C5B4F3-215D-4EFC-95D5-3E280985379B}"/>
          </ac:cxnSpMkLst>
        </pc:cxnChg>
        <pc:cxnChg chg="del">
          <ac:chgData name="Fernando Henrique Barbosa Quirino" userId="S::fernando.quirino@cgu.gov.br::d5ffe2a5-0dbf-4f6d-9f18-c9fce0abab5f" providerId="AD" clId="Web-{D1896406-E8CD-E91B-48C0-A513A6508928}" dt="2019-11-08T20:51:47.186" v="13"/>
          <ac:cxnSpMkLst>
            <pc:docMk/>
            <pc:sldMk cId="800838323" sldId="271"/>
            <ac:cxnSpMk id="47" creationId="{7AC62B04-0187-43F9-BF36-DF7217AF11DE}"/>
          </ac:cxnSpMkLst>
        </pc:cxnChg>
        <pc:cxnChg chg="del">
          <ac:chgData name="Fernando Henrique Barbosa Quirino" userId="S::fernando.quirino@cgu.gov.br::d5ffe2a5-0dbf-4f6d-9f18-c9fce0abab5f" providerId="AD" clId="Web-{D1896406-E8CD-E91B-48C0-A513A6508928}" dt="2019-11-08T20:51:47.186" v="12"/>
          <ac:cxnSpMkLst>
            <pc:docMk/>
            <pc:sldMk cId="800838323" sldId="271"/>
            <ac:cxnSpMk id="48" creationId="{F70FBD93-E7C6-4C0D-A13E-716D90A26DE9}"/>
          </ac:cxnSpMkLst>
        </pc:cxnChg>
        <pc:cxnChg chg="del">
          <ac:chgData name="Fernando Henrique Barbosa Quirino" userId="S::fernando.quirino@cgu.gov.br::d5ffe2a5-0dbf-4f6d-9f18-c9fce0abab5f" providerId="AD" clId="Web-{D1896406-E8CD-E91B-48C0-A513A6508928}" dt="2019-11-08T20:51:47.186" v="10"/>
          <ac:cxnSpMkLst>
            <pc:docMk/>
            <pc:sldMk cId="800838323" sldId="271"/>
            <ac:cxnSpMk id="50" creationId="{F55D9096-71F9-4966-A05C-81BD3265A726}"/>
          </ac:cxnSpMkLst>
        </pc:cxnChg>
        <pc:cxnChg chg="del">
          <ac:chgData name="Fernando Henrique Barbosa Quirino" userId="S::fernando.quirino@cgu.gov.br::d5ffe2a5-0dbf-4f6d-9f18-c9fce0abab5f" providerId="AD" clId="Web-{D1896406-E8CD-E91B-48C0-A513A6508928}" dt="2019-11-08T20:51:47.186" v="8"/>
          <ac:cxnSpMkLst>
            <pc:docMk/>
            <pc:sldMk cId="800838323" sldId="271"/>
            <ac:cxnSpMk id="52" creationId="{D6705AA3-C70C-4BB8-8CC0-006BCCC0469E}"/>
          </ac:cxnSpMkLst>
        </pc:cxnChg>
        <pc:cxnChg chg="del">
          <ac:chgData name="Fernando Henrique Barbosa Quirino" userId="S::fernando.quirino@cgu.gov.br::d5ffe2a5-0dbf-4f6d-9f18-c9fce0abab5f" providerId="AD" clId="Web-{D1896406-E8CD-E91B-48C0-A513A6508928}" dt="2019-11-08T20:51:47.186" v="6"/>
          <ac:cxnSpMkLst>
            <pc:docMk/>
            <pc:sldMk cId="800838323" sldId="271"/>
            <ac:cxnSpMk id="54" creationId="{E989631A-2306-4A7C-9678-DDC883668499}"/>
          </ac:cxnSpMkLst>
        </pc:cxnChg>
      </pc:sldChg>
    </pc:docChg>
  </pc:docChgLst>
  <pc:docChgLst>
    <pc:chgData name="Walter Luis Araujo da Cunha" userId="6d408557-8df8-4972-9bee-c1ba6ae0cc84" providerId="ADAL" clId="{6485927A-8B06-41ED-B968-F282DB5FF6C3}"/>
    <pc:docChg chg="delSld">
      <pc:chgData name="Walter Luis Araujo da Cunha" userId="6d408557-8df8-4972-9bee-c1ba6ae0cc84" providerId="ADAL" clId="{6485927A-8B06-41ED-B968-F282DB5FF6C3}" dt="2020-09-16T01:21:59.114" v="15" actId="2696"/>
      <pc:docMkLst>
        <pc:docMk/>
      </pc:docMkLst>
      <pc:sldChg chg="del">
        <pc:chgData name="Walter Luis Araujo da Cunha" userId="6d408557-8df8-4972-9bee-c1ba6ae0cc84" providerId="ADAL" clId="{6485927A-8B06-41ED-B968-F282DB5FF6C3}" dt="2020-09-16T01:21:59.114" v="15" actId="2696"/>
        <pc:sldMkLst>
          <pc:docMk/>
          <pc:sldMk cId="1137776888" sldId="257"/>
        </pc:sldMkLst>
      </pc:sldChg>
      <pc:sldChg chg="del">
        <pc:chgData name="Walter Luis Araujo da Cunha" userId="6d408557-8df8-4972-9bee-c1ba6ae0cc84" providerId="ADAL" clId="{6485927A-8B06-41ED-B968-F282DB5FF6C3}" dt="2020-09-16T01:21:59.113" v="14" actId="2696"/>
        <pc:sldMkLst>
          <pc:docMk/>
          <pc:sldMk cId="3791611516" sldId="260"/>
        </pc:sldMkLst>
      </pc:sldChg>
      <pc:sldChg chg="del">
        <pc:chgData name="Walter Luis Araujo da Cunha" userId="6d408557-8df8-4972-9bee-c1ba6ae0cc84" providerId="ADAL" clId="{6485927A-8B06-41ED-B968-F282DB5FF6C3}" dt="2020-09-16T01:21:59.110" v="10" actId="2696"/>
        <pc:sldMkLst>
          <pc:docMk/>
          <pc:sldMk cId="3574741495" sldId="261"/>
        </pc:sldMkLst>
      </pc:sldChg>
      <pc:sldChg chg="del">
        <pc:chgData name="Walter Luis Araujo da Cunha" userId="6d408557-8df8-4972-9bee-c1ba6ae0cc84" providerId="ADAL" clId="{6485927A-8B06-41ED-B968-F282DB5FF6C3}" dt="2020-09-16T01:21:59.110" v="9" actId="2696"/>
        <pc:sldMkLst>
          <pc:docMk/>
          <pc:sldMk cId="2329126271" sldId="262"/>
        </pc:sldMkLst>
      </pc:sldChg>
      <pc:sldChg chg="del">
        <pc:chgData name="Walter Luis Araujo da Cunha" userId="6d408557-8df8-4972-9bee-c1ba6ae0cc84" providerId="ADAL" clId="{6485927A-8B06-41ED-B968-F282DB5FF6C3}" dt="2020-09-16T01:21:59.109" v="8" actId="2696"/>
        <pc:sldMkLst>
          <pc:docMk/>
          <pc:sldMk cId="1171033441" sldId="264"/>
        </pc:sldMkLst>
      </pc:sldChg>
      <pc:sldChg chg="del">
        <pc:chgData name="Walter Luis Araujo da Cunha" userId="6d408557-8df8-4972-9bee-c1ba6ae0cc84" providerId="ADAL" clId="{6485927A-8B06-41ED-B968-F282DB5FF6C3}" dt="2020-09-16T01:21:59.107" v="6" actId="2696"/>
        <pc:sldMkLst>
          <pc:docMk/>
          <pc:sldMk cId="1197751427" sldId="265"/>
        </pc:sldMkLst>
      </pc:sldChg>
      <pc:sldChg chg="del">
        <pc:chgData name="Walter Luis Araujo da Cunha" userId="6d408557-8df8-4972-9bee-c1ba6ae0cc84" providerId="ADAL" clId="{6485927A-8B06-41ED-B968-F282DB5FF6C3}" dt="2020-09-16T01:21:59.111" v="11" actId="2696"/>
        <pc:sldMkLst>
          <pc:docMk/>
          <pc:sldMk cId="3106600540" sldId="269"/>
        </pc:sldMkLst>
      </pc:sldChg>
      <pc:sldChg chg="del">
        <pc:chgData name="Walter Luis Araujo da Cunha" userId="6d408557-8df8-4972-9bee-c1ba6ae0cc84" providerId="ADAL" clId="{6485927A-8B06-41ED-B968-F282DB5FF6C3}" dt="2020-09-16T01:21:59.112" v="12" actId="2696"/>
        <pc:sldMkLst>
          <pc:docMk/>
          <pc:sldMk cId="2026510600" sldId="270"/>
        </pc:sldMkLst>
      </pc:sldChg>
      <pc:sldChg chg="del">
        <pc:chgData name="Walter Luis Araujo da Cunha" userId="6d408557-8df8-4972-9bee-c1ba6ae0cc84" providerId="ADAL" clId="{6485927A-8B06-41ED-B968-F282DB5FF6C3}" dt="2020-09-16T01:21:59.113" v="13" actId="2696"/>
        <pc:sldMkLst>
          <pc:docMk/>
          <pc:sldMk cId="800838323" sldId="271"/>
        </pc:sldMkLst>
      </pc:sldChg>
      <pc:sldChg chg="del">
        <pc:chgData name="Walter Luis Araujo da Cunha" userId="6d408557-8df8-4972-9bee-c1ba6ae0cc84" providerId="ADAL" clId="{6485927A-8B06-41ED-B968-F282DB5FF6C3}" dt="2020-09-16T01:21:59.108" v="7" actId="2696"/>
        <pc:sldMkLst>
          <pc:docMk/>
          <pc:sldMk cId="4262211605" sldId="273"/>
        </pc:sldMkLst>
      </pc:sldChg>
      <pc:sldChg chg="del">
        <pc:chgData name="Walter Luis Araujo da Cunha" userId="6d408557-8df8-4972-9bee-c1ba6ae0cc84" providerId="ADAL" clId="{6485927A-8B06-41ED-B968-F282DB5FF6C3}" dt="2020-09-16T01:21:59.106" v="5" actId="2696"/>
        <pc:sldMkLst>
          <pc:docMk/>
          <pc:sldMk cId="2154280000" sldId="274"/>
        </pc:sldMkLst>
      </pc:sldChg>
      <pc:sldChg chg="del">
        <pc:chgData name="Walter Luis Araujo da Cunha" userId="6d408557-8df8-4972-9bee-c1ba6ae0cc84" providerId="ADAL" clId="{6485927A-8B06-41ED-B968-F282DB5FF6C3}" dt="2020-09-16T01:21:59.105" v="4" actId="2696"/>
        <pc:sldMkLst>
          <pc:docMk/>
          <pc:sldMk cId="624169760" sldId="275"/>
        </pc:sldMkLst>
      </pc:sldChg>
      <pc:sldChg chg="del">
        <pc:chgData name="Walter Luis Araujo da Cunha" userId="6d408557-8df8-4972-9bee-c1ba6ae0cc84" providerId="ADAL" clId="{6485927A-8B06-41ED-B968-F282DB5FF6C3}" dt="2020-09-16T01:21:59.104" v="3" actId="2696"/>
        <pc:sldMkLst>
          <pc:docMk/>
          <pc:sldMk cId="1712914954" sldId="277"/>
        </pc:sldMkLst>
      </pc:sldChg>
      <pc:sldChg chg="del">
        <pc:chgData name="Walter Luis Araujo da Cunha" userId="6d408557-8df8-4972-9bee-c1ba6ae0cc84" providerId="ADAL" clId="{6485927A-8B06-41ED-B968-F282DB5FF6C3}" dt="2020-09-16T01:21:59.103" v="2" actId="2696"/>
        <pc:sldMkLst>
          <pc:docMk/>
          <pc:sldMk cId="3612753213" sldId="279"/>
        </pc:sldMkLst>
      </pc:sldChg>
      <pc:sldChg chg="del">
        <pc:chgData name="Walter Luis Araujo da Cunha" userId="6d408557-8df8-4972-9bee-c1ba6ae0cc84" providerId="ADAL" clId="{6485927A-8B06-41ED-B968-F282DB5FF6C3}" dt="2020-09-16T01:21:59.100" v="0" actId="2696"/>
        <pc:sldMkLst>
          <pc:docMk/>
          <pc:sldMk cId="1534747727" sldId="280"/>
        </pc:sldMkLst>
      </pc:sldChg>
      <pc:sldChg chg="del">
        <pc:chgData name="Walter Luis Araujo da Cunha" userId="6d408557-8df8-4972-9bee-c1ba6ae0cc84" providerId="ADAL" clId="{6485927A-8B06-41ED-B968-F282DB5FF6C3}" dt="2020-09-16T01:21:59.101" v="1" actId="2696"/>
        <pc:sldMkLst>
          <pc:docMk/>
          <pc:sldMk cId="3157176141" sldId="281"/>
        </pc:sldMkLst>
      </pc:sldChg>
    </pc:docChg>
  </pc:docChgLst>
  <pc:docChgLst>
    <pc:chgData name="Fernando Henrique Barbosa Quirino" userId="S::fernando.quirino@cgu.gov.br::d5ffe2a5-0dbf-4f6d-9f18-c9fce0abab5f" providerId="AD" clId="Web-{49BEAD9A-F258-A4E2-B02A-8358B3117FF0}"/>
    <pc:docChg chg="addSld delSld modSld sldOrd">
      <pc:chgData name="Fernando Henrique Barbosa Quirino" userId="S::fernando.quirino@cgu.gov.br::d5ffe2a5-0dbf-4f6d-9f18-c9fce0abab5f" providerId="AD" clId="Web-{49BEAD9A-F258-A4E2-B02A-8358B3117FF0}" dt="2019-11-12T14:28:52.640" v="526"/>
      <pc:docMkLst>
        <pc:docMk/>
      </pc:docMkLst>
      <pc:sldChg chg="modSp">
        <pc:chgData name="Fernando Henrique Barbosa Quirino" userId="S::fernando.quirino@cgu.gov.br::d5ffe2a5-0dbf-4f6d-9f18-c9fce0abab5f" providerId="AD" clId="Web-{49BEAD9A-F258-A4E2-B02A-8358B3117FF0}" dt="2019-11-12T14:04:51.787" v="500" actId="20577"/>
        <pc:sldMkLst>
          <pc:docMk/>
          <pc:sldMk cId="1137776888" sldId="257"/>
        </pc:sldMkLst>
        <pc:spChg chg="mod">
          <ac:chgData name="Fernando Henrique Barbosa Quirino" userId="S::fernando.quirino@cgu.gov.br::d5ffe2a5-0dbf-4f6d-9f18-c9fce0abab5f" providerId="AD" clId="Web-{49BEAD9A-F258-A4E2-B02A-8358B3117FF0}" dt="2019-11-12T14:04:51.787" v="500" actId="20577"/>
          <ac:spMkLst>
            <pc:docMk/>
            <pc:sldMk cId="1137776888" sldId="257"/>
            <ac:spMk id="7" creationId="{66F70BDF-9A76-4BA1-A94E-E553AA9E95FD}"/>
          </ac:spMkLst>
        </pc:spChg>
      </pc:sldChg>
      <pc:sldChg chg="modSp">
        <pc:chgData name="Fernando Henrique Barbosa Quirino" userId="S::fernando.quirino@cgu.gov.br::d5ffe2a5-0dbf-4f6d-9f18-c9fce0abab5f" providerId="AD" clId="Web-{49BEAD9A-F258-A4E2-B02A-8358B3117FF0}" dt="2019-11-12T14:25:06.038" v="522"/>
        <pc:sldMkLst>
          <pc:docMk/>
          <pc:sldMk cId="3791611516" sldId="260"/>
        </pc:sldMkLst>
        <pc:spChg chg="mod">
          <ac:chgData name="Fernando Henrique Barbosa Quirino" userId="S::fernando.quirino@cgu.gov.br::d5ffe2a5-0dbf-4f6d-9f18-c9fce0abab5f" providerId="AD" clId="Web-{49BEAD9A-F258-A4E2-B02A-8358B3117FF0}" dt="2019-11-12T14:05:41.757" v="515" actId="20577"/>
          <ac:spMkLst>
            <pc:docMk/>
            <pc:sldMk cId="3791611516" sldId="260"/>
            <ac:spMk id="7" creationId="{9F61073F-419A-46BF-9B08-CDBB117B7DAD}"/>
          </ac:spMkLst>
        </pc:spChg>
        <pc:spChg chg="mod">
          <ac:chgData name="Fernando Henrique Barbosa Quirino" userId="S::fernando.quirino@cgu.gov.br::d5ffe2a5-0dbf-4f6d-9f18-c9fce0abab5f" providerId="AD" clId="Web-{49BEAD9A-F258-A4E2-B02A-8358B3117FF0}" dt="2019-11-12T14:25:06.038" v="522"/>
          <ac:spMkLst>
            <pc:docMk/>
            <pc:sldMk cId="3791611516" sldId="260"/>
            <ac:spMk id="13" creationId="{D00BA17A-6264-4224-BE9F-B5AFA57AD527}"/>
          </ac:spMkLst>
        </pc:spChg>
      </pc:sldChg>
      <pc:sldChg chg="modSp">
        <pc:chgData name="Fernando Henrique Barbosa Quirino" userId="S::fernando.quirino@cgu.gov.br::d5ffe2a5-0dbf-4f6d-9f18-c9fce0abab5f" providerId="AD" clId="Web-{49BEAD9A-F258-A4E2-B02A-8358B3117FF0}" dt="2019-11-12T14:28:47.484" v="525"/>
        <pc:sldMkLst>
          <pc:docMk/>
          <pc:sldMk cId="3574741495" sldId="261"/>
        </pc:sldMkLst>
        <pc:spChg chg="mod">
          <ac:chgData name="Fernando Henrique Barbosa Quirino" userId="S::fernando.quirino@cgu.gov.br::d5ffe2a5-0dbf-4f6d-9f18-c9fce0abab5f" providerId="AD" clId="Web-{49BEAD9A-F258-A4E2-B02A-8358B3117FF0}" dt="2019-11-12T14:28:47.484" v="525"/>
          <ac:spMkLst>
            <pc:docMk/>
            <pc:sldMk cId="3574741495" sldId="261"/>
            <ac:spMk id="3" creationId="{70DA5DA1-5864-414B-BC69-DE20CCDB214E}"/>
          </ac:spMkLst>
        </pc:spChg>
      </pc:sldChg>
      <pc:sldChg chg="modSp">
        <pc:chgData name="Fernando Henrique Barbosa Quirino" userId="S::fernando.quirino@cgu.gov.br::d5ffe2a5-0dbf-4f6d-9f18-c9fce0abab5f" providerId="AD" clId="Web-{49BEAD9A-F258-A4E2-B02A-8358B3117FF0}" dt="2019-11-12T14:28:52.640" v="526"/>
        <pc:sldMkLst>
          <pc:docMk/>
          <pc:sldMk cId="2329126271" sldId="262"/>
        </pc:sldMkLst>
        <pc:spChg chg="mod">
          <ac:chgData name="Fernando Henrique Barbosa Quirino" userId="S::fernando.quirino@cgu.gov.br::d5ffe2a5-0dbf-4f6d-9f18-c9fce0abab5f" providerId="AD" clId="Web-{49BEAD9A-F258-A4E2-B02A-8358B3117FF0}" dt="2019-11-12T14:28:52.640" v="526"/>
          <ac:spMkLst>
            <pc:docMk/>
            <pc:sldMk cId="2329126271" sldId="262"/>
            <ac:spMk id="4" creationId="{882DD930-C1A8-44FF-9FBD-AB9E8EB439DE}"/>
          </ac:spMkLst>
        </pc:spChg>
      </pc:sldChg>
      <pc:sldChg chg="modSp del">
        <pc:chgData name="Fernando Henrique Barbosa Quirino" userId="S::fernando.quirino@cgu.gov.br::d5ffe2a5-0dbf-4f6d-9f18-c9fce0abab5f" providerId="AD" clId="Web-{49BEAD9A-F258-A4E2-B02A-8358B3117FF0}" dt="2019-11-12T13:44:50.708" v="186"/>
        <pc:sldMkLst>
          <pc:docMk/>
          <pc:sldMk cId="574299150" sldId="263"/>
        </pc:sldMkLst>
        <pc:graphicFrameChg chg="mod modGraphic">
          <ac:chgData name="Fernando Henrique Barbosa Quirino" userId="S::fernando.quirino@cgu.gov.br::d5ffe2a5-0dbf-4f6d-9f18-c9fce0abab5f" providerId="AD" clId="Web-{49BEAD9A-F258-A4E2-B02A-8358B3117FF0}" dt="2019-11-12T13:44:16.550" v="181"/>
          <ac:graphicFrameMkLst>
            <pc:docMk/>
            <pc:sldMk cId="574299150" sldId="263"/>
            <ac:graphicFrameMk id="5" creationId="{9E15DC13-26A4-4C1C-8D5E-93CAE122131D}"/>
          </ac:graphicFrameMkLst>
        </pc:graphicFrameChg>
      </pc:sldChg>
      <pc:sldChg chg="addSp modSp">
        <pc:chgData name="Fernando Henrique Barbosa Quirino" userId="S::fernando.quirino@cgu.gov.br::d5ffe2a5-0dbf-4f6d-9f18-c9fce0abab5f" providerId="AD" clId="Web-{49BEAD9A-F258-A4E2-B02A-8358B3117FF0}" dt="2019-11-12T13:57:01.440" v="414"/>
        <pc:sldMkLst>
          <pc:docMk/>
          <pc:sldMk cId="1197751427" sldId="265"/>
        </pc:sldMkLst>
        <pc:spChg chg="mod">
          <ac:chgData name="Fernando Henrique Barbosa Quirino" userId="S::fernando.quirino@cgu.gov.br::d5ffe2a5-0dbf-4f6d-9f18-c9fce0abab5f" providerId="AD" clId="Web-{49BEAD9A-F258-A4E2-B02A-8358B3117FF0}" dt="2019-11-12T13:29:48.814" v="12" actId="1076"/>
          <ac:spMkLst>
            <pc:docMk/>
            <pc:sldMk cId="1197751427" sldId="265"/>
            <ac:spMk id="4" creationId="{76413403-1379-4347-B1BA-1433C972E0E8}"/>
          </ac:spMkLst>
        </pc:spChg>
        <pc:spChg chg="mod">
          <ac:chgData name="Fernando Henrique Barbosa Quirino" userId="S::fernando.quirino@cgu.gov.br::d5ffe2a5-0dbf-4f6d-9f18-c9fce0abab5f" providerId="AD" clId="Web-{49BEAD9A-F258-A4E2-B02A-8358B3117FF0}" dt="2019-11-12T13:29:48.891" v="13" actId="1076"/>
          <ac:spMkLst>
            <pc:docMk/>
            <pc:sldMk cId="1197751427" sldId="265"/>
            <ac:spMk id="5" creationId="{5ED35E72-D01B-47CD-A5F4-C2B7C993CA5C}"/>
          </ac:spMkLst>
        </pc:spChg>
        <pc:graphicFrameChg chg="add mod modGraphic">
          <ac:chgData name="Fernando Henrique Barbosa Quirino" userId="S::fernando.quirino@cgu.gov.br::d5ffe2a5-0dbf-4f6d-9f18-c9fce0abab5f" providerId="AD" clId="Web-{49BEAD9A-F258-A4E2-B02A-8358B3117FF0}" dt="2019-11-12T13:57:01.440" v="414"/>
          <ac:graphicFrameMkLst>
            <pc:docMk/>
            <pc:sldMk cId="1197751427" sldId="265"/>
            <ac:graphicFrameMk id="2" creationId="{CB013A2D-B42F-4A3B-8202-03896AE03359}"/>
          </ac:graphicFrameMkLst>
        </pc:graphicFrameChg>
      </pc:sldChg>
      <pc:sldChg chg="del">
        <pc:chgData name="Fernando Henrique Barbosa Quirino" userId="S::fernando.quirino@cgu.gov.br::d5ffe2a5-0dbf-4f6d-9f18-c9fce0abab5f" providerId="AD" clId="Web-{49BEAD9A-F258-A4E2-B02A-8358B3117FF0}" dt="2019-11-12T13:33:08.758" v="56"/>
        <pc:sldMkLst>
          <pc:docMk/>
          <pc:sldMk cId="3383148915" sldId="266"/>
        </pc:sldMkLst>
      </pc:sldChg>
      <pc:sldChg chg="modSp del">
        <pc:chgData name="Fernando Henrique Barbosa Quirino" userId="S::fernando.quirino@cgu.gov.br::d5ffe2a5-0dbf-4f6d-9f18-c9fce0abab5f" providerId="AD" clId="Web-{49BEAD9A-F258-A4E2-B02A-8358B3117FF0}" dt="2019-11-12T13:36:41.267" v="160"/>
        <pc:sldMkLst>
          <pc:docMk/>
          <pc:sldMk cId="4061985060" sldId="267"/>
        </pc:sldMkLst>
        <pc:graphicFrameChg chg="mod modGraphic">
          <ac:chgData name="Fernando Henrique Barbosa Quirino" userId="S::fernando.quirino@cgu.gov.br::d5ffe2a5-0dbf-4f6d-9f18-c9fce0abab5f" providerId="AD" clId="Web-{49BEAD9A-F258-A4E2-B02A-8358B3117FF0}" dt="2019-11-12T13:35:02.685" v="133"/>
          <ac:graphicFrameMkLst>
            <pc:docMk/>
            <pc:sldMk cId="4061985060" sldId="267"/>
            <ac:graphicFrameMk id="5" creationId="{3D8C4068-77F2-4CFD-A751-783762ECB1C8}"/>
          </ac:graphicFrameMkLst>
        </pc:graphicFrameChg>
      </pc:sldChg>
      <pc:sldChg chg="modSp">
        <pc:chgData name="Fernando Henrique Barbosa Quirino" userId="S::fernando.quirino@cgu.gov.br::d5ffe2a5-0dbf-4f6d-9f18-c9fce0abab5f" providerId="AD" clId="Web-{49BEAD9A-F258-A4E2-B02A-8358B3117FF0}" dt="2019-11-12T14:28:42.390" v="524"/>
        <pc:sldMkLst>
          <pc:docMk/>
          <pc:sldMk cId="3106600540" sldId="269"/>
        </pc:sldMkLst>
        <pc:spChg chg="mod">
          <ac:chgData name="Fernando Henrique Barbosa Quirino" userId="S::fernando.quirino@cgu.gov.br::d5ffe2a5-0dbf-4f6d-9f18-c9fce0abab5f" providerId="AD" clId="Web-{49BEAD9A-F258-A4E2-B02A-8358B3117FF0}" dt="2019-11-12T14:28:42.390" v="524"/>
          <ac:spMkLst>
            <pc:docMk/>
            <pc:sldMk cId="3106600540" sldId="269"/>
            <ac:spMk id="13" creationId="{D00BA17A-6264-4224-BE9F-B5AFA57AD527}"/>
          </ac:spMkLst>
        </pc:spChg>
      </pc:sldChg>
      <pc:sldChg chg="modSp">
        <pc:chgData name="Fernando Henrique Barbosa Quirino" userId="S::fernando.quirino@cgu.gov.br::d5ffe2a5-0dbf-4f6d-9f18-c9fce0abab5f" providerId="AD" clId="Web-{49BEAD9A-F258-A4E2-B02A-8358B3117FF0}" dt="2019-11-12T14:28:35.874" v="523"/>
        <pc:sldMkLst>
          <pc:docMk/>
          <pc:sldMk cId="2026510600" sldId="270"/>
        </pc:sldMkLst>
        <pc:spChg chg="mod">
          <ac:chgData name="Fernando Henrique Barbosa Quirino" userId="S::fernando.quirino@cgu.gov.br::d5ffe2a5-0dbf-4f6d-9f18-c9fce0abab5f" providerId="AD" clId="Web-{49BEAD9A-F258-A4E2-B02A-8358B3117FF0}" dt="2019-11-12T14:28:35.874" v="523"/>
          <ac:spMkLst>
            <pc:docMk/>
            <pc:sldMk cId="2026510600" sldId="270"/>
            <ac:spMk id="13" creationId="{D00BA17A-6264-4224-BE9F-B5AFA57AD527}"/>
          </ac:spMkLst>
        </pc:spChg>
      </pc:sldChg>
      <pc:sldChg chg="addSp delSp modSp del">
        <pc:chgData name="Fernando Henrique Barbosa Quirino" userId="S::fernando.quirino@cgu.gov.br::d5ffe2a5-0dbf-4f6d-9f18-c9fce0abab5f" providerId="AD" clId="Web-{49BEAD9A-F258-A4E2-B02A-8358B3117FF0}" dt="2019-11-12T13:54:09.574" v="377"/>
        <pc:sldMkLst>
          <pc:docMk/>
          <pc:sldMk cId="3560284170" sldId="272"/>
        </pc:sldMkLst>
        <pc:graphicFrameChg chg="mod modGraphic">
          <ac:chgData name="Fernando Henrique Barbosa Quirino" userId="S::fernando.quirino@cgu.gov.br::d5ffe2a5-0dbf-4f6d-9f18-c9fce0abab5f" providerId="AD" clId="Web-{49BEAD9A-F258-A4E2-B02A-8358B3117FF0}" dt="2019-11-12T13:45:20.225" v="205"/>
          <ac:graphicFrameMkLst>
            <pc:docMk/>
            <pc:sldMk cId="3560284170" sldId="272"/>
            <ac:graphicFrameMk id="3" creationId="{D5C4FFD5-460C-4FBF-B367-AA9F2253E13F}"/>
          </ac:graphicFrameMkLst>
        </pc:graphicFrameChg>
        <pc:graphicFrameChg chg="add del">
          <ac:chgData name="Fernando Henrique Barbosa Quirino" userId="S::fernando.quirino@cgu.gov.br::d5ffe2a5-0dbf-4f6d-9f18-c9fce0abab5f" providerId="AD" clId="Web-{49BEAD9A-F258-A4E2-B02A-8358B3117FF0}" dt="2019-11-12T13:32:10.303" v="36"/>
          <ac:graphicFrameMkLst>
            <pc:docMk/>
            <pc:sldMk cId="3560284170" sldId="272"/>
            <ac:graphicFrameMk id="4" creationId="{CF523A68-4BAF-4289-AA02-A47B64151067}"/>
          </ac:graphicFrameMkLst>
        </pc:graphicFrameChg>
      </pc:sldChg>
      <pc:sldChg chg="addSp modSp add ord replId">
        <pc:chgData name="Fernando Henrique Barbosa Quirino" userId="S::fernando.quirino@cgu.gov.br::d5ffe2a5-0dbf-4f6d-9f18-c9fce0abab5f" providerId="AD" clId="Web-{49BEAD9A-F258-A4E2-B02A-8358B3117FF0}" dt="2019-11-12T13:57:06.221" v="416"/>
        <pc:sldMkLst>
          <pc:docMk/>
          <pc:sldMk cId="4262211605" sldId="273"/>
        </pc:sldMkLst>
        <pc:spChg chg="mod">
          <ac:chgData name="Fernando Henrique Barbosa Quirino" userId="S::fernando.quirino@cgu.gov.br::d5ffe2a5-0dbf-4f6d-9f18-c9fce0abab5f" providerId="AD" clId="Web-{49BEAD9A-F258-A4E2-B02A-8358B3117FF0}" dt="2019-11-12T13:32:03.975" v="33" actId="1076"/>
          <ac:spMkLst>
            <pc:docMk/>
            <pc:sldMk cId="4262211605" sldId="273"/>
            <ac:spMk id="4" creationId="{76413403-1379-4347-B1BA-1433C972E0E8}"/>
          </ac:spMkLst>
        </pc:spChg>
        <pc:spChg chg="mod">
          <ac:chgData name="Fernando Henrique Barbosa Quirino" userId="S::fernando.quirino@cgu.gov.br::d5ffe2a5-0dbf-4f6d-9f18-c9fce0abab5f" providerId="AD" clId="Web-{49BEAD9A-F258-A4E2-B02A-8358B3117FF0}" dt="2019-11-12T13:32:03.990" v="34" actId="1076"/>
          <ac:spMkLst>
            <pc:docMk/>
            <pc:sldMk cId="4262211605" sldId="273"/>
            <ac:spMk id="5" creationId="{5ED35E72-D01B-47CD-A5F4-C2B7C993CA5C}"/>
          </ac:spMkLst>
        </pc:spChg>
        <pc:graphicFrameChg chg="add mod modGraphic">
          <ac:chgData name="Fernando Henrique Barbosa Quirino" userId="S::fernando.quirino@cgu.gov.br::d5ffe2a5-0dbf-4f6d-9f18-c9fce0abab5f" providerId="AD" clId="Web-{49BEAD9A-F258-A4E2-B02A-8358B3117FF0}" dt="2019-11-12T13:57:06.221" v="416"/>
          <ac:graphicFrameMkLst>
            <pc:docMk/>
            <pc:sldMk cId="4262211605" sldId="273"/>
            <ac:graphicFrameMk id="2" creationId="{C00AFD5C-D5C3-4478-A4AD-26359BFC1A72}"/>
          </ac:graphicFrameMkLst>
        </pc:graphicFrameChg>
      </pc:sldChg>
      <pc:sldChg chg="addSp delSp modSp add replId">
        <pc:chgData name="Fernando Henrique Barbosa Quirino" userId="S::fernando.quirino@cgu.gov.br::d5ffe2a5-0dbf-4f6d-9f18-c9fce0abab5f" providerId="AD" clId="Web-{49BEAD9A-F258-A4E2-B02A-8358B3117FF0}" dt="2019-11-12T13:56:57.252" v="412"/>
        <pc:sldMkLst>
          <pc:docMk/>
          <pc:sldMk cId="2154280000" sldId="274"/>
        </pc:sldMkLst>
        <pc:spChg chg="mod">
          <ac:chgData name="Fernando Henrique Barbosa Quirino" userId="S::fernando.quirino@cgu.gov.br::d5ffe2a5-0dbf-4f6d-9f18-c9fce0abab5f" providerId="AD" clId="Web-{49BEAD9A-F258-A4E2-B02A-8358B3117FF0}" dt="2019-11-12T13:35:20.029" v="135" actId="1076"/>
          <ac:spMkLst>
            <pc:docMk/>
            <pc:sldMk cId="2154280000" sldId="274"/>
            <ac:spMk id="4" creationId="{76413403-1379-4347-B1BA-1433C972E0E8}"/>
          </ac:spMkLst>
        </pc:spChg>
        <pc:spChg chg="mod">
          <ac:chgData name="Fernando Henrique Barbosa Quirino" userId="S::fernando.quirino@cgu.gov.br::d5ffe2a5-0dbf-4f6d-9f18-c9fce0abab5f" providerId="AD" clId="Web-{49BEAD9A-F258-A4E2-B02A-8358B3117FF0}" dt="2019-11-12T13:35:20.029" v="136" actId="1076"/>
          <ac:spMkLst>
            <pc:docMk/>
            <pc:sldMk cId="2154280000" sldId="274"/>
            <ac:spMk id="5" creationId="{5ED35E72-D01B-47CD-A5F4-C2B7C993CA5C}"/>
          </ac:spMkLst>
        </pc:spChg>
        <pc:graphicFrameChg chg="add del">
          <ac:chgData name="Fernando Henrique Barbosa Quirino" userId="S::fernando.quirino@cgu.gov.br::d5ffe2a5-0dbf-4f6d-9f18-c9fce0abab5f" providerId="AD" clId="Web-{49BEAD9A-F258-A4E2-B02A-8358B3117FF0}" dt="2019-11-12T13:35:23.529" v="138"/>
          <ac:graphicFrameMkLst>
            <pc:docMk/>
            <pc:sldMk cId="2154280000" sldId="274"/>
            <ac:graphicFrameMk id="2" creationId="{FCF3BCFE-6B6C-4410-8938-6A9F9F61D995}"/>
          </ac:graphicFrameMkLst>
        </pc:graphicFrameChg>
        <pc:graphicFrameChg chg="add mod modGraphic">
          <ac:chgData name="Fernando Henrique Barbosa Quirino" userId="S::fernando.quirino@cgu.gov.br::d5ffe2a5-0dbf-4f6d-9f18-c9fce0abab5f" providerId="AD" clId="Web-{49BEAD9A-F258-A4E2-B02A-8358B3117FF0}" dt="2019-11-12T13:56:57.252" v="412"/>
          <ac:graphicFrameMkLst>
            <pc:docMk/>
            <pc:sldMk cId="2154280000" sldId="274"/>
            <ac:graphicFrameMk id="3" creationId="{84C400C8-A308-49F8-9C1F-86FD7EF4BC78}"/>
          </ac:graphicFrameMkLst>
        </pc:graphicFrameChg>
      </pc:sldChg>
      <pc:sldChg chg="addSp delSp modSp add replId">
        <pc:chgData name="Fernando Henrique Barbosa Quirino" userId="S::fernando.quirino@cgu.gov.br::d5ffe2a5-0dbf-4f6d-9f18-c9fce0abab5f" providerId="AD" clId="Web-{49BEAD9A-F258-A4E2-B02A-8358B3117FF0}" dt="2019-11-12T13:57:13.659" v="418"/>
        <pc:sldMkLst>
          <pc:docMk/>
          <pc:sldMk cId="624169760" sldId="275"/>
        </pc:sldMkLst>
        <pc:spChg chg="mod">
          <ac:chgData name="Fernando Henrique Barbosa Quirino" userId="S::fernando.quirino@cgu.gov.br::d5ffe2a5-0dbf-4f6d-9f18-c9fce0abab5f" providerId="AD" clId="Web-{49BEAD9A-F258-A4E2-B02A-8358B3117FF0}" dt="2019-11-12T13:44:34.551" v="182" actId="1076"/>
          <ac:spMkLst>
            <pc:docMk/>
            <pc:sldMk cId="624169760" sldId="275"/>
            <ac:spMk id="4" creationId="{76413403-1379-4347-B1BA-1433C972E0E8}"/>
          </ac:spMkLst>
        </pc:spChg>
        <pc:spChg chg="mod">
          <ac:chgData name="Fernando Henrique Barbosa Quirino" userId="S::fernando.quirino@cgu.gov.br::d5ffe2a5-0dbf-4f6d-9f18-c9fce0abab5f" providerId="AD" clId="Web-{49BEAD9A-F258-A4E2-B02A-8358B3117FF0}" dt="2019-11-12T13:44:34.567" v="183" actId="1076"/>
          <ac:spMkLst>
            <pc:docMk/>
            <pc:sldMk cId="624169760" sldId="275"/>
            <ac:spMk id="5" creationId="{5ED35E72-D01B-47CD-A5F4-C2B7C993CA5C}"/>
          </ac:spMkLst>
        </pc:spChg>
        <pc:graphicFrameChg chg="add mod modGraphic">
          <ac:chgData name="Fernando Henrique Barbosa Quirino" userId="S::fernando.quirino@cgu.gov.br::d5ffe2a5-0dbf-4f6d-9f18-c9fce0abab5f" providerId="AD" clId="Web-{49BEAD9A-F258-A4E2-B02A-8358B3117FF0}" dt="2019-11-12T13:49:02.718" v="271"/>
          <ac:graphicFrameMkLst>
            <pc:docMk/>
            <pc:sldMk cId="624169760" sldId="275"/>
            <ac:graphicFrameMk id="2" creationId="{10F20955-4AE2-48C9-B8D7-735D88584DFE}"/>
          </ac:graphicFrameMkLst>
        </pc:graphicFrameChg>
        <pc:graphicFrameChg chg="add del mod modGraphic">
          <ac:chgData name="Fernando Henrique Barbosa Quirino" userId="S::fernando.quirino@cgu.gov.br::d5ffe2a5-0dbf-4f6d-9f18-c9fce0abab5f" providerId="AD" clId="Web-{49BEAD9A-F258-A4E2-B02A-8358B3117FF0}" dt="2019-11-12T13:46:52.119" v="232"/>
          <ac:graphicFrameMkLst>
            <pc:docMk/>
            <pc:sldMk cId="624169760" sldId="275"/>
            <ac:graphicFrameMk id="3" creationId="{92004E19-C184-4896-B23E-6E385F882DF0}"/>
          </ac:graphicFrameMkLst>
        </pc:graphicFrameChg>
        <pc:graphicFrameChg chg="add mod modGraphic">
          <ac:chgData name="Fernando Henrique Barbosa Quirino" userId="S::fernando.quirino@cgu.gov.br::d5ffe2a5-0dbf-4f6d-9f18-c9fce0abab5f" providerId="AD" clId="Web-{49BEAD9A-F258-A4E2-B02A-8358B3117FF0}" dt="2019-11-12T13:57:13.659" v="418"/>
          <ac:graphicFrameMkLst>
            <pc:docMk/>
            <pc:sldMk cId="624169760" sldId="275"/>
            <ac:graphicFrameMk id="9" creationId="{C4C6951A-959E-4C9B-AC63-68C873A4ECE6}"/>
          </ac:graphicFrameMkLst>
        </pc:graphicFrameChg>
      </pc:sldChg>
      <pc:sldChg chg="add del replId">
        <pc:chgData name="Fernando Henrique Barbosa Quirino" userId="S::fernando.quirino@cgu.gov.br::d5ffe2a5-0dbf-4f6d-9f18-c9fce0abab5f" providerId="AD" clId="Web-{49BEAD9A-F258-A4E2-B02A-8358B3117FF0}" dt="2019-11-12T14:01:36.279" v="440"/>
        <pc:sldMkLst>
          <pc:docMk/>
          <pc:sldMk cId="739165059" sldId="276"/>
        </pc:sldMkLst>
      </pc:sldChg>
      <pc:sldChg chg="addSp modSp add replId">
        <pc:chgData name="Fernando Henrique Barbosa Quirino" userId="S::fernando.quirino@cgu.gov.br::d5ffe2a5-0dbf-4f6d-9f18-c9fce0abab5f" providerId="AD" clId="Web-{49BEAD9A-F258-A4E2-B02A-8358B3117FF0}" dt="2019-11-12T13:53:49.089" v="375"/>
        <pc:sldMkLst>
          <pc:docMk/>
          <pc:sldMk cId="1712914954" sldId="277"/>
        </pc:sldMkLst>
        <pc:spChg chg="mod">
          <ac:chgData name="Fernando Henrique Barbosa Quirino" userId="S::fernando.quirino@cgu.gov.br::d5ffe2a5-0dbf-4f6d-9f18-c9fce0abab5f" providerId="AD" clId="Web-{49BEAD9A-F258-A4E2-B02A-8358B3117FF0}" dt="2019-11-12T13:51:43.412" v="320" actId="1076"/>
          <ac:spMkLst>
            <pc:docMk/>
            <pc:sldMk cId="1712914954" sldId="277"/>
            <ac:spMk id="4" creationId="{76413403-1379-4347-B1BA-1433C972E0E8}"/>
          </ac:spMkLst>
        </pc:spChg>
        <pc:spChg chg="mod">
          <ac:chgData name="Fernando Henrique Barbosa Quirino" userId="S::fernando.quirino@cgu.gov.br::d5ffe2a5-0dbf-4f6d-9f18-c9fce0abab5f" providerId="AD" clId="Web-{49BEAD9A-F258-A4E2-B02A-8358B3117FF0}" dt="2019-11-12T13:51:43.474" v="321" actId="1076"/>
          <ac:spMkLst>
            <pc:docMk/>
            <pc:sldMk cId="1712914954" sldId="277"/>
            <ac:spMk id="5" creationId="{5ED35E72-D01B-47CD-A5F4-C2B7C993CA5C}"/>
          </ac:spMkLst>
        </pc:spChg>
        <pc:graphicFrameChg chg="add mod modGraphic">
          <ac:chgData name="Fernando Henrique Barbosa Quirino" userId="S::fernando.quirino@cgu.gov.br::d5ffe2a5-0dbf-4f6d-9f18-c9fce0abab5f" providerId="AD" clId="Web-{49BEAD9A-F258-A4E2-B02A-8358B3117FF0}" dt="2019-11-12T13:53:35.135" v="371" actId="1076"/>
          <ac:graphicFrameMkLst>
            <pc:docMk/>
            <pc:sldMk cId="1712914954" sldId="277"/>
            <ac:graphicFrameMk id="2" creationId="{A699D7B8-ECC5-440C-AF2A-F5D7BD0227B8}"/>
          </ac:graphicFrameMkLst>
        </pc:graphicFrameChg>
        <pc:graphicFrameChg chg="add mod modGraphic">
          <ac:chgData name="Fernando Henrique Barbosa Quirino" userId="S::fernando.quirino@cgu.gov.br::d5ffe2a5-0dbf-4f6d-9f18-c9fce0abab5f" providerId="AD" clId="Web-{49BEAD9A-F258-A4E2-B02A-8358B3117FF0}" dt="2019-11-12T13:53:49.089" v="375"/>
          <ac:graphicFrameMkLst>
            <pc:docMk/>
            <pc:sldMk cId="1712914954" sldId="277"/>
            <ac:graphicFrameMk id="3" creationId="{4C88AD4E-11F4-47D6-96F1-778713E07AA9}"/>
          </ac:graphicFrameMkLst>
        </pc:graphicFrameChg>
      </pc:sldChg>
      <pc:sldChg chg="add del replId">
        <pc:chgData name="Fernando Henrique Barbosa Quirino" userId="S::fernando.quirino@cgu.gov.br::d5ffe2a5-0dbf-4f6d-9f18-c9fce0abab5f" providerId="AD" clId="Web-{49BEAD9A-F258-A4E2-B02A-8358B3117FF0}" dt="2019-11-12T14:01:18.575" v="439"/>
        <pc:sldMkLst>
          <pc:docMk/>
          <pc:sldMk cId="3652601406" sldId="278"/>
        </pc:sldMkLst>
      </pc:sldChg>
      <pc:sldChg chg="addSp modSp add replId">
        <pc:chgData name="Fernando Henrique Barbosa Quirino" userId="S::fernando.quirino@cgu.gov.br::d5ffe2a5-0dbf-4f6d-9f18-c9fce0abab5f" providerId="AD" clId="Web-{49BEAD9A-F258-A4E2-B02A-8358B3117FF0}" dt="2019-11-12T13:59:45.790" v="438"/>
        <pc:sldMkLst>
          <pc:docMk/>
          <pc:sldMk cId="3612753213" sldId="279"/>
        </pc:sldMkLst>
        <pc:spChg chg="mod">
          <ac:chgData name="Fernando Henrique Barbosa Quirino" userId="S::fernando.quirino@cgu.gov.br::d5ffe2a5-0dbf-4f6d-9f18-c9fce0abab5f" providerId="AD" clId="Web-{49BEAD9A-F258-A4E2-B02A-8358B3117FF0}" dt="2019-11-12T13:58:20.396" v="419" actId="1076"/>
          <ac:spMkLst>
            <pc:docMk/>
            <pc:sldMk cId="3612753213" sldId="279"/>
            <ac:spMk id="4" creationId="{76413403-1379-4347-B1BA-1433C972E0E8}"/>
          </ac:spMkLst>
        </pc:spChg>
        <pc:spChg chg="mod">
          <ac:chgData name="Fernando Henrique Barbosa Quirino" userId="S::fernando.quirino@cgu.gov.br::d5ffe2a5-0dbf-4f6d-9f18-c9fce0abab5f" providerId="AD" clId="Web-{49BEAD9A-F258-A4E2-B02A-8358B3117FF0}" dt="2019-11-12T13:58:20.396" v="420" actId="1076"/>
          <ac:spMkLst>
            <pc:docMk/>
            <pc:sldMk cId="3612753213" sldId="279"/>
            <ac:spMk id="5" creationId="{5ED35E72-D01B-47CD-A5F4-C2B7C993CA5C}"/>
          </ac:spMkLst>
        </pc:spChg>
        <pc:graphicFrameChg chg="add mod modGraphic">
          <ac:chgData name="Fernando Henrique Barbosa Quirino" userId="S::fernando.quirino@cgu.gov.br::d5ffe2a5-0dbf-4f6d-9f18-c9fce0abab5f" providerId="AD" clId="Web-{49BEAD9A-F258-A4E2-B02A-8358B3117FF0}" dt="2019-11-12T13:59:45.790" v="438"/>
          <ac:graphicFrameMkLst>
            <pc:docMk/>
            <pc:sldMk cId="3612753213" sldId="279"/>
            <ac:graphicFrameMk id="2" creationId="{B11BB132-AB69-4CEE-85D9-6942DFE5E12E}"/>
          </ac:graphicFrameMkLst>
        </pc:graphicFrameChg>
      </pc:sldChg>
      <pc:sldChg chg="addSp modSp add replId">
        <pc:chgData name="Fernando Henrique Barbosa Quirino" userId="S::fernando.quirino@cgu.gov.br::d5ffe2a5-0dbf-4f6d-9f18-c9fce0abab5f" providerId="AD" clId="Web-{49BEAD9A-F258-A4E2-B02A-8358B3117FF0}" dt="2019-11-12T14:03:03.267" v="470"/>
        <pc:sldMkLst>
          <pc:docMk/>
          <pc:sldMk cId="1534747727" sldId="280"/>
        </pc:sldMkLst>
        <pc:spChg chg="mod">
          <ac:chgData name="Fernando Henrique Barbosa Quirino" userId="S::fernando.quirino@cgu.gov.br::d5ffe2a5-0dbf-4f6d-9f18-c9fce0abab5f" providerId="AD" clId="Web-{49BEAD9A-F258-A4E2-B02A-8358B3117FF0}" dt="2019-11-12T14:02:39.453" v="449" actId="1076"/>
          <ac:spMkLst>
            <pc:docMk/>
            <pc:sldMk cId="1534747727" sldId="280"/>
            <ac:spMk id="4" creationId="{76413403-1379-4347-B1BA-1433C972E0E8}"/>
          </ac:spMkLst>
        </pc:spChg>
        <pc:spChg chg="mod">
          <ac:chgData name="Fernando Henrique Barbosa Quirino" userId="S::fernando.quirino@cgu.gov.br::d5ffe2a5-0dbf-4f6d-9f18-c9fce0abab5f" providerId="AD" clId="Web-{49BEAD9A-F258-A4E2-B02A-8358B3117FF0}" dt="2019-11-12T14:02:39.453" v="450" actId="1076"/>
          <ac:spMkLst>
            <pc:docMk/>
            <pc:sldMk cId="1534747727" sldId="280"/>
            <ac:spMk id="5" creationId="{5ED35E72-D01B-47CD-A5F4-C2B7C993CA5C}"/>
          </ac:spMkLst>
        </pc:spChg>
        <pc:graphicFrameChg chg="add mod modGraphic">
          <ac:chgData name="Fernando Henrique Barbosa Quirino" userId="S::fernando.quirino@cgu.gov.br::d5ffe2a5-0dbf-4f6d-9f18-c9fce0abab5f" providerId="AD" clId="Web-{49BEAD9A-F258-A4E2-B02A-8358B3117FF0}" dt="2019-11-12T14:03:03.267" v="470"/>
          <ac:graphicFrameMkLst>
            <pc:docMk/>
            <pc:sldMk cId="1534747727" sldId="280"/>
            <ac:graphicFrameMk id="2" creationId="{52F36ADA-D4EC-4DA5-B0BC-86837560D5C9}"/>
          </ac:graphicFrameMkLst>
        </pc:graphicFrameChg>
      </pc:sldChg>
      <pc:sldChg chg="addSp modSp add ord replId">
        <pc:chgData name="Fernando Henrique Barbosa Quirino" userId="S::fernando.quirino@cgu.gov.br::d5ffe2a5-0dbf-4f6d-9f18-c9fce0abab5f" providerId="AD" clId="Web-{49BEAD9A-F258-A4E2-B02A-8358B3117FF0}" dt="2019-11-12T14:09:52.705" v="521"/>
        <pc:sldMkLst>
          <pc:docMk/>
          <pc:sldMk cId="3157176141" sldId="281"/>
        </pc:sldMkLst>
        <pc:spChg chg="mod">
          <ac:chgData name="Fernando Henrique Barbosa Quirino" userId="S::fernando.quirino@cgu.gov.br::d5ffe2a5-0dbf-4f6d-9f18-c9fce0abab5f" providerId="AD" clId="Web-{49BEAD9A-F258-A4E2-B02A-8358B3117FF0}" dt="2019-11-12T13:37:29.737" v="161" actId="1076"/>
          <ac:spMkLst>
            <pc:docMk/>
            <pc:sldMk cId="3157176141" sldId="281"/>
            <ac:spMk id="4" creationId="{76413403-1379-4347-B1BA-1433C972E0E8}"/>
          </ac:spMkLst>
        </pc:spChg>
        <pc:spChg chg="mod">
          <ac:chgData name="Fernando Henrique Barbosa Quirino" userId="S::fernando.quirino@cgu.gov.br::d5ffe2a5-0dbf-4f6d-9f18-c9fce0abab5f" providerId="AD" clId="Web-{49BEAD9A-F258-A4E2-B02A-8358B3117FF0}" dt="2019-11-12T13:37:29.754" v="162" actId="1076"/>
          <ac:spMkLst>
            <pc:docMk/>
            <pc:sldMk cId="3157176141" sldId="281"/>
            <ac:spMk id="5" creationId="{5ED35E72-D01B-47CD-A5F4-C2B7C993CA5C}"/>
          </ac:spMkLst>
        </pc:spChg>
        <pc:graphicFrameChg chg="add mod modGraphic">
          <ac:chgData name="Fernando Henrique Barbosa Quirino" userId="S::fernando.quirino@cgu.gov.br::d5ffe2a5-0dbf-4f6d-9f18-c9fce0abab5f" providerId="AD" clId="Web-{49BEAD9A-F258-A4E2-B02A-8358B3117FF0}" dt="2019-11-12T14:09:52.705" v="521"/>
          <ac:graphicFrameMkLst>
            <pc:docMk/>
            <pc:sldMk cId="3157176141" sldId="281"/>
            <ac:graphicFrameMk id="2" creationId="{A7ACC020-1C51-41FA-96E8-C9605E103033}"/>
          </ac:graphicFrameMkLst>
        </pc:graphicFrameChg>
      </pc:sldChg>
      <pc:sldChg chg="modSp add del replId">
        <pc:chgData name="Fernando Henrique Barbosa Quirino" userId="S::fernando.quirino@cgu.gov.br::d5ffe2a5-0dbf-4f6d-9f18-c9fce0abab5f" providerId="AD" clId="Web-{49BEAD9A-F258-A4E2-B02A-8358B3117FF0}" dt="2019-11-12T13:37:48.379" v="165"/>
        <pc:sldMkLst>
          <pc:docMk/>
          <pc:sldMk cId="2663575295" sldId="282"/>
        </pc:sldMkLst>
        <pc:graphicFrameChg chg="mod modGraphic">
          <ac:chgData name="Fernando Henrique Barbosa Quirino" userId="S::fernando.quirino@cgu.gov.br::d5ffe2a5-0dbf-4f6d-9f18-c9fce0abab5f" providerId="AD" clId="Web-{49BEAD9A-F258-A4E2-B02A-8358B3117FF0}" dt="2019-11-12T13:35:31.467" v="139"/>
          <ac:graphicFrameMkLst>
            <pc:docMk/>
            <pc:sldMk cId="2663575295" sldId="282"/>
            <ac:graphicFrameMk id="5" creationId="{3D8C4068-77F2-4CFD-A751-783762ECB1C8}"/>
          </ac:graphicFrameMkLst>
        </pc:graphicFrameChg>
      </pc:sldChg>
      <pc:sldChg chg="modSp add del replId">
        <pc:chgData name="Fernando Henrique Barbosa Quirino" userId="S::fernando.quirino@cgu.gov.br::d5ffe2a5-0dbf-4f6d-9f18-c9fce0abab5f" providerId="AD" clId="Web-{49BEAD9A-F258-A4E2-B02A-8358B3117FF0}" dt="2019-11-12T14:03:13.689" v="471"/>
        <pc:sldMkLst>
          <pc:docMk/>
          <pc:sldMk cId="3997203291" sldId="282"/>
        </pc:sldMkLst>
        <pc:graphicFrameChg chg="mod modGraphic">
          <ac:chgData name="Fernando Henrique Barbosa Quirino" userId="S::fernando.quirino@cgu.gov.br::d5ffe2a5-0dbf-4f6d-9f18-c9fce0abab5f" providerId="AD" clId="Web-{49BEAD9A-F258-A4E2-B02A-8358B3117FF0}" dt="2019-11-12T13:55:37.483" v="405"/>
          <ac:graphicFrameMkLst>
            <pc:docMk/>
            <pc:sldMk cId="3997203291" sldId="282"/>
            <ac:graphicFrameMk id="5" creationId="{9E15DC13-26A4-4C1C-8D5E-93CAE122131D}"/>
          </ac:graphicFrameMkLst>
        </pc:graphicFrameChg>
      </pc:sldChg>
      <pc:sldChg chg="modSp add del replId">
        <pc:chgData name="Fernando Henrique Barbosa Quirino" userId="S::fernando.quirino@cgu.gov.br::d5ffe2a5-0dbf-4f6d-9f18-c9fce0abab5f" providerId="AD" clId="Web-{49BEAD9A-F258-A4E2-B02A-8358B3117FF0}" dt="2019-11-12T13:54:06.855" v="376"/>
        <pc:sldMkLst>
          <pc:docMk/>
          <pc:sldMk cId="3874490339" sldId="283"/>
        </pc:sldMkLst>
        <pc:graphicFrameChg chg="mod modGraphic">
          <ac:chgData name="Fernando Henrique Barbosa Quirino" userId="S::fernando.quirino@cgu.gov.br::d5ffe2a5-0dbf-4f6d-9f18-c9fce0abab5f" providerId="AD" clId="Web-{49BEAD9A-F258-A4E2-B02A-8358B3117FF0}" dt="2019-11-12T13:50:14.955" v="304"/>
          <ac:graphicFrameMkLst>
            <pc:docMk/>
            <pc:sldMk cId="3874490339" sldId="283"/>
            <ac:graphicFrameMk id="5" creationId="{9E15DC13-26A4-4C1C-8D5E-93CAE122131D}"/>
          </ac:graphicFrameMkLst>
        </pc:graphicFrameChg>
      </pc:sldChg>
      <pc:sldChg chg="modSp add del replId">
        <pc:chgData name="Fernando Henrique Barbosa Quirino" userId="S::fernando.quirino@cgu.gov.br::d5ffe2a5-0dbf-4f6d-9f18-c9fce0abab5f" providerId="AD" clId="Web-{49BEAD9A-F258-A4E2-B02A-8358B3117FF0}" dt="2019-11-12T13:49:12.625" v="272"/>
        <pc:sldMkLst>
          <pc:docMk/>
          <pc:sldMk cId="4174535491" sldId="284"/>
        </pc:sldMkLst>
        <pc:graphicFrameChg chg="modGraphic">
          <ac:chgData name="Fernando Henrique Barbosa Quirino" userId="S::fernando.quirino@cgu.gov.br::d5ffe2a5-0dbf-4f6d-9f18-c9fce0abab5f" providerId="AD" clId="Web-{49BEAD9A-F258-A4E2-B02A-8358B3117FF0}" dt="2019-11-12T13:47:05.041" v="233"/>
          <ac:graphicFrameMkLst>
            <pc:docMk/>
            <pc:sldMk cId="4174535491" sldId="284"/>
            <ac:graphicFrameMk id="3" creationId="{D5C4FFD5-460C-4FBF-B367-AA9F2253E13F}"/>
          </ac:graphicFrameMkLst>
        </pc:graphicFrameChg>
      </pc:sldChg>
      <pc:sldChg chg="modSp add del replId">
        <pc:chgData name="Fernando Henrique Barbosa Quirino" userId="S::fernando.quirino@cgu.gov.br::d5ffe2a5-0dbf-4f6d-9f18-c9fce0abab5f" providerId="AD" clId="Web-{49BEAD9A-F258-A4E2-B02A-8358B3117FF0}" dt="2019-11-12T14:02:22.140" v="448"/>
        <pc:sldMkLst>
          <pc:docMk/>
          <pc:sldMk cId="3001004013" sldId="285"/>
        </pc:sldMkLst>
        <pc:graphicFrameChg chg="mod modGraphic">
          <ac:chgData name="Fernando Henrique Barbosa Quirino" userId="S::fernando.quirino@cgu.gov.br::d5ffe2a5-0dbf-4f6d-9f18-c9fce0abab5f" providerId="AD" clId="Web-{49BEAD9A-F258-A4E2-B02A-8358B3117FF0}" dt="2019-11-12T13:49:27.219" v="280"/>
          <ac:graphicFrameMkLst>
            <pc:docMk/>
            <pc:sldMk cId="3001004013" sldId="285"/>
            <ac:graphicFrameMk id="3" creationId="{D5C4FFD5-460C-4FBF-B367-AA9F2253E13F}"/>
          </ac:graphicFrameMkLst>
        </pc:graphicFrameChg>
      </pc:sldChg>
    </pc:docChg>
  </pc:docChgLst>
  <pc:docChgLst>
    <pc:chgData name="Fernando Henrique Barbosa Quirino" userId="S::fernando.quirino@cgu.gov.br::d5ffe2a5-0dbf-4f6d-9f18-c9fce0abab5f" providerId="AD" clId="Web-{9EC9CE28-B0E2-138D-2C95-96CD977C3C25}"/>
    <pc:docChg chg="modSld">
      <pc:chgData name="Fernando Henrique Barbosa Quirino" userId="S::fernando.quirino@cgu.gov.br::d5ffe2a5-0dbf-4f6d-9f18-c9fce0abab5f" providerId="AD" clId="Web-{9EC9CE28-B0E2-138D-2C95-96CD977C3C25}" dt="2019-11-11T17:15:45.850" v="4" actId="14100"/>
      <pc:docMkLst>
        <pc:docMk/>
      </pc:docMkLst>
      <pc:sldChg chg="addSp delSp modSp">
        <pc:chgData name="Fernando Henrique Barbosa Quirino" userId="S::fernando.quirino@cgu.gov.br::d5ffe2a5-0dbf-4f6d-9f18-c9fce0abab5f" providerId="AD" clId="Web-{9EC9CE28-B0E2-138D-2C95-96CD977C3C25}" dt="2019-11-11T17:15:45.850" v="4" actId="14100"/>
        <pc:sldMkLst>
          <pc:docMk/>
          <pc:sldMk cId="1171033441" sldId="264"/>
        </pc:sldMkLst>
        <pc:spChg chg="del">
          <ac:chgData name="Fernando Henrique Barbosa Quirino" userId="S::fernando.quirino@cgu.gov.br::d5ffe2a5-0dbf-4f6d-9f18-c9fce0abab5f" providerId="AD" clId="Web-{9EC9CE28-B0E2-138D-2C95-96CD977C3C25}" dt="2019-11-11T17:15:27.163" v="0"/>
          <ac:spMkLst>
            <pc:docMk/>
            <pc:sldMk cId="1171033441" sldId="264"/>
            <ac:spMk id="2" creationId="{5CD115EF-50A2-4904-909E-D5745D98DEDF}"/>
          </ac:spMkLst>
        </pc:spChg>
        <pc:picChg chg="add mod">
          <ac:chgData name="Fernando Henrique Barbosa Quirino" userId="S::fernando.quirino@cgu.gov.br::d5ffe2a5-0dbf-4f6d-9f18-c9fce0abab5f" providerId="AD" clId="Web-{9EC9CE28-B0E2-138D-2C95-96CD977C3C25}" dt="2019-11-11T17:15:45.850" v="4" actId="14100"/>
          <ac:picMkLst>
            <pc:docMk/>
            <pc:sldMk cId="1171033441" sldId="264"/>
            <ac:picMk id="3" creationId="{332EFAF4-C75A-410D-A411-B4D82A4F319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1B7A89-015E-4CAD-ACE6-D05F59A7672C}" type="datetimeFigureOut">
              <a:rPr lang="pt-BR" smtClean="0"/>
              <a:t>16/09/2020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FE3F2-B13C-4F5D-B735-8EFA3BDCD8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7248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pt-BR" dirty="0"/>
              <a:t>Se encontrarem algum erro por favor avisarem, de modo que eu possa corrigir logo; </a:t>
            </a:r>
          </a:p>
          <a:p>
            <a:pPr marL="171450" indent="-171450">
              <a:buFontTx/>
              <a:buChar char="-"/>
            </a:pPr>
            <a:r>
              <a:rPr lang="pt-BR" dirty="0"/>
              <a:t>Por mais que se revise, erros são quase inevitáveis.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8947F-292E-4C62-B8C7-CB3CA12E7E7C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8999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- Lutei muito contra isso.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8947F-292E-4C62-B8C7-CB3CA12E7E7C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7805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Antes: Não se encontrava de forma explícita a vedação de acumulação de papéis de integrantes e de fiscais nas equipes.</a:t>
            </a:r>
          </a:p>
          <a:p>
            <a:endParaRPr lang="pt-BR" dirty="0"/>
          </a:p>
          <a:p>
            <a:pPr marL="171450" indent="-171450">
              <a:buFontTx/>
              <a:buChar char="-"/>
            </a:pPr>
            <a:r>
              <a:rPr lang="pt-BR" dirty="0"/>
              <a:t>Falar que isso foi tratado pelo CGI da CGU</a:t>
            </a:r>
          </a:p>
          <a:p>
            <a:pPr marL="171450" indent="-171450">
              <a:buFontTx/>
              <a:buChar char="-"/>
            </a:pPr>
            <a:r>
              <a:rPr lang="pt-BR" dirty="0"/>
              <a:t>Dependendo da capacidade operacional (se não tem tu, vai tu mesmo) – por exemplo o “pregoeiro”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8947F-292E-4C62-B8C7-CB3CA12E7E7C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1451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- Promove a segregação das funções (direção x atividades de planejamento da contratação e fiscalização do contrato)</a:t>
            </a:r>
          </a:p>
          <a:p>
            <a:pPr marL="0" indent="0">
              <a:buFontTx/>
              <a:buNone/>
            </a:pPr>
            <a:r>
              <a:rPr lang="pt-BR" dirty="0"/>
              <a:t>- Maior responsabilização da autoridade máxima de TIC ao exigir que ele também assine o ETP e o TR ou PB</a:t>
            </a:r>
          </a:p>
          <a:p>
            <a:pPr marL="0" indent="0">
              <a:buFontTx/>
              <a:buNone/>
            </a:pPr>
            <a:r>
              <a:rPr lang="pt-BR" dirty="0"/>
              <a:t>- A presença da autoridade máxima na equipe pode inibir opiniões contrárias.</a:t>
            </a:r>
          </a:p>
          <a:p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O TR/PB será assinado </a:t>
            </a:r>
            <a:r>
              <a:rPr lang="pt-BR" u="sng" dirty="0"/>
              <a:t>pela Equipe de Planejamento da Contratação e pela autoridade máxima da Área de TIC e aprovado pela autoridade competente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8947F-292E-4C62-B8C7-CB3CA12E7E7C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3252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Se o TIC fizer parte da equipe ele não pode assinar o TR.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FE3F2-B13C-4F5D-B735-8EFA3BDCD8D4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25104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Antes era apenas a área de TI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8947F-292E-4C62-B8C7-CB3CA12E7E7C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01714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*Observando – se a legislação específica relativa à proteção de informações (</a:t>
            </a:r>
            <a:r>
              <a:rPr lang="pt-BR" dirty="0" err="1"/>
              <a:t>Ex</a:t>
            </a:r>
            <a:r>
              <a:rPr lang="pt-BR" dirty="0"/>
              <a:t>: Lei n°12.527/2011)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8947F-292E-4C62-B8C7-CB3CA12E7E7C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5785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- Se o meu curso fosse um voo, eu vou apresentar o que gera mais turbulência.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FE3F2-B13C-4F5D-B735-8EFA3BDCD8D4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51617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Falar do CADE.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FE3F2-B13C-4F5D-B735-8EFA3BDCD8D4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22982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i="1" dirty="0"/>
              <a:t>* (softwares) utilizados para apoio de atividades de gestão ou administração (gestão de recursos humanos, ponto eletrônico, portaria, biblioteca, almoxarifado, patrimônio, contratos, frotas, GED), e que não têm por objetivo o atendimento às áreas finalísticas para a consecução de políticas públicas ou programas temáticos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FE3F2-B13C-4F5D-B735-8EFA3BDCD8D4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79980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pt-BR" dirty="0"/>
              <a:t>- Editais do TCU e do Bacen de Desenvolvimento Ágil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8947F-292E-4C62-B8C7-CB3CA12E7E7C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1205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- Se o meu curso fosse um voo, eu vou apresentar o que gera mais turbulência.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FE3F2-B13C-4F5D-B735-8EFA3BDCD8D4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94953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EGD2016-2019:OE.04 – Compartilhar e integrar infraestruturas, dados, processos, sistemas e serviços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8947F-292E-4C62-B8C7-CB3CA12E7E7C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81060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Antes: A contratação deveria estar alinhada ao PDTI.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8947F-292E-4C62-B8C7-CB3CA12E7E7C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28338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Embrião de acordos quadro.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8947F-292E-4C62-B8C7-CB3CA12E7E7C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97194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- Se o meu curso fosse um voo, eu vou apresentar o que gera mais turbulência.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FE3F2-B13C-4F5D-B735-8EFA3BDCD8D4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0184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dirty="0"/>
              <a:t>Convidar os alunos para entrarem. </a:t>
            </a:r>
            <a:r>
              <a:rPr lang="pt-BR" sz="1200" dirty="0"/>
              <a:t>Se a dúvida dor geral, por favor colocar lá. </a:t>
            </a:r>
            <a:endParaRPr lang="pt-BR" dirty="0"/>
          </a:p>
          <a:p>
            <a:pPr marL="171450" indent="-171450">
              <a:buFontTx/>
              <a:buChar char="-"/>
            </a:pPr>
            <a:r>
              <a:rPr lang="pt-BR" dirty="0"/>
              <a:t>Fazer uma demonstração. Mostrar o tópico de métricas de TIC.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8947F-292E-4C62-B8C7-CB3CA12E7E7C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3447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- Eu ia colocar “treta” mas o povo sempre fala que eu sou muito coloquial.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8947F-292E-4C62-B8C7-CB3CA12E7E7C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3995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- Se o meu curso fosse um voo, eu vou apresentar o que gera mais turbulência.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FE3F2-B13C-4F5D-B735-8EFA3BDCD8D4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0109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- Segue a IN01 ME/CGU 2016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8947F-292E-4C62-B8C7-CB3CA12E7E7C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7907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 IN 04 não se aplicava integralmente à Dispensa e Inexigibilidade</a:t>
            </a:r>
          </a:p>
          <a:p>
            <a:endParaRPr lang="pt-BR" dirty="0"/>
          </a:p>
          <a:p>
            <a:r>
              <a:rPr lang="pt-BR" dirty="0"/>
              <a:t>Se você quiser planejar, sempre pode. É só atentar para a economicidade.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8947F-292E-4C62-B8C7-CB3CA12E7E7C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7872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pt-BR" dirty="0"/>
              <a:t>IN 40</a:t>
            </a:r>
          </a:p>
          <a:p>
            <a:pPr marL="171450" indent="-171450">
              <a:buFontTx/>
              <a:buChar char="-"/>
            </a:pPr>
            <a:r>
              <a:rPr lang="pt-BR" dirty="0"/>
              <a:t>Tirou o protagonismo do TR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8947F-292E-4C62-B8C7-CB3CA12E7E7C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1171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Ao longo de todo o processo.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FE3F2-B13C-4F5D-B735-8EFA3BDCD8D4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9444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1C1A10C-BEF4-410E-95D6-ED788651E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87EE9-AB6F-42F1-B3A1-C9B7B721816E}" type="datetimeFigureOut">
              <a:rPr lang="pt-BR" smtClean="0"/>
              <a:t>16/09/2020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CC4880A-57CF-4219-BF67-B1C5543E1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3223174-6197-4A6D-AA9C-CF7F48A1C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FBB2-7B81-4046-A394-5458730F91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1441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27BD7E-C538-4687-8C9A-D6AEAE677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070462A-F30E-4E13-BE1F-4A4735DB33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302010F-F112-4DFB-834A-482D25165D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1604848-CC5B-4A04-931E-28AE8B231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B6C4-A386-409B-BC87-62934182283C}" type="datetimeFigureOut">
              <a:rPr lang="pt-BR" smtClean="0"/>
              <a:t>16/09/2020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92BD002-7266-41C3-A665-1CE0C2088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2D51DF3-8E8F-4A96-8AB2-4DA42B3C4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1379-4ABB-4294-BEC9-0A84B8D525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118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976076-FAE4-42F5-8973-FECA5205E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9FC92A-CF56-4B24-A9D3-1686804CB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E563D7B-6B39-4F67-9482-B3D648373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B6C4-A386-409B-BC87-62934182283C}" type="datetimeFigureOut">
              <a:rPr lang="pt-BR" smtClean="0"/>
              <a:t>16/09/2020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751B23-74D7-428A-A534-047C29ED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DE1E2E-F92B-405C-AFC8-F9E167195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1379-4ABB-4294-BEC9-0A84B8D525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0996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987314-B19F-43BA-A28B-FA7AA02DD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8C1E4D6-F507-4944-BC1F-1C7048F2E7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1AA3A22-8959-4447-8FBF-6E833645B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B6C4-A386-409B-BC87-62934182283C}" type="datetimeFigureOut">
              <a:rPr lang="pt-BR" smtClean="0"/>
              <a:t>16/09/2020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44F8D29-81D9-4DBE-9F7B-6B0B03402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D029BC0-FF31-4748-A48F-B9E6254C8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1379-4ABB-4294-BEC9-0A84B8D525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1542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7C14E-9AA3-40E0-BA2F-8ABEB8D63F17}" type="datetimeFigureOut">
              <a:rPr lang="pt-BR" smtClean="0"/>
              <a:t>16/09/2020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9134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br/governodigital/pt-br/contratacoes/catalogo-de-solucoes-de-tic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estgov.discourse.group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BE4A3CF-B342-4E12-BB74-EE1ACD063049}"/>
              </a:ext>
            </a:extLst>
          </p:cNvPr>
          <p:cNvSpPr txBox="1"/>
          <p:nvPr/>
        </p:nvSpPr>
        <p:spPr>
          <a:xfrm>
            <a:off x="2454965" y="2256503"/>
            <a:ext cx="75239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5">
                    <a:lumMod val="50000"/>
                  </a:schemeClr>
                </a:solidFill>
                <a:latin typeface="Gotham" panose="02000504050000020004" pitchFamily="2" charset="0"/>
              </a:rPr>
              <a:t>CONTRATAÇÕES DE TIC NA à Luz das IN01 e 02 SGD/2019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4013CC7-C851-4359-94B9-36A9693FA1AB}"/>
              </a:ext>
            </a:extLst>
          </p:cNvPr>
          <p:cNvSpPr txBox="1"/>
          <p:nvPr/>
        </p:nvSpPr>
        <p:spPr>
          <a:xfrm>
            <a:off x="2861188" y="4660490"/>
            <a:ext cx="6489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>
                    <a:lumMod val="50000"/>
                  </a:schemeClr>
                </a:solidFill>
                <a:latin typeface="Gotham" panose="02000504050000020004" pitchFamily="2" charset="0"/>
              </a:rPr>
              <a:t>PROF. WALTER CUNHA</a:t>
            </a:r>
          </a:p>
          <a:p>
            <a:pPr algn="ctr"/>
            <a:r>
              <a:rPr lang="pt-BR" sz="2400" dirty="0">
                <a:latin typeface="Corbel" panose="020B0503020204020204" pitchFamily="34" charset="0"/>
                <a:hlinkClick r:id="" action="ppaction://noaction"/>
              </a:rPr>
              <a:t>walter.cunha@cgu.gov.br</a:t>
            </a:r>
          </a:p>
          <a:p>
            <a:pPr algn="ctr"/>
            <a:r>
              <a:rPr lang="pt-BR" sz="2400" dirty="0">
                <a:latin typeface="Corbel" panose="020B0503020204020204" pitchFamily="34" charset="0"/>
                <a:hlinkClick r:id="" action="ppaction://noaction"/>
              </a:rPr>
              <a:t>about.me/waltercunha</a:t>
            </a:r>
            <a:endParaRPr lang="pt-BR" sz="2400" dirty="0">
              <a:solidFill>
                <a:schemeClr val="bg1">
                  <a:lumMod val="50000"/>
                </a:schemeClr>
              </a:solidFill>
              <a:latin typeface="Gotham" panose="02000504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683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86539E-452B-4D31-AC71-BA28612EB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Gerenciamento de Riscos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O Mapa de Gerenciamento de Riscos deve ser juntado aos autos do processo administrativo, pelo menos:</a:t>
            </a:r>
          </a:p>
          <a:p>
            <a:pPr marL="0" indent="0">
              <a:buNone/>
            </a:pPr>
            <a:r>
              <a:rPr lang="pt-BR" dirty="0"/>
              <a:t>• ao </a:t>
            </a:r>
            <a:r>
              <a:rPr lang="pt-BR" u="sng" dirty="0"/>
              <a:t>final da elaboração do Termo de Referência</a:t>
            </a:r>
            <a:r>
              <a:rPr lang="pt-BR" dirty="0"/>
              <a:t> ou Projeto Básico</a:t>
            </a:r>
          </a:p>
          <a:p>
            <a:pPr marL="0" indent="0">
              <a:buNone/>
            </a:pPr>
            <a:r>
              <a:rPr lang="pt-BR" dirty="0"/>
              <a:t>• ao </a:t>
            </a:r>
            <a:r>
              <a:rPr lang="pt-BR" u="sng" dirty="0"/>
              <a:t>final da fase de Seleção do Fornecedor</a:t>
            </a:r>
          </a:p>
          <a:p>
            <a:pPr marL="0" indent="0">
              <a:buNone/>
            </a:pPr>
            <a:r>
              <a:rPr lang="pt-BR" dirty="0"/>
              <a:t>• </a:t>
            </a:r>
            <a:r>
              <a:rPr lang="pt-BR" u="sng" dirty="0"/>
              <a:t>após eventos ou mudanças</a:t>
            </a:r>
            <a:r>
              <a:rPr lang="pt-BR" dirty="0"/>
              <a:t> relevantes e</a:t>
            </a:r>
          </a:p>
          <a:p>
            <a:pPr marL="0" indent="0">
              <a:buNone/>
            </a:pPr>
            <a:r>
              <a:rPr lang="pt-BR" dirty="0"/>
              <a:t>• </a:t>
            </a:r>
            <a:r>
              <a:rPr lang="pt-BR" u="sng" dirty="0"/>
              <a:t>uma vez ao ano</a:t>
            </a:r>
            <a:r>
              <a:rPr lang="pt-BR" dirty="0"/>
              <a:t>, durante a gestão do contrato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B43D82C-2DC2-481B-A425-342EE6BC2D9A}"/>
              </a:ext>
            </a:extLst>
          </p:cNvPr>
          <p:cNvSpPr txBox="1"/>
          <p:nvPr/>
        </p:nvSpPr>
        <p:spPr>
          <a:xfrm>
            <a:off x="838200" y="811161"/>
            <a:ext cx="9965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5">
                    <a:lumMod val="50000"/>
                  </a:schemeClr>
                </a:solidFill>
                <a:latin typeface="Gotham" panose="02000504050000020004" pitchFamily="2" charset="0"/>
              </a:rPr>
              <a:t>IN SGD/ME nº 1/2019 - Mudanças</a:t>
            </a:r>
          </a:p>
        </p:txBody>
      </p:sp>
    </p:spTree>
    <p:extLst>
      <p:ext uri="{BB962C8B-B14F-4D97-AF65-F5344CB8AC3E}">
        <p14:creationId xmlns:p14="http://schemas.microsoft.com/office/powerpoint/2010/main" val="238095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86539E-452B-4D31-AC71-BA28612EB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Análise de documentos dos participantes SRP e adesões</a:t>
            </a:r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r>
              <a:rPr lang="pt-BR" i="1" dirty="0"/>
              <a:t>Art.9º</a:t>
            </a:r>
          </a:p>
          <a:p>
            <a:pPr marL="0" indent="0">
              <a:buNone/>
            </a:pPr>
            <a:r>
              <a:rPr lang="pt-BR" i="1" dirty="0"/>
              <a:t>(...)</a:t>
            </a:r>
          </a:p>
          <a:p>
            <a:pPr marL="0" indent="0">
              <a:buNone/>
            </a:pPr>
            <a:r>
              <a:rPr lang="pt-BR" i="1" dirty="0"/>
              <a:t>§3º A participação de órgão ou entidade em registro de preços será fundamentada na compatibilidade do Estudo Técnico Preliminar e outros documentos de planejamento da contratação do órgão interessado na participação com o TR ou PB do órgão gerenciador, </a:t>
            </a:r>
            <a:r>
              <a:rPr lang="pt-BR" i="1" u="sng" dirty="0"/>
              <a:t>facultada a solicitação de informações adicionais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0F30CDA-0CC3-4978-A9C0-E68E60B56292}"/>
              </a:ext>
            </a:extLst>
          </p:cNvPr>
          <p:cNvSpPr txBox="1"/>
          <p:nvPr/>
        </p:nvSpPr>
        <p:spPr>
          <a:xfrm>
            <a:off x="838200" y="811161"/>
            <a:ext cx="9965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5">
                    <a:lumMod val="50000"/>
                  </a:schemeClr>
                </a:solidFill>
                <a:latin typeface="Gotham" panose="02000504050000020004" pitchFamily="2" charset="0"/>
              </a:rPr>
              <a:t>IN SGD/ME nº 1/2019 - Mudanças</a:t>
            </a:r>
          </a:p>
        </p:txBody>
      </p:sp>
    </p:spTree>
    <p:extLst>
      <p:ext uri="{BB962C8B-B14F-4D97-AF65-F5344CB8AC3E}">
        <p14:creationId xmlns:p14="http://schemas.microsoft.com/office/powerpoint/2010/main" val="3085392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86539E-452B-4D31-AC71-BA28612EB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Análise de documentos dos participantes SRP e adesões</a:t>
            </a:r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r>
              <a:rPr lang="pt-BR" i="1" dirty="0"/>
              <a:t>Art.9º</a:t>
            </a:r>
          </a:p>
          <a:p>
            <a:pPr marL="0" indent="0">
              <a:buNone/>
            </a:pPr>
            <a:r>
              <a:rPr lang="pt-BR" i="1" dirty="0"/>
              <a:t>(...)</a:t>
            </a:r>
          </a:p>
          <a:p>
            <a:pPr marL="0" indent="0">
              <a:buNone/>
            </a:pPr>
            <a:r>
              <a:rPr lang="pt-BR" i="1" dirty="0"/>
              <a:t>§4º O órgão interessado em aderir a ata de registro de preços deverá encaminhar os artefatos de planejamento (DOD, ETP, TR/PB) para análise do </a:t>
            </a:r>
            <a:r>
              <a:rPr lang="pt-BR" i="1" u="sng" dirty="0"/>
              <a:t>órgão gerenciador da ata que autorizará ou não a sua adesão</a:t>
            </a:r>
            <a:r>
              <a:rPr lang="pt-BR" i="1" dirty="0"/>
              <a:t>, observando-se o disposto no art.22 do Decreto nº 7.892, de 2013.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BDB9588-E698-4D35-87DF-890FA1F55816}"/>
              </a:ext>
            </a:extLst>
          </p:cNvPr>
          <p:cNvSpPr txBox="1"/>
          <p:nvPr/>
        </p:nvSpPr>
        <p:spPr>
          <a:xfrm>
            <a:off x="838200" y="811161"/>
            <a:ext cx="9965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5">
                    <a:lumMod val="50000"/>
                  </a:schemeClr>
                </a:solidFill>
                <a:latin typeface="Gotham" panose="02000504050000020004" pitchFamily="2" charset="0"/>
              </a:rPr>
              <a:t>IN SGD/ME nº 1/2019 - Mudanças</a:t>
            </a:r>
          </a:p>
        </p:txBody>
      </p:sp>
    </p:spTree>
    <p:extLst>
      <p:ext uri="{BB962C8B-B14F-4D97-AF65-F5344CB8AC3E}">
        <p14:creationId xmlns:p14="http://schemas.microsoft.com/office/powerpoint/2010/main" val="3551856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86539E-452B-4D31-AC71-BA28612EB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Segregação de Funções</a:t>
            </a:r>
          </a:p>
          <a:p>
            <a:pPr marL="0" indent="0">
              <a:buNone/>
            </a:pPr>
            <a:endParaRPr lang="pt-BR" b="1" dirty="0"/>
          </a:p>
          <a:p>
            <a:r>
              <a:rPr lang="pt-BR" u="sng" dirty="0"/>
              <a:t>Os papéis de integrantes e fiscais das equipes não poderão ser acumulados pelo mesmo servidor</a:t>
            </a:r>
            <a:r>
              <a:rPr lang="pt-BR" dirty="0"/>
              <a:t>, salvo quanto aos papéis de Integrante Requisitante e Técnico, </a:t>
            </a:r>
            <a:r>
              <a:rPr lang="pt-BR" u="sng" dirty="0"/>
              <a:t>em casos excepcionais, mediante justificativa fundamentada nos autos, e aprovados pelo Comitê de Governança Digital</a:t>
            </a:r>
            <a:r>
              <a:rPr lang="pt-BR" dirty="0"/>
              <a:t> do órgão ou entidade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2B82D7-89DA-4C91-B82A-3D50E3B401D5}"/>
              </a:ext>
            </a:extLst>
          </p:cNvPr>
          <p:cNvSpPr txBox="1"/>
          <p:nvPr/>
        </p:nvSpPr>
        <p:spPr>
          <a:xfrm>
            <a:off x="838200" y="811161"/>
            <a:ext cx="9965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5">
                    <a:lumMod val="50000"/>
                  </a:schemeClr>
                </a:solidFill>
                <a:latin typeface="Gotham" panose="02000504050000020004" pitchFamily="2" charset="0"/>
              </a:rPr>
              <a:t>IN SGD/ME nº 1/2019 - Mudanças</a:t>
            </a:r>
          </a:p>
        </p:txBody>
      </p:sp>
    </p:spTree>
    <p:extLst>
      <p:ext uri="{BB962C8B-B14F-4D97-AF65-F5344CB8AC3E}">
        <p14:creationId xmlns:p14="http://schemas.microsoft.com/office/powerpoint/2010/main" val="3631835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86539E-452B-4D31-AC71-BA28612EB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Autoridade Máxima de TIC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Sua designação para integrar a Equipe de Planejamento da Contratação ou atuar como fiscal -&gt; </a:t>
            </a:r>
            <a:r>
              <a:rPr lang="pt-BR" u="sng" dirty="0"/>
              <a:t>mediante justificativa fundamentada nos autos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Caso a autoridade máxima da Área de TIC venha a compor a Equipe de Planejamento da Contratação, </a:t>
            </a:r>
            <a:r>
              <a:rPr lang="pt-BR" u="sng" dirty="0"/>
              <a:t>a autoridade que assinará o ETP será aquela superior à autoridade máxima da Área de TIC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15919DC-243A-4E8D-A4E2-DEFAA95D13A6}"/>
              </a:ext>
            </a:extLst>
          </p:cNvPr>
          <p:cNvSpPr txBox="1"/>
          <p:nvPr/>
        </p:nvSpPr>
        <p:spPr>
          <a:xfrm>
            <a:off x="838200" y="811161"/>
            <a:ext cx="9965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5">
                    <a:lumMod val="50000"/>
                  </a:schemeClr>
                </a:solidFill>
                <a:latin typeface="Gotham" panose="02000504050000020004" pitchFamily="2" charset="0"/>
              </a:rPr>
              <a:t>IN SGD/ME nº 1/2019 - Mudanças</a:t>
            </a:r>
          </a:p>
        </p:txBody>
      </p:sp>
    </p:spTree>
    <p:extLst>
      <p:ext uri="{BB962C8B-B14F-4D97-AF65-F5344CB8AC3E}">
        <p14:creationId xmlns:p14="http://schemas.microsoft.com/office/powerpoint/2010/main" val="786040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86539E-452B-4D31-AC71-BA28612EB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Assinatura do TR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O TR/PB será assinado </a:t>
            </a:r>
            <a:r>
              <a:rPr lang="pt-BR" u="sng" dirty="0"/>
              <a:t>pela Equipe de Planejamento da Contratação e pela autoridade máxima da Área de TIC e aprovado pela autoridade competente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773D675-DF88-47E3-8A5C-37D9D3551B04}"/>
              </a:ext>
            </a:extLst>
          </p:cNvPr>
          <p:cNvSpPr txBox="1"/>
          <p:nvPr/>
        </p:nvSpPr>
        <p:spPr>
          <a:xfrm>
            <a:off x="838200" y="811161"/>
            <a:ext cx="9965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5">
                    <a:lumMod val="50000"/>
                  </a:schemeClr>
                </a:solidFill>
                <a:latin typeface="Gotham" panose="02000504050000020004" pitchFamily="2" charset="0"/>
              </a:rPr>
              <a:t>IN SGD/ME nº 1/2019 - Mudanças</a:t>
            </a:r>
          </a:p>
        </p:txBody>
      </p:sp>
    </p:spTree>
    <p:extLst>
      <p:ext uri="{BB962C8B-B14F-4D97-AF65-F5344CB8AC3E}">
        <p14:creationId xmlns:p14="http://schemas.microsoft.com/office/powerpoint/2010/main" val="3944494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86539E-452B-4D31-AC71-BA28612EB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/>
              <a:t>Papéis na Seleção Fornecedor</a:t>
            </a:r>
          </a:p>
          <a:p>
            <a:pPr marL="0" indent="0">
              <a:buNone/>
            </a:pPr>
            <a:r>
              <a:rPr lang="pt-BR" dirty="0"/>
              <a:t>Caberá à </a:t>
            </a:r>
            <a:r>
              <a:rPr lang="pt-BR" u="sng" dirty="0"/>
              <a:t>Equipe de Planejamento da Contratação</a:t>
            </a:r>
            <a:r>
              <a:rPr lang="pt-BR" dirty="0"/>
              <a:t>, durante a fase de Seleção do Fornecedor:</a:t>
            </a:r>
          </a:p>
          <a:p>
            <a:pPr marL="0" indent="0">
              <a:buNone/>
            </a:pPr>
            <a:r>
              <a:rPr lang="pt-BR" dirty="0"/>
              <a:t>I – </a:t>
            </a:r>
            <a:r>
              <a:rPr lang="pt-BR" u="sng" dirty="0"/>
              <a:t>analisar as sugestões feitas pelas Áreas</a:t>
            </a:r>
            <a:r>
              <a:rPr lang="pt-BR" dirty="0"/>
              <a:t> de Licitações e Jurídica para o TR/PB e demais documentos de sua responsabilidade</a:t>
            </a:r>
          </a:p>
          <a:p>
            <a:pPr marL="0" indent="0">
              <a:buNone/>
            </a:pPr>
            <a:r>
              <a:rPr lang="pt-BR" dirty="0"/>
              <a:t>II – apoiar tecnicamente o pregoeiro ou a Comissão de Licitação na </a:t>
            </a:r>
            <a:r>
              <a:rPr lang="pt-BR" u="sng" dirty="0"/>
              <a:t>resposta aos questionamentos ou às impugnações</a:t>
            </a:r>
            <a:r>
              <a:rPr lang="pt-BR" dirty="0"/>
              <a:t> dos licitantes e</a:t>
            </a:r>
          </a:p>
          <a:p>
            <a:pPr marL="0" indent="0">
              <a:buNone/>
            </a:pPr>
            <a:r>
              <a:rPr lang="pt-BR" dirty="0"/>
              <a:t>III – apoiar tecnicamente o pregoeiro ou a Comissão de Licitação na </a:t>
            </a:r>
            <a:r>
              <a:rPr lang="pt-BR" u="sng" dirty="0"/>
              <a:t>análise e julgamento das propostas e dos recursos</a:t>
            </a:r>
            <a:r>
              <a:rPr lang="pt-BR" dirty="0"/>
              <a:t> apresentados pelos licitantes e na condução de eventual Prova de Conceito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2237B97-6804-47BE-9247-3E633AD12C39}"/>
              </a:ext>
            </a:extLst>
          </p:cNvPr>
          <p:cNvSpPr txBox="1"/>
          <p:nvPr/>
        </p:nvSpPr>
        <p:spPr>
          <a:xfrm>
            <a:off x="838200" y="811161"/>
            <a:ext cx="9965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5">
                    <a:lumMod val="50000"/>
                  </a:schemeClr>
                </a:solidFill>
                <a:latin typeface="Gotham" panose="02000504050000020004" pitchFamily="2" charset="0"/>
              </a:rPr>
              <a:t>IN SGD/ME nº 1/2019 - Mudanças</a:t>
            </a:r>
          </a:p>
        </p:txBody>
      </p:sp>
    </p:spTree>
    <p:extLst>
      <p:ext uri="{BB962C8B-B14F-4D97-AF65-F5344CB8AC3E}">
        <p14:creationId xmlns:p14="http://schemas.microsoft.com/office/powerpoint/2010/main" val="501619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86539E-452B-4D31-AC71-BA28612EB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Recebimento Definitivo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VIII – confecção e assinatura do Termo de Recebimento Definitivo, </a:t>
            </a:r>
            <a:r>
              <a:rPr lang="pt-BR" u="sng" dirty="0"/>
              <a:t>a cargo do Fiscal Requisitante e Fiscal Técnico do Contrato</a:t>
            </a:r>
            <a:r>
              <a:rPr lang="pt-BR" dirty="0"/>
              <a:t>, com base nas informações produzidas nos incisos I a VII deste artigo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4312A0A-F7BB-46DE-8CD9-3AE32729BD0C}"/>
              </a:ext>
            </a:extLst>
          </p:cNvPr>
          <p:cNvSpPr txBox="1"/>
          <p:nvPr/>
        </p:nvSpPr>
        <p:spPr>
          <a:xfrm>
            <a:off x="838200" y="811161"/>
            <a:ext cx="9965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5">
                    <a:lumMod val="50000"/>
                  </a:schemeClr>
                </a:solidFill>
                <a:latin typeface="Gotham" panose="02000504050000020004" pitchFamily="2" charset="0"/>
              </a:rPr>
              <a:t>IN SGD/ME nº 1/2019 - Mudanças</a:t>
            </a:r>
          </a:p>
        </p:txBody>
      </p:sp>
    </p:spTree>
    <p:extLst>
      <p:ext uri="{BB962C8B-B14F-4D97-AF65-F5344CB8AC3E}">
        <p14:creationId xmlns:p14="http://schemas.microsoft.com/office/powerpoint/2010/main" val="3263416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86539E-452B-4D31-AC71-BA28612EB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/>
              <a:t>Fiscal Administrativo passa a contribuir explicitamente para: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• </a:t>
            </a:r>
            <a:r>
              <a:rPr lang="pt-BR" u="sng" dirty="0"/>
              <a:t>Verificação da manutenção</a:t>
            </a:r>
            <a:r>
              <a:rPr lang="pt-BR" dirty="0"/>
              <a:t> da necessidade, economicidade e oportunidade da contratação (apoio ao Fiscal Requisitante)</a:t>
            </a:r>
          </a:p>
          <a:p>
            <a:pPr marL="0" indent="0">
              <a:buNone/>
            </a:pPr>
            <a:r>
              <a:rPr lang="pt-BR" dirty="0"/>
              <a:t>• </a:t>
            </a:r>
            <a:r>
              <a:rPr lang="pt-BR" u="sng" dirty="0"/>
              <a:t>Manutenção do Histórico de Gestão</a:t>
            </a:r>
            <a:r>
              <a:rPr lang="pt-BR" dirty="0"/>
              <a:t> do Contrato (apoio ao Gestor do Contrato)</a:t>
            </a:r>
          </a:p>
          <a:p>
            <a:pPr marL="0" indent="0">
              <a:buNone/>
            </a:pPr>
            <a:r>
              <a:rPr lang="pt-BR" dirty="0"/>
              <a:t>• </a:t>
            </a:r>
            <a:r>
              <a:rPr lang="pt-BR" u="sng" dirty="0"/>
              <a:t>Recebimento dos Termos de Ciência</a:t>
            </a:r>
            <a:r>
              <a:rPr lang="pt-BR" dirty="0"/>
              <a:t> assinados pelos novos empregados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/>
              <a:t>* E o Pregoeiro? 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A7304AA-57B3-4B25-8EC1-139B2867553F}"/>
              </a:ext>
            </a:extLst>
          </p:cNvPr>
          <p:cNvSpPr txBox="1"/>
          <p:nvPr/>
        </p:nvSpPr>
        <p:spPr>
          <a:xfrm>
            <a:off x="838200" y="811161"/>
            <a:ext cx="9965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5">
                    <a:lumMod val="50000"/>
                  </a:schemeClr>
                </a:solidFill>
                <a:latin typeface="Gotham" panose="02000504050000020004" pitchFamily="2" charset="0"/>
              </a:rPr>
              <a:t>IN SGD/ME nº 1/2019 - Mudanças</a:t>
            </a:r>
          </a:p>
        </p:txBody>
      </p:sp>
    </p:spTree>
    <p:extLst>
      <p:ext uri="{BB962C8B-B14F-4D97-AF65-F5344CB8AC3E}">
        <p14:creationId xmlns:p14="http://schemas.microsoft.com/office/powerpoint/2010/main" val="783316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86539E-452B-4D31-AC71-BA28612EB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/>
              <a:t>Transparência</a:t>
            </a:r>
          </a:p>
          <a:p>
            <a:pPr marL="0" indent="0">
              <a:buNone/>
            </a:pPr>
            <a:r>
              <a:rPr lang="pt-BR" dirty="0"/>
              <a:t>Ampliação da transparência, por meio da </a:t>
            </a:r>
            <a:r>
              <a:rPr lang="pt-BR" u="sng" dirty="0"/>
              <a:t>obrigação de se publicar* em sítio eletrônico os artefatos de planejamento</a:t>
            </a:r>
            <a:r>
              <a:rPr lang="pt-BR" dirty="0"/>
              <a:t>:</a:t>
            </a:r>
          </a:p>
          <a:p>
            <a:pPr marL="0" indent="0">
              <a:buNone/>
            </a:pPr>
            <a:r>
              <a:rPr lang="pt-BR" dirty="0"/>
              <a:t>a) Até a data de publicação do edital da licitação ou</a:t>
            </a:r>
          </a:p>
          <a:p>
            <a:pPr marL="0" indent="0">
              <a:buNone/>
            </a:pPr>
            <a:r>
              <a:rPr lang="pt-BR" dirty="0"/>
              <a:t>b) Até a data de publicação do extrato de contratação, nos casos de contratação direta ou</a:t>
            </a:r>
          </a:p>
          <a:p>
            <a:pPr marL="0" indent="0">
              <a:buNone/>
            </a:pPr>
            <a:r>
              <a:rPr lang="pt-BR" dirty="0"/>
              <a:t>c) Até a data de assinatura do contrato, nos casos de adesão à ata de registro de preços</a:t>
            </a:r>
          </a:p>
          <a:p>
            <a:pPr marL="0" indent="0">
              <a:buNone/>
            </a:pPr>
            <a:r>
              <a:rPr lang="pt-BR" dirty="0"/>
              <a:t>Contratos e seus Termos Aditivos:</a:t>
            </a:r>
          </a:p>
          <a:p>
            <a:pPr marL="0" indent="0">
              <a:buNone/>
            </a:pPr>
            <a:r>
              <a:rPr lang="pt-BR" dirty="0"/>
              <a:t>a) Até 30 dias após suas assinaturas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9C756A3-A9C3-42D6-B1E2-2EC9208D33AC}"/>
              </a:ext>
            </a:extLst>
          </p:cNvPr>
          <p:cNvSpPr txBox="1"/>
          <p:nvPr/>
        </p:nvSpPr>
        <p:spPr>
          <a:xfrm>
            <a:off x="838200" y="811161"/>
            <a:ext cx="9965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5">
                    <a:lumMod val="50000"/>
                  </a:schemeClr>
                </a:solidFill>
                <a:latin typeface="Gotham" panose="02000504050000020004" pitchFamily="2" charset="0"/>
              </a:rPr>
              <a:t>IN SGD/ME nº 1/2019 - Mudanças</a:t>
            </a:r>
          </a:p>
        </p:txBody>
      </p:sp>
    </p:spTree>
    <p:extLst>
      <p:ext uri="{BB962C8B-B14F-4D97-AF65-F5344CB8AC3E}">
        <p14:creationId xmlns:p14="http://schemas.microsoft.com/office/powerpoint/2010/main" val="518478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m 3" descr="Uma imagem contendo homem, pessoa, janela, vestindo&#10;&#10;Descrição gerada automaticamente">
            <a:extLst>
              <a:ext uri="{FF2B5EF4-FFF2-40B4-BE49-F238E27FC236}">
                <a16:creationId xmlns:a16="http://schemas.microsoft.com/office/drawing/2014/main" id="{154E1955-4412-4CB5-97A6-3FAA2FC61C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0" b="1164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22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m 3" descr="Uma imagem contendo no interior, mesa, computer, pequeno&#10;&#10;Descrição gerada automaticamente">
            <a:extLst>
              <a:ext uri="{FF2B5EF4-FFF2-40B4-BE49-F238E27FC236}">
                <a16:creationId xmlns:a16="http://schemas.microsoft.com/office/drawing/2014/main" id="{7D43886B-8807-435A-B4C9-5D14D7B2DB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3" b="760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6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3154103-AF06-4B57-B5E8-6D235C4214C0}"/>
              </a:ext>
            </a:extLst>
          </p:cNvPr>
          <p:cNvSpPr txBox="1"/>
          <p:nvPr/>
        </p:nvSpPr>
        <p:spPr>
          <a:xfrm>
            <a:off x="838200" y="811161"/>
            <a:ext cx="9504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5">
                    <a:lumMod val="50000"/>
                  </a:schemeClr>
                </a:solidFill>
                <a:latin typeface="Gotham" panose="02000504050000020004" pitchFamily="2" charset="0"/>
              </a:rPr>
              <a:t>Diretrizes Anexos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86539E-452B-4D31-AC71-BA28612EB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/>
              <a:t>Contratação de licenciamento de software e serviços agregados</a:t>
            </a:r>
          </a:p>
          <a:p>
            <a:endParaRPr lang="pt-BR" dirty="0"/>
          </a:p>
          <a:p>
            <a:r>
              <a:rPr lang="pt-BR" dirty="0"/>
              <a:t>O órgão ou entidade deverá demandar os volumes de licenças e serviços agregados, de forma gradual, seguindo cronograma de implantação, cabendo o </a:t>
            </a:r>
            <a:r>
              <a:rPr lang="pt-BR" u="sng" dirty="0"/>
              <a:t>pagamento apenas sobre os quantitativos demandados, fornecidos e efetivamente implantados</a:t>
            </a:r>
          </a:p>
          <a:p>
            <a:endParaRPr lang="pt-BR" u="sng" dirty="0"/>
          </a:p>
          <a:p>
            <a:r>
              <a:rPr lang="pt-BR" b="1" dirty="0"/>
              <a:t>Vedado:</a:t>
            </a:r>
          </a:p>
          <a:p>
            <a:pPr lvl="1"/>
            <a:r>
              <a:rPr lang="pt-BR" sz="2800" dirty="0"/>
              <a:t>Cobrança Retroativa </a:t>
            </a:r>
          </a:p>
          <a:p>
            <a:pPr lvl="1"/>
            <a:r>
              <a:rPr lang="pt-BR" sz="2800" dirty="0"/>
              <a:t>Reativação de Serviço Agregados</a:t>
            </a:r>
          </a:p>
          <a:p>
            <a:endParaRPr lang="pt-BR" u="sng" dirty="0"/>
          </a:p>
          <a:p>
            <a:pPr marL="0" indent="0">
              <a:buNone/>
            </a:pPr>
            <a:endParaRPr lang="pt-BR" u="sng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3051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3154103-AF06-4B57-B5E8-6D235C4214C0}"/>
              </a:ext>
            </a:extLst>
          </p:cNvPr>
          <p:cNvSpPr txBox="1"/>
          <p:nvPr/>
        </p:nvSpPr>
        <p:spPr>
          <a:xfrm>
            <a:off x="838200" y="811161"/>
            <a:ext cx="9504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5">
                    <a:lumMod val="50000"/>
                  </a:schemeClr>
                </a:solidFill>
                <a:latin typeface="Gotham" panose="02000504050000020004" pitchFamily="2" charset="0"/>
              </a:rPr>
              <a:t>Diretrizes Anexos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86539E-452B-4D31-AC71-BA28612EB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Contratação de licenciamento de software e serviços agregados</a:t>
            </a:r>
          </a:p>
          <a:p>
            <a:endParaRPr lang="pt-BR" dirty="0"/>
          </a:p>
          <a:p>
            <a:r>
              <a:rPr lang="pt-BR" dirty="0"/>
              <a:t>O órgão ou entidade deverá exigir das empresas licitantes </a:t>
            </a:r>
            <a:r>
              <a:rPr lang="pt-BR" u="sng" dirty="0"/>
              <a:t>declaração que ateste a não ocorrência do registro de oportunidade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0303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3154103-AF06-4B57-B5E8-6D235C4214C0}"/>
              </a:ext>
            </a:extLst>
          </p:cNvPr>
          <p:cNvSpPr txBox="1"/>
          <p:nvPr/>
        </p:nvSpPr>
        <p:spPr>
          <a:xfrm>
            <a:off x="838200" y="811161"/>
            <a:ext cx="9504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5">
                    <a:lumMod val="50000"/>
                  </a:schemeClr>
                </a:solidFill>
                <a:latin typeface="Gotham" panose="02000504050000020004" pitchFamily="2" charset="0"/>
              </a:rPr>
              <a:t>Diretrizes Anexos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86539E-452B-4D31-AC71-BA28612EB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Contratação de serviços de desenvolvimento, sustentação e manutenção de software</a:t>
            </a:r>
          </a:p>
          <a:p>
            <a:endParaRPr lang="pt-BR" u="sng" dirty="0"/>
          </a:p>
          <a:p>
            <a:r>
              <a:rPr lang="pt-BR" u="sng" dirty="0"/>
              <a:t>É vedada a utilização dos serviços contratados para o desenvolvimento de softwares de atividades de área meio*</a:t>
            </a:r>
            <a:r>
              <a:rPr lang="pt-BR" dirty="0"/>
              <a:t>, salvo nos casos em que o órgão ou entidade tenha obtido autorização do órgão central do SISP ou do Órgão Central do respectivo sistema estruturador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9412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3154103-AF06-4B57-B5E8-6D235C4214C0}"/>
              </a:ext>
            </a:extLst>
          </p:cNvPr>
          <p:cNvSpPr txBox="1"/>
          <p:nvPr/>
        </p:nvSpPr>
        <p:spPr>
          <a:xfrm>
            <a:off x="838200" y="811161"/>
            <a:ext cx="9504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5">
                    <a:lumMod val="50000"/>
                  </a:schemeClr>
                </a:solidFill>
                <a:latin typeface="Gotham" panose="02000504050000020004" pitchFamily="2" charset="0"/>
              </a:rPr>
              <a:t>Diretrizes Anexos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86539E-452B-4D31-AC71-BA28612EB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Contratação de serviços de desenvolvimento, sustentação e manutenção de software</a:t>
            </a:r>
          </a:p>
          <a:p>
            <a:endParaRPr lang="pt-BR" u="sng" dirty="0"/>
          </a:p>
          <a:p>
            <a:r>
              <a:rPr lang="pt-BR" u="sng" dirty="0"/>
              <a:t>O órgão ou entidade poderá estabelecer no edital patamar de preço para presunção de inexequibilidade</a:t>
            </a:r>
            <a:r>
              <a:rPr lang="pt-BR" dirty="0"/>
              <a:t>, com base em pesquisas de mercado e de contratações similares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70429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3154103-AF06-4B57-B5E8-6D235C4214C0}"/>
              </a:ext>
            </a:extLst>
          </p:cNvPr>
          <p:cNvSpPr txBox="1"/>
          <p:nvPr/>
        </p:nvSpPr>
        <p:spPr>
          <a:xfrm>
            <a:off x="838200" y="811161"/>
            <a:ext cx="9504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5">
                    <a:lumMod val="50000"/>
                  </a:schemeClr>
                </a:solidFill>
                <a:latin typeface="Gotham" panose="02000504050000020004" pitchFamily="2" charset="0"/>
              </a:rPr>
              <a:t>Diretrizes Anexos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86539E-452B-4D31-AC71-BA28612EB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Contratação de infraestrutura de centro de dados, serviços em nuvem, sala-cofre e sala segura</a:t>
            </a:r>
          </a:p>
          <a:p>
            <a:endParaRPr lang="pt-BR" u="sng" dirty="0"/>
          </a:p>
          <a:p>
            <a:r>
              <a:rPr lang="pt-BR" u="sng" dirty="0"/>
              <a:t>É vedada a contratação para criação ou ampliação de salas-cofre e salas seguras</a:t>
            </a:r>
            <a:r>
              <a:rPr lang="pt-BR" dirty="0"/>
              <a:t>, salvo nos casos em que o órgão ou entidade tenha obtido autorização prévia do Órgão Central do SISP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24924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3154103-AF06-4B57-B5E8-6D235C4214C0}"/>
              </a:ext>
            </a:extLst>
          </p:cNvPr>
          <p:cNvSpPr txBox="1"/>
          <p:nvPr/>
        </p:nvSpPr>
        <p:spPr>
          <a:xfrm>
            <a:off x="838200" y="811161"/>
            <a:ext cx="9504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5">
                    <a:lumMod val="50000"/>
                  </a:schemeClr>
                </a:solidFill>
                <a:latin typeface="Gotham" panose="02000504050000020004" pitchFamily="2" charset="0"/>
              </a:rPr>
              <a:t>IN SGD/ME nº 2, de 4 de abril de 2019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86539E-452B-4D31-AC71-BA28612EB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ENCAMINHAMENTO À SGD/ME (ALÇADA)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Contratações de bens e serviços de TIC com </a:t>
            </a:r>
            <a:r>
              <a:rPr lang="pt-BR" u="sng" dirty="0"/>
              <a:t>valor global estimado superior a R$ 28.600.000,00</a:t>
            </a:r>
          </a:p>
          <a:p>
            <a:endParaRPr lang="pt-BR" dirty="0"/>
          </a:p>
          <a:p>
            <a:r>
              <a:rPr lang="pt-BR" u="sng" dirty="0"/>
              <a:t>Atas de registro de preços de serviços de TIC passíveis de adesão</a:t>
            </a:r>
            <a:r>
              <a:rPr lang="pt-BR" dirty="0"/>
              <a:t> por órgãos ou entidade não participantes, independentemente do valor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74566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3154103-AF06-4B57-B5E8-6D235C4214C0}"/>
              </a:ext>
            </a:extLst>
          </p:cNvPr>
          <p:cNvSpPr txBox="1"/>
          <p:nvPr/>
        </p:nvSpPr>
        <p:spPr>
          <a:xfrm>
            <a:off x="838200" y="811161"/>
            <a:ext cx="9504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5">
                    <a:lumMod val="50000"/>
                  </a:schemeClr>
                </a:solidFill>
                <a:latin typeface="Gotham" panose="02000504050000020004" pitchFamily="2" charset="0"/>
              </a:rPr>
              <a:t>IN SGD/ME nº 2, de 4 de abril de 2019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86539E-452B-4D31-AC71-BA28612EB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ENCAMINHAMENTO À SGD/ME (ALÇADA)</a:t>
            </a:r>
          </a:p>
          <a:p>
            <a:endParaRPr lang="pt-BR" dirty="0"/>
          </a:p>
          <a:p>
            <a:r>
              <a:rPr lang="pt-BR" dirty="0"/>
              <a:t>Licitações: </a:t>
            </a:r>
            <a:r>
              <a:rPr lang="pt-BR" u="sng" dirty="0"/>
              <a:t>antes da fase externa da licitação</a:t>
            </a:r>
          </a:p>
          <a:p>
            <a:pPr marL="0" indent="0">
              <a:buNone/>
            </a:pPr>
            <a:endParaRPr lang="pt-BR" u="sng" dirty="0"/>
          </a:p>
          <a:p>
            <a:r>
              <a:rPr lang="pt-BR" dirty="0"/>
              <a:t>Dispensa ou Inexigibilidade: </a:t>
            </a:r>
            <a:r>
              <a:rPr lang="pt-BR" u="sng" dirty="0"/>
              <a:t>antes da assinatura do contrato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96677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3154103-AF06-4B57-B5E8-6D235C4214C0}"/>
              </a:ext>
            </a:extLst>
          </p:cNvPr>
          <p:cNvSpPr txBox="1"/>
          <p:nvPr/>
        </p:nvSpPr>
        <p:spPr>
          <a:xfrm>
            <a:off x="838200" y="811161"/>
            <a:ext cx="9504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5">
                    <a:lumMod val="50000"/>
                  </a:schemeClr>
                </a:solidFill>
                <a:latin typeface="Gotham" panose="02000504050000020004" pitchFamily="2" charset="0"/>
              </a:rPr>
              <a:t>Catálogo de Soluções de TIC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86539E-452B-4D31-AC71-BA28612EB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pt-BR" b="1" dirty="0"/>
              <a:t>Catálogo de Soluções de TIC com Condições Padronizadas (Embrião de Acordos-Quadro)</a:t>
            </a:r>
          </a:p>
          <a:p>
            <a:pPr fontAlgn="base"/>
            <a:r>
              <a:rPr lang="pt-BR" dirty="0"/>
              <a:t>Os Catálogos de Soluções de TIC com Condições Padronizadas são instrumentos previstos na Instrução Normativa SGD/ME nº 1, de 4 de abril de 2019</a:t>
            </a:r>
          </a:p>
          <a:p>
            <a:pPr fontAlgn="base"/>
            <a:r>
              <a:rPr lang="pt-BR" dirty="0"/>
              <a:t>Trata-se de uma relação de soluções de TIC ofertadas pelo mercado que </a:t>
            </a:r>
            <a:r>
              <a:rPr lang="pt-BR" u="sng" dirty="0"/>
              <a:t>possuem condições padrões definidas pelo Órgão Central do SISP</a:t>
            </a:r>
            <a:r>
              <a:rPr lang="pt-BR" dirty="0"/>
              <a:t>, podendo incluir o nome da solução, descrição, níveis de serviço, Preço Máximo de Compra de Item de TIC (PMC-TIC), entre outros elementos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73466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3154103-AF06-4B57-B5E8-6D235C4214C0}"/>
              </a:ext>
            </a:extLst>
          </p:cNvPr>
          <p:cNvSpPr txBox="1"/>
          <p:nvPr/>
        </p:nvSpPr>
        <p:spPr>
          <a:xfrm>
            <a:off x="838200" y="811161"/>
            <a:ext cx="9504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5">
                    <a:lumMod val="50000"/>
                  </a:schemeClr>
                </a:solidFill>
                <a:latin typeface="Gotham" panose="02000504050000020004" pitchFamily="2" charset="0"/>
              </a:rPr>
              <a:t>Catálogo de Soluções de TIC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4591D4DC-A055-4D36-9E1D-A07927F80286}"/>
              </a:ext>
            </a:extLst>
          </p:cNvPr>
          <p:cNvSpPr/>
          <p:nvPr/>
        </p:nvSpPr>
        <p:spPr>
          <a:xfrm>
            <a:off x="416984" y="1735569"/>
            <a:ext cx="6728883" cy="169343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dirty="0"/>
              <a:t>Aplicabilidade do Catálogo na IN SGD 01/2019:</a:t>
            </a:r>
          </a:p>
          <a:p>
            <a:pPr marL="385754" indent="-385754" algn="just">
              <a:buAutoNum type="alphaLcParenR"/>
            </a:pPr>
            <a:r>
              <a:rPr lang="pt-BR" dirty="0" err="1"/>
              <a:t>Art</a:t>
            </a:r>
            <a:r>
              <a:rPr lang="pt-BR" dirty="0"/>
              <a:t> 9º, §7º  - Estudo Técnico Preliminar</a:t>
            </a:r>
          </a:p>
          <a:p>
            <a:pPr marL="385754" indent="-385754" algn="just">
              <a:buAutoNum type="alphaLcParenR"/>
            </a:pPr>
            <a:r>
              <a:rPr lang="pt-BR" dirty="0" err="1"/>
              <a:t>Art</a:t>
            </a:r>
            <a:r>
              <a:rPr lang="pt-BR" dirty="0"/>
              <a:t> 20, §3º  - Pesquisa de Preço</a:t>
            </a:r>
          </a:p>
          <a:p>
            <a:pPr marL="385754" indent="-385754" algn="just">
              <a:buAutoNum type="alphaLcParenR"/>
            </a:pPr>
            <a:r>
              <a:rPr lang="pt-BR" dirty="0"/>
              <a:t>Art. 27, parágrafo único – seleção de fornecedor (adjudicação)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3A78BB33-2416-4B36-A838-707533386C10}"/>
              </a:ext>
            </a:extLst>
          </p:cNvPr>
          <p:cNvSpPr/>
          <p:nvPr/>
        </p:nvSpPr>
        <p:spPr>
          <a:xfrm>
            <a:off x="416984" y="3583967"/>
            <a:ext cx="6785589" cy="192641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pt-BR" sz="2400" b="1" dirty="0"/>
          </a:p>
          <a:p>
            <a:pPr fontAlgn="base"/>
            <a:endParaRPr lang="pt-BR" sz="2400" b="1" dirty="0"/>
          </a:p>
          <a:p>
            <a:pPr fontAlgn="base"/>
            <a:r>
              <a:rPr lang="pt-BR" sz="2400" b="1" dirty="0"/>
              <a:t>Catálogos Publicados</a:t>
            </a:r>
            <a:endParaRPr lang="pt-BR" sz="2400" dirty="0"/>
          </a:p>
          <a:p>
            <a:pPr fontAlgn="base"/>
            <a:r>
              <a:rPr lang="pt-BR" sz="1350" b="1" dirty="0"/>
              <a:t>Catálogo Microsoft</a:t>
            </a:r>
          </a:p>
          <a:p>
            <a:pPr fontAlgn="base"/>
            <a:r>
              <a:rPr lang="pt-BR" sz="1350" b="1" dirty="0"/>
              <a:t>Catálogo Oracle </a:t>
            </a:r>
            <a:r>
              <a:rPr lang="pt-BR" sz="1350" dirty="0"/>
              <a:t> </a:t>
            </a:r>
          </a:p>
          <a:p>
            <a:pPr fontAlgn="base"/>
            <a:r>
              <a:rPr lang="pt-BR" sz="1350" b="1" dirty="0"/>
              <a:t>Catálogo IBM </a:t>
            </a:r>
          </a:p>
          <a:p>
            <a:pPr fontAlgn="base"/>
            <a:r>
              <a:rPr lang="pt-BR" sz="1350" b="1" dirty="0"/>
              <a:t>Catálogo VMware</a:t>
            </a:r>
            <a:r>
              <a:rPr lang="pt-BR" sz="1350" dirty="0"/>
              <a:t> </a:t>
            </a:r>
          </a:p>
          <a:p>
            <a:pPr fontAlgn="base"/>
            <a:r>
              <a:rPr lang="pt-BR" sz="1350" b="1" dirty="0"/>
              <a:t>Catálogo </a:t>
            </a:r>
            <a:r>
              <a:rPr lang="pt-BR" sz="1350" b="1" dirty="0" err="1"/>
              <a:t>Red</a:t>
            </a:r>
            <a:r>
              <a:rPr lang="pt-BR" sz="1350" b="1" dirty="0"/>
              <a:t> </a:t>
            </a:r>
            <a:r>
              <a:rPr lang="pt-BR" sz="1350" b="1" dirty="0" err="1"/>
              <a:t>Hat</a:t>
            </a:r>
            <a:r>
              <a:rPr lang="pt-BR" sz="1350" b="1" dirty="0"/>
              <a:t> </a:t>
            </a:r>
          </a:p>
          <a:p>
            <a:pPr fontAlgn="base"/>
            <a:r>
              <a:rPr lang="pt-BR" sz="1350" b="1" dirty="0"/>
              <a:t>Catálogo Adobe</a:t>
            </a:r>
          </a:p>
          <a:p>
            <a:pPr fontAlgn="base"/>
            <a:r>
              <a:rPr lang="pt-BR" sz="1350" b="1" dirty="0"/>
              <a:t>Catálogo </a:t>
            </a:r>
            <a:r>
              <a:rPr lang="pt-BR" sz="1350" b="1" dirty="0" err="1"/>
              <a:t>Qlik</a:t>
            </a:r>
            <a:endParaRPr lang="pt-BR" sz="1350" b="1" dirty="0"/>
          </a:p>
          <a:p>
            <a:pPr fontAlgn="base"/>
            <a:endParaRPr lang="pt-BR" sz="1400" dirty="0">
              <a:hlinkClick r:id="" action="ppaction://noaction"/>
            </a:endParaRPr>
          </a:p>
          <a:p>
            <a:pPr fontAlgn="base"/>
            <a:r>
              <a:rPr lang="pt-BR" sz="1400" dirty="0">
                <a:hlinkClick r:id="" action="ppaction://noaction"/>
              </a:rPr>
              <a:t>https</a:t>
            </a:r>
            <a:r>
              <a:rPr lang="pt-BR" sz="1400" dirty="0">
                <a:hlinkClick r:id="rId2"/>
              </a:rPr>
              <a:t>://www.gov.br/governodigital/pt-br/contratacoes/catalogo-de-solucoes-de-tic</a:t>
            </a:r>
            <a:r>
              <a:rPr lang="pt-BR" sz="1400" dirty="0"/>
              <a:t> </a:t>
            </a:r>
            <a:r>
              <a:rPr lang="pt-BR" dirty="0"/>
              <a:t> 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349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3154103-AF06-4B57-B5E8-6D235C4214C0}"/>
              </a:ext>
            </a:extLst>
          </p:cNvPr>
          <p:cNvSpPr txBox="1"/>
          <p:nvPr/>
        </p:nvSpPr>
        <p:spPr>
          <a:xfrm>
            <a:off x="2861188" y="811161"/>
            <a:ext cx="64892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5">
                    <a:lumMod val="50000"/>
                  </a:schemeClr>
                </a:solidFill>
                <a:latin typeface="Gotham" panose="02000504050000020004" pitchFamily="2" charset="0"/>
              </a:rPr>
              <a:t>PROFESSOR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04F2D25-DECA-40FC-8A27-5E169C3F81E8}"/>
              </a:ext>
            </a:extLst>
          </p:cNvPr>
          <p:cNvSpPr txBox="1"/>
          <p:nvPr/>
        </p:nvSpPr>
        <p:spPr>
          <a:xfrm>
            <a:off x="19666" y="2168013"/>
            <a:ext cx="1217233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/>
              <a:t>Diretor de Planejamento e Desenvolvimento Institucional da CGU (Governança Corporativa e Gestão Estratégica) – AFFC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/>
              <a:t>Gestor do Programa de Fortalecimento da Prevenção e Combate à Corrupção na Gestão Pública Brasileira – PROPREVINE - 2014 a 2018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/>
              <a:t>Metodologia de Riscos e do Programa de Integridade da CGU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/>
              <a:t>Líder da Equipe de Projetos e Contrações de TI (2012 a 2015)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6326844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6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Freeform: Shape 18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2" descr="Cockpit, Portas da aeronave, Janelas e Equipamentos">
            <a:extLst>
              <a:ext uri="{FF2B5EF4-FFF2-40B4-BE49-F238E27FC236}">
                <a16:creationId xmlns:a16="http://schemas.microsoft.com/office/drawing/2014/main" id="{B8DB1A59-F7F4-4BC4-BAFF-2C3792803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713432"/>
            <a:ext cx="7047923" cy="542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1E0F4E7-6517-4C2E-8D44-FCAAB7E85DE2}"/>
              </a:ext>
            </a:extLst>
          </p:cNvPr>
          <p:cNvSpPr txBox="1"/>
          <p:nvPr/>
        </p:nvSpPr>
        <p:spPr>
          <a:xfrm>
            <a:off x="9272922" y="2596819"/>
            <a:ext cx="30091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>
                <a:solidFill>
                  <a:schemeClr val="bg1"/>
                </a:solidFill>
              </a:rPr>
              <a:t>É tudo sobre Pessoas... </a:t>
            </a:r>
          </a:p>
        </p:txBody>
      </p:sp>
    </p:spTree>
    <p:extLst>
      <p:ext uri="{BB962C8B-B14F-4D97-AF65-F5344CB8AC3E}">
        <p14:creationId xmlns:p14="http://schemas.microsoft.com/office/powerpoint/2010/main" val="37958201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C44114B6-8794-439B-9F9F-A3F44C02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8350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accent5">
                    <a:lumMod val="50000"/>
                  </a:schemeClr>
                </a:solidFill>
                <a:latin typeface="Gotham" panose="02000504050000020004" pitchFamily="2" charset="0"/>
              </a:rPr>
              <a:t>Obrigado!</a:t>
            </a:r>
            <a:endParaRPr lang="pt-BR" dirty="0"/>
          </a:p>
        </p:txBody>
      </p:sp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E7B939C6-6BD3-4F12-9AB4-7E4D73383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21087"/>
            <a:ext cx="10515600" cy="1500187"/>
          </a:xfrm>
        </p:spPr>
        <p:txBody>
          <a:bodyPr/>
          <a:lstStyle/>
          <a:p>
            <a:pPr algn="ctr"/>
            <a:r>
              <a:rPr lang="pt-BR" dirty="0">
                <a:latin typeface="Corbel" panose="020B0503020204020204" pitchFamily="34" charset="0"/>
                <a:hlinkClick r:id="" action="ppaction://noaction"/>
              </a:rPr>
              <a:t>walter.cunha@cgu.gov.br</a:t>
            </a:r>
          </a:p>
          <a:p>
            <a:pPr algn="ctr"/>
            <a:r>
              <a:rPr lang="pt-BR" dirty="0">
                <a:latin typeface="Corbel" panose="020B0503020204020204" pitchFamily="34" charset="0"/>
                <a:hlinkClick r:id="" action="ppaction://noaction"/>
              </a:rPr>
              <a:t>about.me/waltercunha</a:t>
            </a:r>
            <a:endParaRPr lang="pt-BR" dirty="0">
              <a:solidFill>
                <a:schemeClr val="bg1">
                  <a:lumMod val="50000"/>
                </a:schemeClr>
              </a:solidFill>
              <a:latin typeface="Gotham" panose="02000504050000020004" pitchFamily="2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3884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3154103-AF06-4B57-B5E8-6D235C4214C0}"/>
              </a:ext>
            </a:extLst>
          </p:cNvPr>
          <p:cNvSpPr txBox="1"/>
          <p:nvPr/>
        </p:nvSpPr>
        <p:spPr>
          <a:xfrm>
            <a:off x="2861188" y="811161"/>
            <a:ext cx="64892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5">
                    <a:lumMod val="50000"/>
                  </a:schemeClr>
                </a:solidFill>
                <a:latin typeface="Gotham" panose="02000504050000020004" pitchFamily="2" charset="0"/>
              </a:rPr>
              <a:t>GESTGOV</a:t>
            </a:r>
          </a:p>
        </p:txBody>
      </p:sp>
      <p:pic>
        <p:nvPicPr>
          <p:cNvPr id="3" name="Imagem 2">
            <a:hlinkClick r:id="rId3"/>
            <a:extLst>
              <a:ext uri="{FF2B5EF4-FFF2-40B4-BE49-F238E27FC236}">
                <a16:creationId xmlns:a16="http://schemas.microsoft.com/office/drawing/2014/main" id="{B2CE889C-3BDC-40E3-8051-9FA25A0DA0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704" y="1928837"/>
            <a:ext cx="6077526" cy="388014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7FDD38A8-B3A8-48A0-AC77-1FCCF374E272}"/>
              </a:ext>
            </a:extLst>
          </p:cNvPr>
          <p:cNvSpPr/>
          <p:nvPr/>
        </p:nvSpPr>
        <p:spPr>
          <a:xfrm>
            <a:off x="4417683" y="1654073"/>
            <a:ext cx="3210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hlinkClick r:id="rId3"/>
              </a:rPr>
              <a:t>https://gestgov.discourse.group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3269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3154103-AF06-4B57-B5E8-6D235C4214C0}"/>
              </a:ext>
            </a:extLst>
          </p:cNvPr>
          <p:cNvSpPr txBox="1"/>
          <p:nvPr/>
        </p:nvSpPr>
        <p:spPr>
          <a:xfrm>
            <a:off x="742950" y="742951"/>
            <a:ext cx="3476625" cy="4962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 SGD/ME nº 1 e nº 2/2019 – “Destaques”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B1C1FAD-0B15-4C66-A974-331950DDA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822" y="1704473"/>
            <a:ext cx="6553545" cy="345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317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m 2" descr="Uma imagem contendo no interior, carro, computador, forno&#10;&#10;Descrição gerada automaticamente">
            <a:extLst>
              <a:ext uri="{FF2B5EF4-FFF2-40B4-BE49-F238E27FC236}">
                <a16:creationId xmlns:a16="http://schemas.microsoft.com/office/drawing/2014/main" id="{FA875C6D-9C2E-4B08-BE1A-631EE4B86C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854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86539E-452B-4D31-AC71-BA28612EB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Definições: </a:t>
            </a:r>
          </a:p>
          <a:p>
            <a:endParaRPr lang="pt-BR" u="sng" dirty="0"/>
          </a:p>
          <a:p>
            <a:r>
              <a:rPr lang="pt-BR" b="1" dirty="0"/>
              <a:t>Gestor do Contrato</a:t>
            </a:r>
            <a:r>
              <a:rPr lang="pt-BR" dirty="0"/>
              <a:t>: Servidor com atribuições gerenciais, </a:t>
            </a:r>
            <a:r>
              <a:rPr lang="pt-BR" u="sng" dirty="0"/>
              <a:t>preferencialmente da Área Requisitante</a:t>
            </a:r>
            <a:r>
              <a:rPr lang="pt-BR" dirty="0"/>
              <a:t> da Solução, designado para coordenar e comandar o processo de gestão e fiscalização da execução contratual, indicado por autoridade competente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u="sng" dirty="0"/>
              <a:t>Autorização para o faturamento</a:t>
            </a:r>
            <a:r>
              <a:rPr lang="pt-BR" dirty="0"/>
              <a:t>, a cargo do </a:t>
            </a:r>
            <a:r>
              <a:rPr lang="pt-BR" u="sng" dirty="0"/>
              <a:t>Gestor do Contrato</a:t>
            </a:r>
          </a:p>
          <a:p>
            <a:endParaRPr lang="pt-BR" dirty="0"/>
          </a:p>
          <a:p>
            <a:endParaRPr lang="pt-BR" u="sng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87F31EC-D5A3-4B56-AA84-A67AF124BD89}"/>
              </a:ext>
            </a:extLst>
          </p:cNvPr>
          <p:cNvSpPr txBox="1"/>
          <p:nvPr/>
        </p:nvSpPr>
        <p:spPr>
          <a:xfrm>
            <a:off x="838200" y="811161"/>
            <a:ext cx="9965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5">
                    <a:lumMod val="50000"/>
                  </a:schemeClr>
                </a:solidFill>
                <a:latin typeface="Gotham" panose="02000504050000020004" pitchFamily="2" charset="0"/>
              </a:rPr>
              <a:t>IN SGD/ME nº 1/2019 - Mudanças</a:t>
            </a:r>
          </a:p>
        </p:txBody>
      </p:sp>
    </p:spTree>
    <p:extLst>
      <p:ext uri="{BB962C8B-B14F-4D97-AF65-F5344CB8AC3E}">
        <p14:creationId xmlns:p14="http://schemas.microsoft.com/office/powerpoint/2010/main" val="759948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86539E-452B-4D31-AC71-BA28612EB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b="1" dirty="0"/>
              <a:t>Contratações com empresas públicas (dispensa e inexigibilidade)</a:t>
            </a:r>
          </a:p>
          <a:p>
            <a:endParaRPr lang="pt-BR" dirty="0"/>
          </a:p>
          <a:p>
            <a:r>
              <a:rPr lang="pt-BR" u="sng" dirty="0"/>
              <a:t>Aplicação integral da IN</a:t>
            </a:r>
            <a:r>
              <a:rPr lang="pt-BR" dirty="0"/>
              <a:t> (Acórdão nº 598/2018 – TCU - Plenário), incluindo ampla pesquisa de preços, considerando o mercado.</a:t>
            </a:r>
          </a:p>
          <a:p>
            <a:r>
              <a:rPr lang="pt-BR" dirty="0"/>
              <a:t>(...)</a:t>
            </a:r>
          </a:p>
          <a:p>
            <a:endParaRPr lang="pt-BR" dirty="0"/>
          </a:p>
          <a:p>
            <a:r>
              <a:rPr lang="pt-BR" dirty="0"/>
              <a:t>Não confundir a dispensa/inexigibilidade do CERTAME, com DESOBRIGAÇÃO de PLANEJAR</a:t>
            </a:r>
          </a:p>
          <a:p>
            <a:endParaRPr lang="pt-BR" dirty="0"/>
          </a:p>
          <a:p>
            <a:r>
              <a:rPr lang="pt-BR" dirty="0"/>
              <a:t>PLANEJAR é deve ser um ato “natural” como FISCALIZAR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EEAEDA4-657C-4A29-A849-267EDC1CD0E0}"/>
              </a:ext>
            </a:extLst>
          </p:cNvPr>
          <p:cNvSpPr txBox="1"/>
          <p:nvPr/>
        </p:nvSpPr>
        <p:spPr>
          <a:xfrm>
            <a:off x="838200" y="811161"/>
            <a:ext cx="9965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5">
                    <a:lumMod val="50000"/>
                  </a:schemeClr>
                </a:solidFill>
                <a:latin typeface="Gotham" panose="02000504050000020004" pitchFamily="2" charset="0"/>
              </a:rPr>
              <a:t>IN SGD/ME nº 1/2019 - Mudanças</a:t>
            </a:r>
          </a:p>
        </p:txBody>
      </p:sp>
    </p:spTree>
    <p:extLst>
      <p:ext uri="{BB962C8B-B14F-4D97-AF65-F5344CB8AC3E}">
        <p14:creationId xmlns:p14="http://schemas.microsoft.com/office/powerpoint/2010/main" val="1935756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86539E-452B-4D31-AC71-BA28612EB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b="1" dirty="0"/>
              <a:t>Estudo Técnico Preliminar (ETP) </a:t>
            </a:r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r>
              <a:rPr lang="pt-BR" dirty="0"/>
              <a:t>Documento que descreve as análises realizadas em relação às condições da contratação em termos de </a:t>
            </a:r>
            <a:r>
              <a:rPr lang="pt-BR" u="sng" dirty="0"/>
              <a:t>necessidades, requisitos, alternativas, escolhas, resultados pretendidos e demais características</a:t>
            </a:r>
            <a:r>
              <a:rPr lang="pt-BR" dirty="0"/>
              <a:t>, e que demonstra a viabilidade técnica e econômica da contratação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/>
              <a:t>* Análise do Custo Total de Propriedade (TCO)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  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7285D23-1958-48E8-8E69-6827230744FD}"/>
              </a:ext>
            </a:extLst>
          </p:cNvPr>
          <p:cNvSpPr txBox="1"/>
          <p:nvPr/>
        </p:nvSpPr>
        <p:spPr>
          <a:xfrm>
            <a:off x="838200" y="811161"/>
            <a:ext cx="9965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5">
                    <a:lumMod val="50000"/>
                  </a:schemeClr>
                </a:solidFill>
                <a:latin typeface="Gotham" panose="02000504050000020004" pitchFamily="2" charset="0"/>
              </a:rPr>
              <a:t>IN SGD/ME nº 1/2019 - Mudanças</a:t>
            </a:r>
          </a:p>
        </p:txBody>
      </p:sp>
    </p:spTree>
    <p:extLst>
      <p:ext uri="{BB962C8B-B14F-4D97-AF65-F5344CB8AC3E}">
        <p14:creationId xmlns:p14="http://schemas.microsoft.com/office/powerpoint/2010/main" val="30939968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1990</Words>
  <Application>Microsoft Office PowerPoint</Application>
  <PresentationFormat>Widescreen</PresentationFormat>
  <Paragraphs>220</Paragraphs>
  <Slides>31</Slides>
  <Notes>23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Corbel</vt:lpstr>
      <vt:lpstr>Gotham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Walter Cunha</dc:creator>
  <cp:lastModifiedBy>Walter Cunha</cp:lastModifiedBy>
  <cp:revision>2</cp:revision>
  <dcterms:created xsi:type="dcterms:W3CDTF">2020-09-16T13:15:59Z</dcterms:created>
  <dcterms:modified xsi:type="dcterms:W3CDTF">2020-09-16T15:21:37Z</dcterms:modified>
</cp:coreProperties>
</file>