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 id="2147483683" r:id="rId6"/>
    <p:sldMasterId id="2147483686" r:id="rId7"/>
    <p:sldMasterId id="2147483690" r:id="rId8"/>
  </p:sldMasterIdLst>
  <p:notesMasterIdLst>
    <p:notesMasterId r:id="rId25"/>
  </p:notesMasterIdLst>
  <p:handoutMasterIdLst>
    <p:handoutMasterId r:id="rId26"/>
  </p:handoutMasterIdLst>
  <p:sldIdLst>
    <p:sldId id="256" r:id="rId9"/>
    <p:sldId id="265" r:id="rId10"/>
    <p:sldId id="278" r:id="rId11"/>
    <p:sldId id="271" r:id="rId12"/>
    <p:sldId id="259" r:id="rId13"/>
    <p:sldId id="267" r:id="rId14"/>
    <p:sldId id="268" r:id="rId15"/>
    <p:sldId id="279" r:id="rId16"/>
    <p:sldId id="270" r:id="rId17"/>
    <p:sldId id="281" r:id="rId18"/>
    <p:sldId id="261" r:id="rId19"/>
    <p:sldId id="273" r:id="rId20"/>
    <p:sldId id="274" r:id="rId21"/>
    <p:sldId id="280" r:id="rId22"/>
    <p:sldId id="277" r:id="rId23"/>
    <p:sldId id="257" r:id="rId24"/>
  </p:sldIdLst>
  <p:sldSz cx="12192000" cy="6858000"/>
  <p:notesSz cx="9926638" cy="679767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a Souto Carballido" initials="CC" lastIdx="4" clrIdx="0">
    <p:extLst>
      <p:ext uri="{19B8F6BF-5375-455C-9EA6-DF929625EA0E}">
        <p15:presenceInfo xmlns:p15="http://schemas.microsoft.com/office/powerpoint/2012/main" userId="S::carolina.carballido@cgu.gov.br::24a92665-d9e5-417f-9451-451efa7bf8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07" autoAdjust="0"/>
  </p:normalViewPr>
  <p:slideViewPr>
    <p:cSldViewPr snapToGrid="0">
      <p:cViewPr varScale="1">
        <p:scale>
          <a:sx n="79" d="100"/>
          <a:sy n="79" d="100"/>
        </p:scale>
        <p:origin x="9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evellynma\Desktop\respostas%20consolida&#231;&#227;o.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pt-BR" sz="2400" b="1" err="1"/>
              <a:t>Respuestas</a:t>
            </a:r>
            <a:r>
              <a:rPr lang="pt-BR" sz="2400" b="1" baseline="0"/>
              <a:t> </a:t>
            </a:r>
            <a:r>
              <a:rPr lang="pt-BR" sz="2400" b="1"/>
              <a:t>a </a:t>
            </a:r>
            <a:r>
              <a:rPr lang="pt-BR" sz="2400" b="1" err="1"/>
              <a:t>las</a:t>
            </a:r>
            <a:r>
              <a:rPr lang="pt-BR" sz="2400" b="1"/>
              <a:t> consultas de</a:t>
            </a:r>
            <a:r>
              <a:rPr lang="pt-BR" sz="2400" b="1" baseline="0"/>
              <a:t> conflito de </a:t>
            </a:r>
            <a:r>
              <a:rPr lang="pt-BR" sz="2400" b="1" baseline="0" err="1"/>
              <a:t>intereses</a:t>
            </a:r>
            <a:endParaRPr lang="pt-BR" sz="2400" b="1"/>
          </a:p>
        </c:rich>
      </c:tx>
      <c:layout>
        <c:manualLayout>
          <c:xMode val="edge"/>
          <c:yMode val="edge"/>
          <c:x val="0.21325598048078648"/>
          <c:y val="0"/>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manualLayout>
          <c:layoutTarget val="inner"/>
          <c:xMode val="edge"/>
          <c:yMode val="edge"/>
          <c:x val="8.6907213845448736E-2"/>
          <c:y val="0.14625956415498634"/>
          <c:w val="0.85473870737334889"/>
          <c:h val="0.65443750129589062"/>
        </c:manualLayout>
      </c:layout>
      <c:barChart>
        <c:barDir val="bar"/>
        <c:grouping val="percentStacked"/>
        <c:varyColors val="0"/>
        <c:ser>
          <c:idx val="0"/>
          <c:order val="0"/>
          <c:tx>
            <c:strRef>
              <c:f>Planilha1!$A$12</c:f>
              <c:strCache>
                <c:ptCount val="1"/>
                <c:pt idx="0">
                  <c:v>Impedimento de otro orden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Planilha1!$B$11:$C$11</c:f>
              <c:strCache>
                <c:ptCount val="2"/>
                <c:pt idx="0">
                  <c:v>Órgano</c:v>
                </c:pt>
                <c:pt idx="1">
                  <c:v>CGU</c:v>
                </c:pt>
              </c:strCache>
            </c:strRef>
          </c:cat>
          <c:val>
            <c:numRef>
              <c:f>Planilha1!$B$12:$C$12</c:f>
              <c:numCache>
                <c:formatCode>0%</c:formatCode>
                <c:ptCount val="2"/>
                <c:pt idx="0">
                  <c:v>2.29E-2</c:v>
                </c:pt>
                <c:pt idx="1">
                  <c:v>4.1666666666666699E-2</c:v>
                </c:pt>
              </c:numCache>
            </c:numRef>
          </c:val>
          <c:extLst>
            <c:ext xmlns:c16="http://schemas.microsoft.com/office/drawing/2014/chart" uri="{C3380CC4-5D6E-409C-BE32-E72D297353CC}">
              <c16:uniqueId val="{00000000-19EF-462A-8CB8-522CDC4B1C2C}"/>
            </c:ext>
          </c:extLst>
        </c:ser>
        <c:ser>
          <c:idx val="1"/>
          <c:order val="1"/>
          <c:tx>
            <c:strRef>
              <c:f>Planilha1!$A$13</c:f>
              <c:strCache>
                <c:ptCount val="1"/>
                <c:pt idx="0">
                  <c:v>No cumple los requisitos de admisibilidad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Planilha1!$B$11:$C$11</c:f>
              <c:strCache>
                <c:ptCount val="2"/>
                <c:pt idx="0">
                  <c:v>Órgano</c:v>
                </c:pt>
                <c:pt idx="1">
                  <c:v>CGU</c:v>
                </c:pt>
              </c:strCache>
            </c:strRef>
          </c:cat>
          <c:val>
            <c:numRef>
              <c:f>Planilha1!$B$13:$C$13</c:f>
              <c:numCache>
                <c:formatCode>0%</c:formatCode>
                <c:ptCount val="2"/>
                <c:pt idx="0">
                  <c:v>0.26769999999999999</c:v>
                </c:pt>
                <c:pt idx="1">
                  <c:v>7.2115384615384609E-2</c:v>
                </c:pt>
              </c:numCache>
            </c:numRef>
          </c:val>
          <c:extLst>
            <c:ext xmlns:c16="http://schemas.microsoft.com/office/drawing/2014/chart" uri="{C3380CC4-5D6E-409C-BE32-E72D297353CC}">
              <c16:uniqueId val="{00000001-19EF-462A-8CB8-522CDC4B1C2C}"/>
            </c:ext>
          </c:extLst>
        </c:ser>
        <c:ser>
          <c:idx val="2"/>
          <c:order val="2"/>
          <c:tx>
            <c:strRef>
              <c:f>Planilha1!$A$14</c:f>
              <c:strCache>
                <c:ptCount val="1"/>
                <c:pt idx="0">
                  <c:v>No hay conflicto relevante / Autorización concedida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Planilha1!$B$11:$C$11</c:f>
              <c:strCache>
                <c:ptCount val="2"/>
                <c:pt idx="0">
                  <c:v>Órgano</c:v>
                </c:pt>
                <c:pt idx="1">
                  <c:v>CGU</c:v>
                </c:pt>
              </c:strCache>
            </c:strRef>
          </c:cat>
          <c:val>
            <c:numRef>
              <c:f>Planilha1!$B$14:$C$14</c:f>
              <c:numCache>
                <c:formatCode>0%</c:formatCode>
                <c:ptCount val="2"/>
                <c:pt idx="0">
                  <c:v>0.54469999999999996</c:v>
                </c:pt>
                <c:pt idx="1">
                  <c:v>0.3108974358974359</c:v>
                </c:pt>
              </c:numCache>
            </c:numRef>
          </c:val>
          <c:extLst>
            <c:ext xmlns:c16="http://schemas.microsoft.com/office/drawing/2014/chart" uri="{C3380CC4-5D6E-409C-BE32-E72D297353CC}">
              <c16:uniqueId val="{00000002-19EF-462A-8CB8-522CDC4B1C2C}"/>
            </c:ext>
          </c:extLst>
        </c:ser>
        <c:ser>
          <c:idx val="3"/>
          <c:order val="3"/>
          <c:tx>
            <c:strRef>
              <c:f>Planilha1!$A$15</c:f>
              <c:strCache>
                <c:ptCount val="1"/>
                <c:pt idx="0">
                  <c:v>Pérdida de objeto</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Planilha1!$B$11:$C$11</c:f>
              <c:strCache>
                <c:ptCount val="2"/>
                <c:pt idx="0">
                  <c:v>Órgano</c:v>
                </c:pt>
                <c:pt idx="1">
                  <c:v>CGU</c:v>
                </c:pt>
              </c:strCache>
            </c:strRef>
          </c:cat>
          <c:val>
            <c:numRef>
              <c:f>Planilha1!$B$15:$C$15</c:f>
              <c:numCache>
                <c:formatCode>0%</c:formatCode>
                <c:ptCount val="2"/>
                <c:pt idx="0">
                  <c:v>2.0199999999999999E-2</c:v>
                </c:pt>
                <c:pt idx="1">
                  <c:v>0.17788461538461539</c:v>
                </c:pt>
              </c:numCache>
            </c:numRef>
          </c:val>
          <c:extLst>
            <c:ext xmlns:c16="http://schemas.microsoft.com/office/drawing/2014/chart" uri="{C3380CC4-5D6E-409C-BE32-E72D297353CC}">
              <c16:uniqueId val="{00000003-19EF-462A-8CB8-522CDC4B1C2C}"/>
            </c:ext>
          </c:extLst>
        </c:ser>
        <c:ser>
          <c:idx val="4"/>
          <c:order val="4"/>
          <c:tx>
            <c:strRef>
              <c:f>Planilha1!$A$16</c:f>
              <c:strCache>
                <c:ptCount val="1"/>
                <c:pt idx="0">
                  <c:v>[Posible] conflicto relevante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Planilha1!$B$11:$C$11</c:f>
              <c:strCache>
                <c:ptCount val="2"/>
                <c:pt idx="0">
                  <c:v>Órgano</c:v>
                </c:pt>
                <c:pt idx="1">
                  <c:v>CGU</c:v>
                </c:pt>
              </c:strCache>
            </c:strRef>
          </c:cat>
          <c:val>
            <c:numRef>
              <c:f>Planilha1!$B$16:$C$16</c:f>
              <c:numCache>
                <c:formatCode>0%</c:formatCode>
                <c:ptCount val="2"/>
                <c:pt idx="0">
                  <c:v>0.14449999999999999</c:v>
                </c:pt>
                <c:pt idx="1">
                  <c:v>0.2483974358974359</c:v>
                </c:pt>
              </c:numCache>
            </c:numRef>
          </c:val>
          <c:extLst>
            <c:ext xmlns:c16="http://schemas.microsoft.com/office/drawing/2014/chart" uri="{C3380CC4-5D6E-409C-BE32-E72D297353CC}">
              <c16:uniqueId val="{00000004-19EF-462A-8CB8-522CDC4B1C2C}"/>
            </c:ext>
          </c:extLst>
        </c:ser>
        <c:ser>
          <c:idx val="5"/>
          <c:order val="5"/>
          <c:tx>
            <c:strRef>
              <c:f>Planilha1!$A$17</c:f>
              <c:strCache>
                <c:ptCount val="1"/>
                <c:pt idx="0">
                  <c:v>Conflicto mitigable / Autorización condicionada</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19EF-462A-8CB8-522CDC4B1C2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Planilha1!$B$11:$C$11</c:f>
              <c:strCache>
                <c:ptCount val="2"/>
                <c:pt idx="0">
                  <c:v>Órgano</c:v>
                </c:pt>
                <c:pt idx="1">
                  <c:v>CGU</c:v>
                </c:pt>
              </c:strCache>
            </c:strRef>
          </c:cat>
          <c:val>
            <c:numRef>
              <c:f>Planilha1!$B$17:$C$17</c:f>
              <c:numCache>
                <c:formatCode>0%</c:formatCode>
                <c:ptCount val="2"/>
                <c:pt idx="0">
                  <c:v>0</c:v>
                </c:pt>
                <c:pt idx="1">
                  <c:v>0.14903846153846154</c:v>
                </c:pt>
              </c:numCache>
            </c:numRef>
          </c:val>
          <c:extLst>
            <c:ext xmlns:c16="http://schemas.microsoft.com/office/drawing/2014/chart" uri="{C3380CC4-5D6E-409C-BE32-E72D297353CC}">
              <c16:uniqueId val="{00000006-19EF-462A-8CB8-522CDC4B1C2C}"/>
            </c:ext>
          </c:extLst>
        </c:ser>
        <c:dLbls>
          <c:dLblPos val="ctr"/>
          <c:showLegendKey val="0"/>
          <c:showVal val="1"/>
          <c:showCatName val="0"/>
          <c:showSerName val="0"/>
          <c:showPercent val="0"/>
          <c:showBubbleSize val="0"/>
        </c:dLbls>
        <c:gapWidth val="150"/>
        <c:overlap val="100"/>
        <c:axId val="1515119648"/>
        <c:axId val="1530105952"/>
      </c:barChart>
      <c:catAx>
        <c:axId val="1515119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600" b="1" i="0" u="none" strike="noStrike" kern="1200" baseline="0">
                <a:solidFill>
                  <a:schemeClr val="tx1">
                    <a:lumMod val="65000"/>
                    <a:lumOff val="35000"/>
                  </a:schemeClr>
                </a:solidFill>
                <a:latin typeface="+mn-lt"/>
                <a:ea typeface="+mn-ea"/>
                <a:cs typeface="+mn-cs"/>
              </a:defRPr>
            </a:pPr>
            <a:endParaRPr lang="pt-BR"/>
          </a:p>
        </c:txPr>
        <c:crossAx val="1530105952"/>
        <c:crosses val="autoZero"/>
        <c:auto val="1"/>
        <c:lblAlgn val="ctr"/>
        <c:lblOffset val="100"/>
        <c:noMultiLvlLbl val="0"/>
      </c:catAx>
      <c:valAx>
        <c:axId val="153010595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crossAx val="1515119648"/>
        <c:crosses val="autoZero"/>
        <c:crossBetween val="between"/>
      </c:valAx>
      <c:spPr>
        <a:noFill/>
        <a:ln>
          <a:noFill/>
        </a:ln>
        <a:effectLst/>
      </c:spPr>
    </c:plotArea>
    <c:legend>
      <c:legendPos val="b"/>
      <c:layout>
        <c:manualLayout>
          <c:xMode val="edge"/>
          <c:yMode val="edge"/>
          <c:x val="1.4788958318733341E-2"/>
          <c:y val="0.85979494768299081"/>
          <c:w val="0.9535610720318648"/>
          <c:h val="0.1246257739460610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18838F-D0CB-4E75-A378-0FAD7222544A}" type="doc">
      <dgm:prSet loTypeId="urn:microsoft.com/office/officeart/2005/8/layout/list1" loCatId="list" qsTypeId="urn:microsoft.com/office/officeart/2005/8/quickstyle/simple4" qsCatId="simple" csTypeId="urn:microsoft.com/office/officeart/2005/8/colors/accent1_1" csCatId="accent1" phldr="1"/>
      <dgm:spPr/>
      <dgm:t>
        <a:bodyPr/>
        <a:lstStyle/>
        <a:p>
          <a:endParaRPr lang="en-US"/>
        </a:p>
      </dgm:t>
    </dgm:pt>
    <dgm:pt modelId="{E10982DD-DEB9-4236-892A-EF8CBE1B08F8}">
      <dgm:prSet custT="1"/>
      <dgm:spPr/>
      <dgm:t>
        <a:bodyPr/>
        <a:lstStyle/>
        <a:p>
          <a:r>
            <a:rPr lang="es-419" sz="2400" b="1"/>
            <a:t>Ley núm 12.813/2013 </a:t>
          </a:r>
          <a:r>
            <a:rPr lang="es-419" sz="2400"/>
            <a:t>- Ley de Conflicto de Intereses</a:t>
          </a:r>
        </a:p>
      </dgm:t>
    </dgm:pt>
    <dgm:pt modelId="{C740D147-D65D-465F-835E-717F2DD2BA98}" type="parTrans" cxnId="{0EC213AA-95F1-471F-A929-8732357410ED}">
      <dgm:prSet/>
      <dgm:spPr/>
      <dgm:t>
        <a:bodyPr/>
        <a:lstStyle/>
        <a:p>
          <a:endParaRPr lang="es-419"/>
        </a:p>
      </dgm:t>
    </dgm:pt>
    <dgm:pt modelId="{5C90668F-C04A-456C-A8E0-EA3A75DC9503}" type="sibTrans" cxnId="{0EC213AA-95F1-471F-A929-8732357410ED}">
      <dgm:prSet/>
      <dgm:spPr/>
      <dgm:t>
        <a:bodyPr/>
        <a:lstStyle/>
        <a:p>
          <a:endParaRPr lang="es-419"/>
        </a:p>
      </dgm:t>
    </dgm:pt>
    <dgm:pt modelId="{7197E849-EEED-4703-8FEF-EA02CEDC3995}">
      <dgm:prSet custT="1"/>
      <dgm:spPr/>
      <dgm:t>
        <a:bodyPr/>
        <a:lstStyle/>
        <a:p>
          <a:r>
            <a:rPr lang="es-419" sz="2400" b="1"/>
            <a:t>Portaria Interministerial MP/CGU núm. 333/2013</a:t>
          </a:r>
          <a:endParaRPr lang="es-419" sz="2400"/>
        </a:p>
      </dgm:t>
    </dgm:pt>
    <dgm:pt modelId="{44F47BA8-00A4-466C-9C31-1307488BBB54}" type="parTrans" cxnId="{CF7C5FAF-22A8-4BEC-834A-D0D0FEDC8D0D}">
      <dgm:prSet/>
      <dgm:spPr/>
      <dgm:t>
        <a:bodyPr/>
        <a:lstStyle/>
        <a:p>
          <a:endParaRPr lang="es-419"/>
        </a:p>
      </dgm:t>
    </dgm:pt>
    <dgm:pt modelId="{DBE890AE-5D5B-4460-AB4B-024907ECF1B9}" type="sibTrans" cxnId="{CF7C5FAF-22A8-4BEC-834A-D0D0FEDC8D0D}">
      <dgm:prSet/>
      <dgm:spPr/>
      <dgm:t>
        <a:bodyPr/>
        <a:lstStyle/>
        <a:p>
          <a:endParaRPr lang="es-419"/>
        </a:p>
      </dgm:t>
    </dgm:pt>
    <dgm:pt modelId="{78122E0D-DC4C-41F7-8174-EC694C8EFA5C}">
      <dgm:prSet custT="1"/>
      <dgm:spPr/>
      <dgm:t>
        <a:bodyPr/>
        <a:lstStyle/>
        <a:p>
          <a:r>
            <a:rPr lang="es-419" sz="2400" b="1"/>
            <a:t>Resoluciones CEP núm. 09/2005, 11/2017</a:t>
          </a:r>
          <a:endParaRPr lang="es-419" sz="2400"/>
        </a:p>
      </dgm:t>
    </dgm:pt>
    <dgm:pt modelId="{8AC10858-1561-4426-90C0-CE1300239C64}" type="parTrans" cxnId="{7058EC25-4CE4-49F0-9431-5803696D5F03}">
      <dgm:prSet/>
      <dgm:spPr/>
      <dgm:t>
        <a:bodyPr/>
        <a:lstStyle/>
        <a:p>
          <a:endParaRPr lang="es-419"/>
        </a:p>
      </dgm:t>
    </dgm:pt>
    <dgm:pt modelId="{EC6EBC77-64D8-4ACB-91C1-3DA85FAC5158}" type="sibTrans" cxnId="{7058EC25-4CE4-49F0-9431-5803696D5F03}">
      <dgm:prSet/>
      <dgm:spPr/>
      <dgm:t>
        <a:bodyPr/>
        <a:lstStyle/>
        <a:p>
          <a:endParaRPr lang="es-419"/>
        </a:p>
      </dgm:t>
    </dgm:pt>
    <dgm:pt modelId="{3BF31D67-3219-4FA2-BEB6-3848F342A6E3}">
      <dgm:prSet custT="1"/>
      <dgm:spPr/>
      <dgm:t>
        <a:bodyPr/>
        <a:lstStyle/>
        <a:p>
          <a:r>
            <a:rPr lang="es-419" sz="1800"/>
            <a:t>Definición (art. 3)</a:t>
          </a:r>
        </a:p>
      </dgm:t>
    </dgm:pt>
    <dgm:pt modelId="{C7ECBC1A-D336-4592-ACA2-F21C8C671BC6}" type="parTrans" cxnId="{261B67B4-72A9-408B-B8BB-E6019C2CEA77}">
      <dgm:prSet/>
      <dgm:spPr/>
      <dgm:t>
        <a:bodyPr/>
        <a:lstStyle/>
        <a:p>
          <a:endParaRPr lang="es-419"/>
        </a:p>
      </dgm:t>
    </dgm:pt>
    <dgm:pt modelId="{453A79D6-C625-4E35-8EBE-8BDC8CADCC75}" type="sibTrans" cxnId="{261B67B4-72A9-408B-B8BB-E6019C2CEA77}">
      <dgm:prSet/>
      <dgm:spPr/>
      <dgm:t>
        <a:bodyPr/>
        <a:lstStyle/>
        <a:p>
          <a:endParaRPr lang="es-419"/>
        </a:p>
      </dgm:t>
    </dgm:pt>
    <dgm:pt modelId="{FB42F063-5103-4D8F-96D7-C434E9E76D3A}">
      <dgm:prSet custT="1"/>
      <dgm:spPr/>
      <dgm:t>
        <a:bodyPr/>
        <a:lstStyle/>
        <a:p>
          <a:r>
            <a:rPr lang="es-419" sz="1800"/>
            <a:t>Situaciones – durante y posterior (art. 5, 6)</a:t>
          </a:r>
        </a:p>
      </dgm:t>
    </dgm:pt>
    <dgm:pt modelId="{1B2871AB-E99D-483E-B9B5-53CBEA628D64}" type="parTrans" cxnId="{3A715B91-0610-4DAC-9BD6-BBED39E16D28}">
      <dgm:prSet/>
      <dgm:spPr/>
      <dgm:t>
        <a:bodyPr/>
        <a:lstStyle/>
        <a:p>
          <a:endParaRPr lang="es-419"/>
        </a:p>
      </dgm:t>
    </dgm:pt>
    <dgm:pt modelId="{80633433-E0BD-4B27-8810-2D01BA508FE8}" type="sibTrans" cxnId="{3A715B91-0610-4DAC-9BD6-BBED39E16D28}">
      <dgm:prSet/>
      <dgm:spPr/>
      <dgm:t>
        <a:bodyPr/>
        <a:lstStyle/>
        <a:p>
          <a:endParaRPr lang="es-419"/>
        </a:p>
      </dgm:t>
    </dgm:pt>
    <dgm:pt modelId="{CBFF6825-814C-4C39-86E1-29000AE0304F}">
      <dgm:prSet custT="1"/>
      <dgm:spPr/>
      <dgm:t>
        <a:bodyPr/>
        <a:lstStyle/>
        <a:p>
          <a:r>
            <a:rPr lang="es-419" sz="1800"/>
            <a:t>Universo de obligados (art. 2, 10)</a:t>
          </a:r>
        </a:p>
      </dgm:t>
    </dgm:pt>
    <dgm:pt modelId="{BAF36305-8CEF-48C7-B7BA-C7E2C3B853AD}" type="parTrans" cxnId="{DB7D8426-30EA-4976-92D8-F56975F05817}">
      <dgm:prSet/>
      <dgm:spPr/>
      <dgm:t>
        <a:bodyPr/>
        <a:lstStyle/>
        <a:p>
          <a:endParaRPr lang="es-419"/>
        </a:p>
      </dgm:t>
    </dgm:pt>
    <dgm:pt modelId="{B130FAE2-2921-46BF-8E58-49C59664F503}" type="sibTrans" cxnId="{DB7D8426-30EA-4976-92D8-F56975F05817}">
      <dgm:prSet/>
      <dgm:spPr/>
      <dgm:t>
        <a:bodyPr/>
        <a:lstStyle/>
        <a:p>
          <a:endParaRPr lang="es-419"/>
        </a:p>
      </dgm:t>
    </dgm:pt>
    <dgm:pt modelId="{A813740B-AAC0-4432-B221-57861C231516}">
      <dgm:prSet custT="1"/>
      <dgm:spPr/>
      <dgm:t>
        <a:bodyPr/>
        <a:lstStyle/>
        <a:p>
          <a:r>
            <a:rPr lang="es-419" sz="1800"/>
            <a:t>Órganos de aplicación, medidas remediales (art. 8)</a:t>
          </a:r>
        </a:p>
      </dgm:t>
    </dgm:pt>
    <dgm:pt modelId="{7DFC60A1-0BEC-4ECB-ABCE-9C241D90C45E}" type="parTrans" cxnId="{49231156-18E7-4B7B-8609-6576D6CF9086}">
      <dgm:prSet/>
      <dgm:spPr/>
      <dgm:t>
        <a:bodyPr/>
        <a:lstStyle/>
        <a:p>
          <a:endParaRPr lang="es-419"/>
        </a:p>
      </dgm:t>
    </dgm:pt>
    <dgm:pt modelId="{650327F3-9222-415A-BCC7-1DEDEE7FD682}" type="sibTrans" cxnId="{49231156-18E7-4B7B-8609-6576D6CF9086}">
      <dgm:prSet/>
      <dgm:spPr/>
      <dgm:t>
        <a:bodyPr/>
        <a:lstStyle/>
        <a:p>
          <a:endParaRPr lang="es-419"/>
        </a:p>
      </dgm:t>
    </dgm:pt>
    <dgm:pt modelId="{DC0EF2D6-2337-441D-87EB-BBE571D9C2A5}">
      <dgm:prSet custT="1"/>
      <dgm:spPr/>
      <dgm:t>
        <a:bodyPr/>
        <a:lstStyle/>
        <a:p>
          <a:r>
            <a:rPr lang="es-419" sz="1800"/>
            <a:t>Declaración (art. 9)</a:t>
          </a:r>
        </a:p>
      </dgm:t>
    </dgm:pt>
    <dgm:pt modelId="{6DD1DE8A-D508-44B8-8D3F-91BD38F465AD}" type="parTrans" cxnId="{5D1B6712-2DBC-4B58-8070-8EC0FDB94BA9}">
      <dgm:prSet/>
      <dgm:spPr/>
      <dgm:t>
        <a:bodyPr/>
        <a:lstStyle/>
        <a:p>
          <a:endParaRPr lang="es-419"/>
        </a:p>
      </dgm:t>
    </dgm:pt>
    <dgm:pt modelId="{5DB36652-AFFE-4CEA-836C-23C1558E960C}" type="sibTrans" cxnId="{5D1B6712-2DBC-4B58-8070-8EC0FDB94BA9}">
      <dgm:prSet/>
      <dgm:spPr/>
      <dgm:t>
        <a:bodyPr/>
        <a:lstStyle/>
        <a:p>
          <a:endParaRPr lang="es-419"/>
        </a:p>
      </dgm:t>
    </dgm:pt>
    <dgm:pt modelId="{1B4E3ABC-9049-4811-A320-2653259FDDF4}">
      <dgm:prSet custT="1"/>
      <dgm:spPr/>
      <dgm:t>
        <a:bodyPr/>
        <a:lstStyle/>
        <a:p>
          <a:r>
            <a:rPr lang="es-419" sz="1800">
              <a:cs typeface="Arial"/>
            </a:rPr>
            <a:t>Transparencia </a:t>
          </a:r>
          <a:r>
            <a:rPr lang="es-419" sz="1800"/>
            <a:t>de agenda (art. 11)</a:t>
          </a:r>
        </a:p>
      </dgm:t>
    </dgm:pt>
    <dgm:pt modelId="{1AA6478B-8A71-4CB1-B1E7-FAD32AFB1D6B}" type="parTrans" cxnId="{CFC5E920-D4CA-49D5-8F12-4BDB58AA7650}">
      <dgm:prSet/>
      <dgm:spPr/>
      <dgm:t>
        <a:bodyPr/>
        <a:lstStyle/>
        <a:p>
          <a:endParaRPr lang="es-419"/>
        </a:p>
      </dgm:t>
    </dgm:pt>
    <dgm:pt modelId="{9BBCA46F-A271-4A42-8199-3C555C75BC21}" type="sibTrans" cxnId="{CFC5E920-D4CA-49D5-8F12-4BDB58AA7650}">
      <dgm:prSet/>
      <dgm:spPr/>
      <dgm:t>
        <a:bodyPr/>
        <a:lstStyle/>
        <a:p>
          <a:endParaRPr lang="es-419"/>
        </a:p>
      </dgm:t>
    </dgm:pt>
    <dgm:pt modelId="{3F1EF43F-45B1-4C89-BE32-18934C917715}">
      <dgm:prSet custT="1"/>
      <dgm:spPr/>
      <dgm:t>
        <a:bodyPr/>
        <a:lstStyle/>
        <a:p>
          <a:r>
            <a:rPr lang="es-419" sz="1800"/>
            <a:t>Sanciones (art. 12, 13)</a:t>
          </a:r>
        </a:p>
      </dgm:t>
    </dgm:pt>
    <dgm:pt modelId="{57099171-1D07-4864-8A5F-5B20C094AD73}" type="parTrans" cxnId="{41EF60EA-F0C4-47FA-B8EF-B5865ADBF24F}">
      <dgm:prSet/>
      <dgm:spPr/>
      <dgm:t>
        <a:bodyPr/>
        <a:lstStyle/>
        <a:p>
          <a:endParaRPr lang="es-419"/>
        </a:p>
      </dgm:t>
    </dgm:pt>
    <dgm:pt modelId="{4C5DF7A5-AF28-47B1-A256-3CAB249C8BCF}" type="sibTrans" cxnId="{41EF60EA-F0C4-47FA-B8EF-B5865ADBF24F}">
      <dgm:prSet/>
      <dgm:spPr/>
      <dgm:t>
        <a:bodyPr/>
        <a:lstStyle/>
        <a:p>
          <a:endParaRPr lang="es-419"/>
        </a:p>
      </dgm:t>
    </dgm:pt>
    <dgm:pt modelId="{557A7A1E-4D12-4A65-9F80-390020550CC9}">
      <dgm:prSet custT="1"/>
      <dgm:spPr/>
      <dgm:t>
        <a:bodyPr/>
        <a:lstStyle/>
        <a:p>
          <a:r>
            <a:rPr lang="es-419" sz="1800"/>
            <a:t>Consulta, autorización</a:t>
          </a:r>
          <a:endParaRPr lang="es-419" sz="2000"/>
        </a:p>
      </dgm:t>
    </dgm:pt>
    <dgm:pt modelId="{CE031337-B3FC-4758-8F82-07A5D2F37FC2}" type="parTrans" cxnId="{E79037F1-01A9-43B4-B89D-408C1DAEBC57}">
      <dgm:prSet/>
      <dgm:spPr/>
      <dgm:t>
        <a:bodyPr/>
        <a:lstStyle/>
        <a:p>
          <a:endParaRPr lang="es-419"/>
        </a:p>
      </dgm:t>
    </dgm:pt>
    <dgm:pt modelId="{21DEA6A4-A389-4EAB-9CEE-A0BA09EE4B47}" type="sibTrans" cxnId="{E79037F1-01A9-43B4-B89D-408C1DAEBC57}">
      <dgm:prSet/>
      <dgm:spPr/>
      <dgm:t>
        <a:bodyPr/>
        <a:lstStyle/>
        <a:p>
          <a:endParaRPr lang="es-419"/>
        </a:p>
      </dgm:t>
    </dgm:pt>
    <dgm:pt modelId="{16648147-B5A8-4A2B-9C3C-B8F482135B60}">
      <dgm:prSet custT="1"/>
      <dgm:spPr/>
      <dgm:t>
        <a:bodyPr/>
        <a:lstStyle/>
        <a:p>
          <a:r>
            <a:rPr lang="es-419" sz="1800"/>
            <a:t>Declaración Confidencial de Informaciones</a:t>
          </a:r>
        </a:p>
      </dgm:t>
    </dgm:pt>
    <dgm:pt modelId="{68794BB6-2A01-4E69-89D2-C8E658F897EB}" type="parTrans" cxnId="{27BB4DB1-4805-4A09-9CA2-25EEB7108159}">
      <dgm:prSet/>
      <dgm:spPr/>
      <dgm:t>
        <a:bodyPr/>
        <a:lstStyle/>
        <a:p>
          <a:endParaRPr lang="es-419"/>
        </a:p>
      </dgm:t>
    </dgm:pt>
    <dgm:pt modelId="{42FFBE12-7D31-438C-861E-635237D1CB9E}" type="sibTrans" cxnId="{27BB4DB1-4805-4A09-9CA2-25EEB7108159}">
      <dgm:prSet/>
      <dgm:spPr/>
      <dgm:t>
        <a:bodyPr/>
        <a:lstStyle/>
        <a:p>
          <a:endParaRPr lang="es-419"/>
        </a:p>
      </dgm:t>
    </dgm:pt>
    <dgm:pt modelId="{B157AC3E-A8C2-41DC-8FBC-119FF04E4EB4}">
      <dgm:prSet custT="1"/>
      <dgm:spPr/>
      <dgm:t>
        <a:bodyPr/>
        <a:lstStyle/>
        <a:p>
          <a:r>
            <a:rPr lang="es-419" sz="1800" dirty="0"/>
            <a:t>Agenda de compromisos públicos</a:t>
          </a:r>
        </a:p>
      </dgm:t>
    </dgm:pt>
    <dgm:pt modelId="{C3265482-833A-4837-89FA-73023D1F78E9}" type="parTrans" cxnId="{9388F9F3-11D9-4F6C-A155-AEC12E543426}">
      <dgm:prSet/>
      <dgm:spPr/>
      <dgm:t>
        <a:bodyPr/>
        <a:lstStyle/>
        <a:p>
          <a:endParaRPr lang="es-419"/>
        </a:p>
      </dgm:t>
    </dgm:pt>
    <dgm:pt modelId="{54191C6B-BBB2-4A35-BDB6-E33247F89F00}" type="sibTrans" cxnId="{9388F9F3-11D9-4F6C-A155-AEC12E543426}">
      <dgm:prSet/>
      <dgm:spPr/>
      <dgm:t>
        <a:bodyPr/>
        <a:lstStyle/>
        <a:p>
          <a:endParaRPr lang="es-419"/>
        </a:p>
      </dgm:t>
    </dgm:pt>
    <dgm:pt modelId="{F07FEB1C-BB6A-4578-B3ED-75B94989E9DD}">
      <dgm:prSet custT="1"/>
      <dgm:spPr/>
      <dgm:t>
        <a:bodyPr/>
        <a:lstStyle/>
        <a:p>
          <a:r>
            <a:rPr lang="es-419" sz="1800"/>
            <a:t>Dever de prevención (art. 4)</a:t>
          </a:r>
        </a:p>
      </dgm:t>
    </dgm:pt>
    <dgm:pt modelId="{77B30E8F-0B92-4D40-99D3-18BA0D432691}" type="parTrans" cxnId="{00195771-0E96-42DD-AC23-D707B11D641A}">
      <dgm:prSet/>
      <dgm:spPr/>
    </dgm:pt>
    <dgm:pt modelId="{62A72861-C7B8-4010-9B80-0AC0B25DB97A}" type="sibTrans" cxnId="{00195771-0E96-42DD-AC23-D707B11D641A}">
      <dgm:prSet/>
      <dgm:spPr/>
    </dgm:pt>
    <dgm:pt modelId="{445576DC-379D-451F-9E95-2E1E3784E216}" type="pres">
      <dgm:prSet presAssocID="{AF18838F-D0CB-4E75-A378-0FAD7222544A}" presName="linear" presStyleCnt="0">
        <dgm:presLayoutVars>
          <dgm:dir/>
          <dgm:animLvl val="lvl"/>
          <dgm:resizeHandles val="exact"/>
        </dgm:presLayoutVars>
      </dgm:prSet>
      <dgm:spPr/>
    </dgm:pt>
    <dgm:pt modelId="{FE6478E4-4988-4F55-B13F-032D74EB1F40}" type="pres">
      <dgm:prSet presAssocID="{E10982DD-DEB9-4236-892A-EF8CBE1B08F8}" presName="parentLin" presStyleCnt="0"/>
      <dgm:spPr/>
    </dgm:pt>
    <dgm:pt modelId="{39A1A0F1-FBFF-4753-86D0-36A26C2841EB}" type="pres">
      <dgm:prSet presAssocID="{E10982DD-DEB9-4236-892A-EF8CBE1B08F8}" presName="parentLeftMargin" presStyleLbl="node1" presStyleIdx="0" presStyleCnt="3"/>
      <dgm:spPr/>
    </dgm:pt>
    <dgm:pt modelId="{3D08ADFE-0BF5-4458-A7FF-9188D77AEE4D}" type="pres">
      <dgm:prSet presAssocID="{E10982DD-DEB9-4236-892A-EF8CBE1B08F8}" presName="parentText" presStyleLbl="node1" presStyleIdx="0" presStyleCnt="3" custScaleX="142857">
        <dgm:presLayoutVars>
          <dgm:chMax val="0"/>
          <dgm:bulletEnabled val="1"/>
        </dgm:presLayoutVars>
      </dgm:prSet>
      <dgm:spPr/>
    </dgm:pt>
    <dgm:pt modelId="{D6BEA1BE-B92F-4B52-A271-99B429A30C49}" type="pres">
      <dgm:prSet presAssocID="{E10982DD-DEB9-4236-892A-EF8CBE1B08F8}" presName="negativeSpace" presStyleCnt="0"/>
      <dgm:spPr/>
    </dgm:pt>
    <dgm:pt modelId="{681F97B3-4121-4499-8986-6F0627270209}" type="pres">
      <dgm:prSet presAssocID="{E10982DD-DEB9-4236-892A-EF8CBE1B08F8}" presName="childText" presStyleLbl="conFgAcc1" presStyleIdx="0" presStyleCnt="3">
        <dgm:presLayoutVars>
          <dgm:bulletEnabled val="1"/>
        </dgm:presLayoutVars>
      </dgm:prSet>
      <dgm:spPr/>
    </dgm:pt>
    <dgm:pt modelId="{B72570C4-0DD2-4E46-9783-F9727C9A5CAF}" type="pres">
      <dgm:prSet presAssocID="{5C90668F-C04A-456C-A8E0-EA3A75DC9503}" presName="spaceBetweenRectangles" presStyleCnt="0"/>
      <dgm:spPr/>
    </dgm:pt>
    <dgm:pt modelId="{9F7575F0-FD38-4847-A948-147BA666C8D0}" type="pres">
      <dgm:prSet presAssocID="{7197E849-EEED-4703-8FEF-EA02CEDC3995}" presName="parentLin" presStyleCnt="0"/>
      <dgm:spPr/>
    </dgm:pt>
    <dgm:pt modelId="{ED397806-0525-4F91-B613-0B16015D27D1}" type="pres">
      <dgm:prSet presAssocID="{7197E849-EEED-4703-8FEF-EA02CEDC3995}" presName="parentLeftMargin" presStyleLbl="node1" presStyleIdx="0" presStyleCnt="3"/>
      <dgm:spPr/>
    </dgm:pt>
    <dgm:pt modelId="{F8901E2B-F260-441C-A8FB-F97210AF75E5}" type="pres">
      <dgm:prSet presAssocID="{7197E849-EEED-4703-8FEF-EA02CEDC3995}" presName="parentText" presStyleLbl="node1" presStyleIdx="1" presStyleCnt="3" custScaleX="142857">
        <dgm:presLayoutVars>
          <dgm:chMax val="0"/>
          <dgm:bulletEnabled val="1"/>
        </dgm:presLayoutVars>
      </dgm:prSet>
      <dgm:spPr/>
    </dgm:pt>
    <dgm:pt modelId="{390A0FCA-6192-40E6-A319-0BE84DD70221}" type="pres">
      <dgm:prSet presAssocID="{7197E849-EEED-4703-8FEF-EA02CEDC3995}" presName="negativeSpace" presStyleCnt="0"/>
      <dgm:spPr/>
    </dgm:pt>
    <dgm:pt modelId="{1B238764-DB45-466A-BB31-C94801220E82}" type="pres">
      <dgm:prSet presAssocID="{7197E849-EEED-4703-8FEF-EA02CEDC3995}" presName="childText" presStyleLbl="conFgAcc1" presStyleIdx="1" presStyleCnt="3">
        <dgm:presLayoutVars>
          <dgm:bulletEnabled val="1"/>
        </dgm:presLayoutVars>
      </dgm:prSet>
      <dgm:spPr/>
    </dgm:pt>
    <dgm:pt modelId="{C3DEDFB0-2C33-48C6-8072-99CBDE324C42}" type="pres">
      <dgm:prSet presAssocID="{DBE890AE-5D5B-4460-AB4B-024907ECF1B9}" presName="spaceBetweenRectangles" presStyleCnt="0"/>
      <dgm:spPr/>
    </dgm:pt>
    <dgm:pt modelId="{BDC982A1-436E-470A-8CF2-6A04F389C48C}" type="pres">
      <dgm:prSet presAssocID="{78122E0D-DC4C-41F7-8174-EC694C8EFA5C}" presName="parentLin" presStyleCnt="0"/>
      <dgm:spPr/>
    </dgm:pt>
    <dgm:pt modelId="{34F828C6-9576-4BD2-B108-5455EC1C3667}" type="pres">
      <dgm:prSet presAssocID="{78122E0D-DC4C-41F7-8174-EC694C8EFA5C}" presName="parentLeftMargin" presStyleLbl="node1" presStyleIdx="1" presStyleCnt="3"/>
      <dgm:spPr/>
    </dgm:pt>
    <dgm:pt modelId="{1A308338-ABC9-4556-B0A9-DDB3D171B8EE}" type="pres">
      <dgm:prSet presAssocID="{78122E0D-DC4C-41F7-8174-EC694C8EFA5C}" presName="parentText" presStyleLbl="node1" presStyleIdx="2" presStyleCnt="3">
        <dgm:presLayoutVars>
          <dgm:chMax val="0"/>
          <dgm:bulletEnabled val="1"/>
        </dgm:presLayoutVars>
      </dgm:prSet>
      <dgm:spPr/>
    </dgm:pt>
    <dgm:pt modelId="{9D73E07B-D451-4F5B-A146-EDC3B8CBEBC2}" type="pres">
      <dgm:prSet presAssocID="{78122E0D-DC4C-41F7-8174-EC694C8EFA5C}" presName="negativeSpace" presStyleCnt="0"/>
      <dgm:spPr/>
    </dgm:pt>
    <dgm:pt modelId="{1153D522-5758-4258-979B-09CB13D61260}" type="pres">
      <dgm:prSet presAssocID="{78122E0D-DC4C-41F7-8174-EC694C8EFA5C}" presName="childText" presStyleLbl="conFgAcc1" presStyleIdx="2" presStyleCnt="3">
        <dgm:presLayoutVars>
          <dgm:bulletEnabled val="1"/>
        </dgm:presLayoutVars>
      </dgm:prSet>
      <dgm:spPr/>
    </dgm:pt>
  </dgm:ptLst>
  <dgm:cxnLst>
    <dgm:cxn modelId="{5D1B6712-2DBC-4B58-8070-8EC0FDB94BA9}" srcId="{E10982DD-DEB9-4236-892A-EF8CBE1B08F8}" destId="{DC0EF2D6-2337-441D-87EB-BBE571D9C2A5}" srcOrd="5" destOrd="0" parTransId="{6DD1DE8A-D508-44B8-8D3F-91BD38F465AD}" sibTransId="{5DB36652-AFFE-4CEA-836C-23C1558E960C}"/>
    <dgm:cxn modelId="{D9CF5B16-33E1-4E65-9FF6-03692E982BD4}" type="presOf" srcId="{78122E0D-DC4C-41F7-8174-EC694C8EFA5C}" destId="{34F828C6-9576-4BD2-B108-5455EC1C3667}" srcOrd="0" destOrd="0" presId="urn:microsoft.com/office/officeart/2005/8/layout/list1"/>
    <dgm:cxn modelId="{0A735B1B-F032-4EDC-BB2C-5B0AE5619FC5}" type="presOf" srcId="{7197E849-EEED-4703-8FEF-EA02CEDC3995}" destId="{ED397806-0525-4F91-B613-0B16015D27D1}" srcOrd="0" destOrd="0" presId="urn:microsoft.com/office/officeart/2005/8/layout/list1"/>
    <dgm:cxn modelId="{D3972A20-A502-49F8-BBD7-0F7C0318EF9C}" type="presOf" srcId="{3F1EF43F-45B1-4C89-BE32-18934C917715}" destId="{681F97B3-4121-4499-8986-6F0627270209}" srcOrd="0" destOrd="7" presId="urn:microsoft.com/office/officeart/2005/8/layout/list1"/>
    <dgm:cxn modelId="{CFC5E920-D4CA-49D5-8F12-4BDB58AA7650}" srcId="{E10982DD-DEB9-4236-892A-EF8CBE1B08F8}" destId="{1B4E3ABC-9049-4811-A320-2653259FDDF4}" srcOrd="6" destOrd="0" parTransId="{1AA6478B-8A71-4CB1-B1E7-FAD32AFB1D6B}" sibTransId="{9BBCA46F-A271-4A42-8199-3C555C75BC21}"/>
    <dgm:cxn modelId="{7058EC25-4CE4-49F0-9431-5803696D5F03}" srcId="{AF18838F-D0CB-4E75-A378-0FAD7222544A}" destId="{78122E0D-DC4C-41F7-8174-EC694C8EFA5C}" srcOrd="2" destOrd="0" parTransId="{8AC10858-1561-4426-90C0-CE1300239C64}" sibTransId="{EC6EBC77-64D8-4ACB-91C1-3DA85FAC5158}"/>
    <dgm:cxn modelId="{DB7D8426-30EA-4976-92D8-F56975F05817}" srcId="{E10982DD-DEB9-4236-892A-EF8CBE1B08F8}" destId="{CBFF6825-814C-4C39-86E1-29000AE0304F}" srcOrd="2" destOrd="0" parTransId="{BAF36305-8CEF-48C7-B7BA-C7E2C3B853AD}" sibTransId="{B130FAE2-2921-46BF-8E58-49C59664F503}"/>
    <dgm:cxn modelId="{6BE45732-A3AC-4F19-8A1D-D94B239C7B75}" type="presOf" srcId="{DC0EF2D6-2337-441D-87EB-BBE571D9C2A5}" destId="{681F97B3-4121-4499-8986-6F0627270209}" srcOrd="0" destOrd="5" presId="urn:microsoft.com/office/officeart/2005/8/layout/list1"/>
    <dgm:cxn modelId="{B1E83F3C-EDC2-4C23-8870-9EFED3128574}" type="presOf" srcId="{B157AC3E-A8C2-41DC-8FBC-119FF04E4EB4}" destId="{1153D522-5758-4258-979B-09CB13D61260}" srcOrd="0" destOrd="1" presId="urn:microsoft.com/office/officeart/2005/8/layout/list1"/>
    <dgm:cxn modelId="{5FB2EC3F-92D0-4A78-9B45-3985FDC6CB43}" type="presOf" srcId="{16648147-B5A8-4A2B-9C3C-B8F482135B60}" destId="{1153D522-5758-4258-979B-09CB13D61260}" srcOrd="0" destOrd="0" presId="urn:microsoft.com/office/officeart/2005/8/layout/list1"/>
    <dgm:cxn modelId="{44B8F64C-6D1D-447F-89F3-6F0626F60B8A}" type="presOf" srcId="{FB42F063-5103-4D8F-96D7-C434E9E76D3A}" destId="{681F97B3-4121-4499-8986-6F0627270209}" srcOrd="0" destOrd="1" presId="urn:microsoft.com/office/officeart/2005/8/layout/list1"/>
    <dgm:cxn modelId="{5E56EC4E-E6BA-4F96-B0F5-8F0EC62A5349}" type="presOf" srcId="{3BF31D67-3219-4FA2-BEB6-3848F342A6E3}" destId="{681F97B3-4121-4499-8986-6F0627270209}" srcOrd="0" destOrd="0" presId="urn:microsoft.com/office/officeart/2005/8/layout/list1"/>
    <dgm:cxn modelId="{00195771-0E96-42DD-AC23-D707B11D641A}" srcId="{E10982DD-DEB9-4236-892A-EF8CBE1B08F8}" destId="{F07FEB1C-BB6A-4578-B3ED-75B94989E9DD}" srcOrd="4" destOrd="0" parTransId="{77B30E8F-0B92-4D40-99D3-18BA0D432691}" sibTransId="{62A72861-C7B8-4010-9B80-0AC0B25DB97A}"/>
    <dgm:cxn modelId="{FD5ED454-9039-4F05-B942-386BCD98FA7C}" type="presOf" srcId="{78122E0D-DC4C-41F7-8174-EC694C8EFA5C}" destId="{1A308338-ABC9-4556-B0A9-DDB3D171B8EE}" srcOrd="1" destOrd="0" presId="urn:microsoft.com/office/officeart/2005/8/layout/list1"/>
    <dgm:cxn modelId="{49231156-18E7-4B7B-8609-6576D6CF9086}" srcId="{E10982DD-DEB9-4236-892A-EF8CBE1B08F8}" destId="{A813740B-AAC0-4432-B221-57861C231516}" srcOrd="3" destOrd="0" parTransId="{7DFC60A1-0BEC-4ECB-ABCE-9C241D90C45E}" sibTransId="{650327F3-9222-415A-BCC7-1DEDEE7FD682}"/>
    <dgm:cxn modelId="{BD86C458-4CC0-475E-AAB7-35AA7E9CFEF1}" type="presOf" srcId="{E10982DD-DEB9-4236-892A-EF8CBE1B08F8}" destId="{39A1A0F1-FBFF-4753-86D0-36A26C2841EB}" srcOrd="0" destOrd="0" presId="urn:microsoft.com/office/officeart/2005/8/layout/list1"/>
    <dgm:cxn modelId="{DF97C67A-5AD8-490B-ACB8-6CE8E08CF967}" type="presOf" srcId="{CBFF6825-814C-4C39-86E1-29000AE0304F}" destId="{681F97B3-4121-4499-8986-6F0627270209}" srcOrd="0" destOrd="2" presId="urn:microsoft.com/office/officeart/2005/8/layout/list1"/>
    <dgm:cxn modelId="{402F7482-3DEC-4430-B17A-506496A641B1}" type="presOf" srcId="{AF18838F-D0CB-4E75-A378-0FAD7222544A}" destId="{445576DC-379D-451F-9E95-2E1E3784E216}" srcOrd="0" destOrd="0" presId="urn:microsoft.com/office/officeart/2005/8/layout/list1"/>
    <dgm:cxn modelId="{3A715B91-0610-4DAC-9BD6-BBED39E16D28}" srcId="{E10982DD-DEB9-4236-892A-EF8CBE1B08F8}" destId="{FB42F063-5103-4D8F-96D7-C434E9E76D3A}" srcOrd="1" destOrd="0" parTransId="{1B2871AB-E99D-483E-B9B5-53CBEA628D64}" sibTransId="{80633433-E0BD-4B27-8810-2D01BA508FE8}"/>
    <dgm:cxn modelId="{F54B2F9A-7990-4ED6-B90D-2A52E1E58D0E}" type="presOf" srcId="{F07FEB1C-BB6A-4578-B3ED-75B94989E9DD}" destId="{681F97B3-4121-4499-8986-6F0627270209}" srcOrd="0" destOrd="4" presId="urn:microsoft.com/office/officeart/2005/8/layout/list1"/>
    <dgm:cxn modelId="{7C12EBA7-B89C-4994-9B1E-117AF662FC75}" type="presOf" srcId="{E10982DD-DEB9-4236-892A-EF8CBE1B08F8}" destId="{3D08ADFE-0BF5-4458-A7FF-9188D77AEE4D}" srcOrd="1" destOrd="0" presId="urn:microsoft.com/office/officeart/2005/8/layout/list1"/>
    <dgm:cxn modelId="{0EC213AA-95F1-471F-A929-8732357410ED}" srcId="{AF18838F-D0CB-4E75-A378-0FAD7222544A}" destId="{E10982DD-DEB9-4236-892A-EF8CBE1B08F8}" srcOrd="0" destOrd="0" parTransId="{C740D147-D65D-465F-835E-717F2DD2BA98}" sibTransId="{5C90668F-C04A-456C-A8E0-EA3A75DC9503}"/>
    <dgm:cxn modelId="{747994AB-D8D4-4A9A-9A6D-3CD84D987883}" type="presOf" srcId="{7197E849-EEED-4703-8FEF-EA02CEDC3995}" destId="{F8901E2B-F260-441C-A8FB-F97210AF75E5}" srcOrd="1" destOrd="0" presId="urn:microsoft.com/office/officeart/2005/8/layout/list1"/>
    <dgm:cxn modelId="{CF7C5FAF-22A8-4BEC-834A-D0D0FEDC8D0D}" srcId="{AF18838F-D0CB-4E75-A378-0FAD7222544A}" destId="{7197E849-EEED-4703-8FEF-EA02CEDC3995}" srcOrd="1" destOrd="0" parTransId="{44F47BA8-00A4-466C-9C31-1307488BBB54}" sibTransId="{DBE890AE-5D5B-4460-AB4B-024907ECF1B9}"/>
    <dgm:cxn modelId="{27BB4DB1-4805-4A09-9CA2-25EEB7108159}" srcId="{78122E0D-DC4C-41F7-8174-EC694C8EFA5C}" destId="{16648147-B5A8-4A2B-9C3C-B8F482135B60}" srcOrd="0" destOrd="0" parTransId="{68794BB6-2A01-4E69-89D2-C8E658F897EB}" sibTransId="{42FFBE12-7D31-438C-861E-635237D1CB9E}"/>
    <dgm:cxn modelId="{261B67B4-72A9-408B-B8BB-E6019C2CEA77}" srcId="{E10982DD-DEB9-4236-892A-EF8CBE1B08F8}" destId="{3BF31D67-3219-4FA2-BEB6-3848F342A6E3}" srcOrd="0" destOrd="0" parTransId="{C7ECBC1A-D336-4592-ACA2-F21C8C671BC6}" sibTransId="{453A79D6-C625-4E35-8EBE-8BDC8CADCC75}"/>
    <dgm:cxn modelId="{45C181CC-4479-4122-BC39-558DAC44A1C3}" type="presOf" srcId="{A813740B-AAC0-4432-B221-57861C231516}" destId="{681F97B3-4121-4499-8986-6F0627270209}" srcOrd="0" destOrd="3" presId="urn:microsoft.com/office/officeart/2005/8/layout/list1"/>
    <dgm:cxn modelId="{BF2762CF-20C7-40D0-8A9F-D88AC21C837C}" type="presOf" srcId="{557A7A1E-4D12-4A65-9F80-390020550CC9}" destId="{1B238764-DB45-466A-BB31-C94801220E82}" srcOrd="0" destOrd="0" presId="urn:microsoft.com/office/officeart/2005/8/layout/list1"/>
    <dgm:cxn modelId="{C78DACE1-86AA-4431-9222-70E6F1D2CB78}" type="presOf" srcId="{1B4E3ABC-9049-4811-A320-2653259FDDF4}" destId="{681F97B3-4121-4499-8986-6F0627270209}" srcOrd="0" destOrd="6" presId="urn:microsoft.com/office/officeart/2005/8/layout/list1"/>
    <dgm:cxn modelId="{41EF60EA-F0C4-47FA-B8EF-B5865ADBF24F}" srcId="{E10982DD-DEB9-4236-892A-EF8CBE1B08F8}" destId="{3F1EF43F-45B1-4C89-BE32-18934C917715}" srcOrd="7" destOrd="0" parTransId="{57099171-1D07-4864-8A5F-5B20C094AD73}" sibTransId="{4C5DF7A5-AF28-47B1-A256-3CAB249C8BCF}"/>
    <dgm:cxn modelId="{E79037F1-01A9-43B4-B89D-408C1DAEBC57}" srcId="{7197E849-EEED-4703-8FEF-EA02CEDC3995}" destId="{557A7A1E-4D12-4A65-9F80-390020550CC9}" srcOrd="0" destOrd="0" parTransId="{CE031337-B3FC-4758-8F82-07A5D2F37FC2}" sibTransId="{21DEA6A4-A389-4EAB-9CEE-A0BA09EE4B47}"/>
    <dgm:cxn modelId="{9388F9F3-11D9-4F6C-A155-AEC12E543426}" srcId="{78122E0D-DC4C-41F7-8174-EC694C8EFA5C}" destId="{B157AC3E-A8C2-41DC-8FBC-119FF04E4EB4}" srcOrd="1" destOrd="0" parTransId="{C3265482-833A-4837-89FA-73023D1F78E9}" sibTransId="{54191C6B-BBB2-4A35-BDB6-E33247F89F00}"/>
    <dgm:cxn modelId="{941F581D-4882-4ED8-916F-C13E0F45783C}" type="presParOf" srcId="{445576DC-379D-451F-9E95-2E1E3784E216}" destId="{FE6478E4-4988-4F55-B13F-032D74EB1F40}" srcOrd="0" destOrd="0" presId="urn:microsoft.com/office/officeart/2005/8/layout/list1"/>
    <dgm:cxn modelId="{328BB9BE-E8D3-4B2A-95D9-C21681B9AFDB}" type="presParOf" srcId="{FE6478E4-4988-4F55-B13F-032D74EB1F40}" destId="{39A1A0F1-FBFF-4753-86D0-36A26C2841EB}" srcOrd="0" destOrd="0" presId="urn:microsoft.com/office/officeart/2005/8/layout/list1"/>
    <dgm:cxn modelId="{21756CCD-0DE1-4044-9AFB-08E676401039}" type="presParOf" srcId="{FE6478E4-4988-4F55-B13F-032D74EB1F40}" destId="{3D08ADFE-0BF5-4458-A7FF-9188D77AEE4D}" srcOrd="1" destOrd="0" presId="urn:microsoft.com/office/officeart/2005/8/layout/list1"/>
    <dgm:cxn modelId="{16ADC07C-5AAE-41F1-A27B-0272E64E4D66}" type="presParOf" srcId="{445576DC-379D-451F-9E95-2E1E3784E216}" destId="{D6BEA1BE-B92F-4B52-A271-99B429A30C49}" srcOrd="1" destOrd="0" presId="urn:microsoft.com/office/officeart/2005/8/layout/list1"/>
    <dgm:cxn modelId="{64B4E953-CCDE-468D-8CEE-19620B05A4BC}" type="presParOf" srcId="{445576DC-379D-451F-9E95-2E1E3784E216}" destId="{681F97B3-4121-4499-8986-6F0627270209}" srcOrd="2" destOrd="0" presId="urn:microsoft.com/office/officeart/2005/8/layout/list1"/>
    <dgm:cxn modelId="{F1D0C9E6-F72F-4BFF-8233-77A95AFC5D36}" type="presParOf" srcId="{445576DC-379D-451F-9E95-2E1E3784E216}" destId="{B72570C4-0DD2-4E46-9783-F9727C9A5CAF}" srcOrd="3" destOrd="0" presId="urn:microsoft.com/office/officeart/2005/8/layout/list1"/>
    <dgm:cxn modelId="{48757599-74F6-4189-AF46-5D76FB3BC917}" type="presParOf" srcId="{445576DC-379D-451F-9E95-2E1E3784E216}" destId="{9F7575F0-FD38-4847-A948-147BA666C8D0}" srcOrd="4" destOrd="0" presId="urn:microsoft.com/office/officeart/2005/8/layout/list1"/>
    <dgm:cxn modelId="{B4A2EF1C-BE3E-48B5-BEC6-43F8DED78A0B}" type="presParOf" srcId="{9F7575F0-FD38-4847-A948-147BA666C8D0}" destId="{ED397806-0525-4F91-B613-0B16015D27D1}" srcOrd="0" destOrd="0" presId="urn:microsoft.com/office/officeart/2005/8/layout/list1"/>
    <dgm:cxn modelId="{B95DD3F9-267F-4AE8-AF37-9A9786049748}" type="presParOf" srcId="{9F7575F0-FD38-4847-A948-147BA666C8D0}" destId="{F8901E2B-F260-441C-A8FB-F97210AF75E5}" srcOrd="1" destOrd="0" presId="urn:microsoft.com/office/officeart/2005/8/layout/list1"/>
    <dgm:cxn modelId="{C13E0877-9DE2-4EBA-A557-4E4CDF3400BC}" type="presParOf" srcId="{445576DC-379D-451F-9E95-2E1E3784E216}" destId="{390A0FCA-6192-40E6-A319-0BE84DD70221}" srcOrd="5" destOrd="0" presId="urn:microsoft.com/office/officeart/2005/8/layout/list1"/>
    <dgm:cxn modelId="{FD65ABC8-A64F-4946-A32B-763689F83575}" type="presParOf" srcId="{445576DC-379D-451F-9E95-2E1E3784E216}" destId="{1B238764-DB45-466A-BB31-C94801220E82}" srcOrd="6" destOrd="0" presId="urn:microsoft.com/office/officeart/2005/8/layout/list1"/>
    <dgm:cxn modelId="{75C372BA-9CB1-48A9-9A35-58E10330F21B}" type="presParOf" srcId="{445576DC-379D-451F-9E95-2E1E3784E216}" destId="{C3DEDFB0-2C33-48C6-8072-99CBDE324C42}" srcOrd="7" destOrd="0" presId="urn:microsoft.com/office/officeart/2005/8/layout/list1"/>
    <dgm:cxn modelId="{E5634186-2753-45ED-98CA-7F614794515D}" type="presParOf" srcId="{445576DC-379D-451F-9E95-2E1E3784E216}" destId="{BDC982A1-436E-470A-8CF2-6A04F389C48C}" srcOrd="8" destOrd="0" presId="urn:microsoft.com/office/officeart/2005/8/layout/list1"/>
    <dgm:cxn modelId="{887BD94F-C99D-493C-8128-308FA349A8AB}" type="presParOf" srcId="{BDC982A1-436E-470A-8CF2-6A04F389C48C}" destId="{34F828C6-9576-4BD2-B108-5455EC1C3667}" srcOrd="0" destOrd="0" presId="urn:microsoft.com/office/officeart/2005/8/layout/list1"/>
    <dgm:cxn modelId="{476F4D4B-49E3-4C24-80E1-F4249EDEDFDF}" type="presParOf" srcId="{BDC982A1-436E-470A-8CF2-6A04F389C48C}" destId="{1A308338-ABC9-4556-B0A9-DDB3D171B8EE}" srcOrd="1" destOrd="0" presId="urn:microsoft.com/office/officeart/2005/8/layout/list1"/>
    <dgm:cxn modelId="{C7DCF15B-4A86-4479-BE0C-A1C87162EC48}" type="presParOf" srcId="{445576DC-379D-451F-9E95-2E1E3784E216}" destId="{9D73E07B-D451-4F5B-A146-EDC3B8CBEBC2}" srcOrd="9" destOrd="0" presId="urn:microsoft.com/office/officeart/2005/8/layout/list1"/>
    <dgm:cxn modelId="{1130C6FF-D3A2-4435-BCC2-73BE79D02862}" type="presParOf" srcId="{445576DC-379D-451F-9E95-2E1E3784E216}" destId="{1153D522-5758-4258-979B-09CB13D6126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18838F-D0CB-4E75-A378-0FAD7222544A}" type="doc">
      <dgm:prSet loTypeId="urn:microsoft.com/office/officeart/2008/layout/LinedList" loCatId="list" qsTypeId="urn:microsoft.com/office/officeart/2005/8/quickstyle/simple4" qsCatId="simple" csTypeId="urn:microsoft.com/office/officeart/2005/8/colors/accent1_1" csCatId="accent1" phldr="1"/>
      <dgm:spPr/>
      <dgm:t>
        <a:bodyPr/>
        <a:lstStyle/>
        <a:p>
          <a:endParaRPr lang="en-US"/>
        </a:p>
      </dgm:t>
    </dgm:pt>
    <dgm:pt modelId="{958ADD9B-28C4-4217-B8B7-D33A0BB190D4}">
      <dgm:prSet custT="1"/>
      <dgm:spPr/>
      <dgm:t>
        <a:bodyPr/>
        <a:lstStyle/>
        <a:p>
          <a:r>
            <a:rPr lang="es-419" sz="2400" b="1" kern="1200"/>
            <a:t>Portaria CGU núm. 1.911/2013</a:t>
          </a:r>
        </a:p>
        <a:p>
          <a:r>
            <a:rPr lang="es-419" sz="1800" kern="1200">
              <a:solidFill>
                <a:prstClr val="black">
                  <a:hueOff val="0"/>
                  <a:satOff val="0"/>
                  <a:lumOff val="0"/>
                  <a:alphaOff val="0"/>
                </a:prstClr>
              </a:solidFill>
              <a:latin typeface="Arial"/>
              <a:ea typeface="DejaVu Sans"/>
              <a:cs typeface="DejaVu Sans"/>
            </a:rPr>
            <a:t>Pr</a:t>
          </a:r>
          <a:r>
            <a:rPr lang="es-419" sz="1800" kern="1200"/>
            <a:t>ocedimentos para consultas y autorizaciones (general)</a:t>
          </a:r>
          <a:endParaRPr lang="en-US" sz="2200" kern="1200"/>
        </a:p>
      </dgm:t>
    </dgm:pt>
    <dgm:pt modelId="{5903CE4B-B8D4-4197-96C0-D2C0C1D6FDF9}" type="parTrans" cxnId="{D6D4E1DB-6D8B-4ED5-A462-38A620F00BE1}">
      <dgm:prSet/>
      <dgm:spPr/>
      <dgm:t>
        <a:bodyPr/>
        <a:lstStyle/>
        <a:p>
          <a:endParaRPr lang="en-US"/>
        </a:p>
      </dgm:t>
    </dgm:pt>
    <dgm:pt modelId="{4D14A961-DD5E-48FC-9223-078C319ED54E}" type="sibTrans" cxnId="{D6D4E1DB-6D8B-4ED5-A462-38A620F00BE1}">
      <dgm:prSet/>
      <dgm:spPr/>
      <dgm:t>
        <a:bodyPr/>
        <a:lstStyle/>
        <a:p>
          <a:endParaRPr lang="en-US"/>
        </a:p>
      </dgm:t>
    </dgm:pt>
    <dgm:pt modelId="{2F199A18-6EAB-4B45-AD31-D9A70D68190F}">
      <dgm:prSet custT="1"/>
      <dgm:spPr/>
      <dgm:t>
        <a:bodyPr/>
        <a:lstStyle/>
        <a:p>
          <a:r>
            <a:rPr lang="es-419" sz="2400" b="1"/>
            <a:t>Orientaciones normativas (CGU y CEP) núm. 01/2016, 02/2016</a:t>
          </a:r>
        </a:p>
        <a:p>
          <a:r>
            <a:rPr lang="es-419" sz="1800"/>
            <a:t>Eventos financiados por terceros, partidos olímpicos y paralímpicos</a:t>
          </a:r>
          <a:endParaRPr lang="en-US" sz="1800"/>
        </a:p>
      </dgm:t>
    </dgm:pt>
    <dgm:pt modelId="{A8556495-DF46-45E4-B0BF-F479C0F85BF0}" type="parTrans" cxnId="{027E38DA-46F1-425B-8582-EE36FD8C249C}">
      <dgm:prSet/>
      <dgm:spPr/>
      <dgm:t>
        <a:bodyPr/>
        <a:lstStyle/>
        <a:p>
          <a:endParaRPr lang="en-US"/>
        </a:p>
      </dgm:t>
    </dgm:pt>
    <dgm:pt modelId="{E148969F-9E24-4038-89B5-75373E343AF3}" type="sibTrans" cxnId="{027E38DA-46F1-425B-8582-EE36FD8C249C}">
      <dgm:prSet/>
      <dgm:spPr/>
      <dgm:t>
        <a:bodyPr/>
        <a:lstStyle/>
        <a:p>
          <a:endParaRPr lang="en-US"/>
        </a:p>
      </dgm:t>
    </dgm:pt>
    <dgm:pt modelId="{F8E9E8E8-D946-4380-95CD-42AD2907A982}">
      <dgm:prSet custT="1"/>
      <dgm:spPr/>
      <dgm:t>
        <a:bodyPr/>
        <a:lstStyle/>
        <a:p>
          <a:r>
            <a:rPr lang="es-419" sz="2400" b="1"/>
            <a:t>Orientación normativa CGU núm. 02/2014</a:t>
          </a:r>
        </a:p>
        <a:p>
          <a:r>
            <a:rPr lang="es-419" sz="1800"/>
            <a:t>magisterio</a:t>
          </a:r>
          <a:endParaRPr lang="en-US" sz="1800"/>
        </a:p>
      </dgm:t>
    </dgm:pt>
    <dgm:pt modelId="{72936341-B73B-4C06-A5A5-FA26F96BFF14}" type="parTrans" cxnId="{F729590E-C151-4067-BC85-124A7B255291}">
      <dgm:prSet/>
      <dgm:spPr/>
      <dgm:t>
        <a:bodyPr/>
        <a:lstStyle/>
        <a:p>
          <a:endParaRPr lang="en-US"/>
        </a:p>
      </dgm:t>
    </dgm:pt>
    <dgm:pt modelId="{086CD2B9-9373-4DE2-A48C-4EEE4EAB8058}" type="sibTrans" cxnId="{F729590E-C151-4067-BC85-124A7B255291}">
      <dgm:prSet/>
      <dgm:spPr/>
      <dgm:t>
        <a:bodyPr/>
        <a:lstStyle/>
        <a:p>
          <a:endParaRPr lang="en-US"/>
        </a:p>
      </dgm:t>
    </dgm:pt>
    <dgm:pt modelId="{4437D871-FC95-4018-AAEA-F5A07583192D}">
      <dgm:prSet custT="1"/>
      <dgm:spPr/>
      <dgm:t>
        <a:bodyPr/>
        <a:lstStyle/>
        <a:p>
          <a:r>
            <a:rPr lang="es-419" sz="2400" b="1"/>
            <a:t>Resoluciones CEP núm. 02/2000, 03/2000, 06/2001, 07/2002, 08/2003</a:t>
          </a:r>
          <a:r>
            <a:rPr lang="es-419" sz="2200"/>
            <a:t> </a:t>
          </a:r>
          <a:r>
            <a:rPr lang="es-419" sz="1800"/>
            <a:t>Eventos, regalos, atividades politico-electorales, situaciones y prevención (autoridades)</a:t>
          </a:r>
          <a:endParaRPr lang="en-US" sz="2200"/>
        </a:p>
      </dgm:t>
    </dgm:pt>
    <dgm:pt modelId="{9C471A04-D283-472D-9502-9D2906A8ACAF}" type="parTrans" cxnId="{8DA21BCF-58E9-4AA1-89C8-6E3A9ADAC7E4}">
      <dgm:prSet/>
      <dgm:spPr/>
      <dgm:t>
        <a:bodyPr/>
        <a:lstStyle/>
        <a:p>
          <a:endParaRPr lang="en-US"/>
        </a:p>
      </dgm:t>
    </dgm:pt>
    <dgm:pt modelId="{51375B3D-5F92-4D11-BAD8-5E28C1E46FE1}" type="sibTrans" cxnId="{8DA21BCF-58E9-4AA1-89C8-6E3A9ADAC7E4}">
      <dgm:prSet/>
      <dgm:spPr/>
      <dgm:t>
        <a:bodyPr/>
        <a:lstStyle/>
        <a:p>
          <a:endParaRPr lang="en-US"/>
        </a:p>
      </dgm:t>
    </dgm:pt>
    <dgm:pt modelId="{70FD45B2-D59A-47D8-AFBD-A21FC217A95D}">
      <dgm:prSet custT="1"/>
      <dgm:spPr/>
      <dgm:t>
        <a:bodyPr/>
        <a:lstStyle/>
        <a:p>
          <a:r>
            <a:rPr lang="es-419" sz="2400" b="1"/>
            <a:t>Nota de orientación CEP núm. 01/2014</a:t>
          </a:r>
        </a:p>
        <a:p>
          <a:r>
            <a:rPr lang="es-419" sz="1800" b="0"/>
            <a:t>Interpretación de la Ley de Conflicto de Intereses (autoridades)</a:t>
          </a:r>
          <a:endParaRPr lang="en-US" sz="1800" b="0"/>
        </a:p>
      </dgm:t>
    </dgm:pt>
    <dgm:pt modelId="{1493D3C8-4B7A-4B9E-AC75-802D101C2EF5}" type="parTrans" cxnId="{184AA44C-6F65-4EAE-99D3-D064D9C52393}">
      <dgm:prSet/>
      <dgm:spPr/>
      <dgm:t>
        <a:bodyPr/>
        <a:lstStyle/>
        <a:p>
          <a:endParaRPr lang="en-US"/>
        </a:p>
      </dgm:t>
    </dgm:pt>
    <dgm:pt modelId="{1C8925FC-B6B2-4A0F-A812-7DB8EB99E0C0}" type="sibTrans" cxnId="{184AA44C-6F65-4EAE-99D3-D064D9C52393}">
      <dgm:prSet/>
      <dgm:spPr/>
      <dgm:t>
        <a:bodyPr/>
        <a:lstStyle/>
        <a:p>
          <a:endParaRPr lang="en-US"/>
        </a:p>
      </dgm:t>
    </dgm:pt>
    <dgm:pt modelId="{2050585B-CA71-4384-99A7-8CCB623655F5}" type="pres">
      <dgm:prSet presAssocID="{AF18838F-D0CB-4E75-A378-0FAD7222544A}" presName="vert0" presStyleCnt="0">
        <dgm:presLayoutVars>
          <dgm:dir/>
          <dgm:animOne val="branch"/>
          <dgm:animLvl val="lvl"/>
        </dgm:presLayoutVars>
      </dgm:prSet>
      <dgm:spPr/>
    </dgm:pt>
    <dgm:pt modelId="{71AF60E3-86E9-4764-BFC7-4E2174F8D9D5}" type="pres">
      <dgm:prSet presAssocID="{958ADD9B-28C4-4217-B8B7-D33A0BB190D4}" presName="thickLine" presStyleLbl="alignNode1" presStyleIdx="0" presStyleCnt="5"/>
      <dgm:spPr/>
    </dgm:pt>
    <dgm:pt modelId="{9BA53BFF-0E67-41FB-BFF2-BA889676F14E}" type="pres">
      <dgm:prSet presAssocID="{958ADD9B-28C4-4217-B8B7-D33A0BB190D4}" presName="horz1" presStyleCnt="0"/>
      <dgm:spPr/>
    </dgm:pt>
    <dgm:pt modelId="{5207E91C-1D5E-4919-B939-099D398B9DA1}" type="pres">
      <dgm:prSet presAssocID="{958ADD9B-28C4-4217-B8B7-D33A0BB190D4}" presName="tx1" presStyleLbl="revTx" presStyleIdx="0" presStyleCnt="5" custLinFactNeighborX="1252" custLinFactNeighborY="-39995"/>
      <dgm:spPr/>
    </dgm:pt>
    <dgm:pt modelId="{39416F02-60CA-45EE-B887-824C8D0C25C1}" type="pres">
      <dgm:prSet presAssocID="{958ADD9B-28C4-4217-B8B7-D33A0BB190D4}" presName="vert1" presStyleCnt="0"/>
      <dgm:spPr/>
    </dgm:pt>
    <dgm:pt modelId="{F5B61C3E-AD19-4047-B783-2E9ECE77C114}" type="pres">
      <dgm:prSet presAssocID="{2F199A18-6EAB-4B45-AD31-D9A70D68190F}" presName="thickLine" presStyleLbl="alignNode1" presStyleIdx="1" presStyleCnt="5"/>
      <dgm:spPr/>
    </dgm:pt>
    <dgm:pt modelId="{6532D50B-5828-4F0A-AF13-5EFEDF58346E}" type="pres">
      <dgm:prSet presAssocID="{2F199A18-6EAB-4B45-AD31-D9A70D68190F}" presName="horz1" presStyleCnt="0"/>
      <dgm:spPr/>
    </dgm:pt>
    <dgm:pt modelId="{1C1A26A8-65F9-4C3E-BABE-A352835A851C}" type="pres">
      <dgm:prSet presAssocID="{2F199A18-6EAB-4B45-AD31-D9A70D68190F}" presName="tx1" presStyleLbl="revTx" presStyleIdx="1" presStyleCnt="5"/>
      <dgm:spPr/>
    </dgm:pt>
    <dgm:pt modelId="{0AE614E0-6519-4398-8D3F-A34B6978AF36}" type="pres">
      <dgm:prSet presAssocID="{2F199A18-6EAB-4B45-AD31-D9A70D68190F}" presName="vert1" presStyleCnt="0"/>
      <dgm:spPr/>
    </dgm:pt>
    <dgm:pt modelId="{12F729D1-1C5B-4001-AF2E-28E9C9C67119}" type="pres">
      <dgm:prSet presAssocID="{F8E9E8E8-D946-4380-95CD-42AD2907A982}" presName="thickLine" presStyleLbl="alignNode1" presStyleIdx="2" presStyleCnt="5"/>
      <dgm:spPr/>
    </dgm:pt>
    <dgm:pt modelId="{E17F6731-79A3-4D44-81D0-DBFDF542EFBF}" type="pres">
      <dgm:prSet presAssocID="{F8E9E8E8-D946-4380-95CD-42AD2907A982}" presName="horz1" presStyleCnt="0"/>
      <dgm:spPr/>
    </dgm:pt>
    <dgm:pt modelId="{21E0284E-5244-4AC8-9D7C-45480EF5FCB1}" type="pres">
      <dgm:prSet presAssocID="{F8E9E8E8-D946-4380-95CD-42AD2907A982}" presName="tx1" presStyleLbl="revTx" presStyleIdx="2" presStyleCnt="5"/>
      <dgm:spPr/>
    </dgm:pt>
    <dgm:pt modelId="{D12BB578-8E7B-4257-A8C8-3BC87C290C77}" type="pres">
      <dgm:prSet presAssocID="{F8E9E8E8-D946-4380-95CD-42AD2907A982}" presName="vert1" presStyleCnt="0"/>
      <dgm:spPr/>
    </dgm:pt>
    <dgm:pt modelId="{DDA614F6-FAC7-4396-B86C-475BF9596E7C}" type="pres">
      <dgm:prSet presAssocID="{4437D871-FC95-4018-AAEA-F5A07583192D}" presName="thickLine" presStyleLbl="alignNode1" presStyleIdx="3" presStyleCnt="5"/>
      <dgm:spPr/>
    </dgm:pt>
    <dgm:pt modelId="{20A75BCD-52A4-48D1-9ACE-BA395A3CF4AB}" type="pres">
      <dgm:prSet presAssocID="{4437D871-FC95-4018-AAEA-F5A07583192D}" presName="horz1" presStyleCnt="0"/>
      <dgm:spPr/>
    </dgm:pt>
    <dgm:pt modelId="{633F32E0-9961-44FE-87F5-CA63039139C0}" type="pres">
      <dgm:prSet presAssocID="{4437D871-FC95-4018-AAEA-F5A07583192D}" presName="tx1" presStyleLbl="revTx" presStyleIdx="3" presStyleCnt="5"/>
      <dgm:spPr/>
    </dgm:pt>
    <dgm:pt modelId="{C6DB35AA-61E8-4C2C-83A6-FE17306684ED}" type="pres">
      <dgm:prSet presAssocID="{4437D871-FC95-4018-AAEA-F5A07583192D}" presName="vert1" presStyleCnt="0"/>
      <dgm:spPr/>
    </dgm:pt>
    <dgm:pt modelId="{23BAB03A-0AD1-45B6-BDB3-8D79351B0249}" type="pres">
      <dgm:prSet presAssocID="{70FD45B2-D59A-47D8-AFBD-A21FC217A95D}" presName="thickLine" presStyleLbl="alignNode1" presStyleIdx="4" presStyleCnt="5"/>
      <dgm:spPr/>
    </dgm:pt>
    <dgm:pt modelId="{4693F1BA-A960-4663-9F8D-A8E754B0E3B6}" type="pres">
      <dgm:prSet presAssocID="{70FD45B2-D59A-47D8-AFBD-A21FC217A95D}" presName="horz1" presStyleCnt="0"/>
      <dgm:spPr/>
    </dgm:pt>
    <dgm:pt modelId="{FC758BA2-0B99-4D1F-92A2-183B1F9F2B86}" type="pres">
      <dgm:prSet presAssocID="{70FD45B2-D59A-47D8-AFBD-A21FC217A95D}" presName="tx1" presStyleLbl="revTx" presStyleIdx="4" presStyleCnt="5"/>
      <dgm:spPr/>
    </dgm:pt>
    <dgm:pt modelId="{B77D07F8-0EB8-4608-93F5-3DDC1995C313}" type="pres">
      <dgm:prSet presAssocID="{70FD45B2-D59A-47D8-AFBD-A21FC217A95D}" presName="vert1" presStyleCnt="0"/>
      <dgm:spPr/>
    </dgm:pt>
  </dgm:ptLst>
  <dgm:cxnLst>
    <dgm:cxn modelId="{14F43F09-2AA2-45F2-B1CD-D600158EE863}" type="presOf" srcId="{958ADD9B-28C4-4217-B8B7-D33A0BB190D4}" destId="{5207E91C-1D5E-4919-B939-099D398B9DA1}" srcOrd="0" destOrd="0" presId="urn:microsoft.com/office/officeart/2008/layout/LinedList"/>
    <dgm:cxn modelId="{2DE0490B-C26C-4D6B-B0EB-00DD3F8F3F7F}" type="presOf" srcId="{F8E9E8E8-D946-4380-95CD-42AD2907A982}" destId="{21E0284E-5244-4AC8-9D7C-45480EF5FCB1}" srcOrd="0" destOrd="0" presId="urn:microsoft.com/office/officeart/2008/layout/LinedList"/>
    <dgm:cxn modelId="{F729590E-C151-4067-BC85-124A7B255291}" srcId="{AF18838F-D0CB-4E75-A378-0FAD7222544A}" destId="{F8E9E8E8-D946-4380-95CD-42AD2907A982}" srcOrd="2" destOrd="0" parTransId="{72936341-B73B-4C06-A5A5-FA26F96BFF14}" sibTransId="{086CD2B9-9373-4DE2-A48C-4EEE4EAB8058}"/>
    <dgm:cxn modelId="{2BAAFA17-7B65-4B32-BFA7-593170977369}" type="presOf" srcId="{4437D871-FC95-4018-AAEA-F5A07583192D}" destId="{633F32E0-9961-44FE-87F5-CA63039139C0}" srcOrd="0" destOrd="0" presId="urn:microsoft.com/office/officeart/2008/layout/LinedList"/>
    <dgm:cxn modelId="{D4110129-FD71-4A1E-AE7E-4B0ACFEDDD25}" type="presOf" srcId="{AF18838F-D0CB-4E75-A378-0FAD7222544A}" destId="{2050585B-CA71-4384-99A7-8CCB623655F5}" srcOrd="0" destOrd="0" presId="urn:microsoft.com/office/officeart/2008/layout/LinedList"/>
    <dgm:cxn modelId="{184AA44C-6F65-4EAE-99D3-D064D9C52393}" srcId="{AF18838F-D0CB-4E75-A378-0FAD7222544A}" destId="{70FD45B2-D59A-47D8-AFBD-A21FC217A95D}" srcOrd="4" destOrd="0" parTransId="{1493D3C8-4B7A-4B9E-AC75-802D101C2EF5}" sibTransId="{1C8925FC-B6B2-4A0F-A812-7DB8EB99E0C0}"/>
    <dgm:cxn modelId="{8D283374-18C1-45F2-8896-3F5F30AE888A}" type="presOf" srcId="{2F199A18-6EAB-4B45-AD31-D9A70D68190F}" destId="{1C1A26A8-65F9-4C3E-BABE-A352835A851C}" srcOrd="0" destOrd="0" presId="urn:microsoft.com/office/officeart/2008/layout/LinedList"/>
    <dgm:cxn modelId="{1008299E-E689-4FD2-BF5B-F1911C15CE33}" type="presOf" srcId="{70FD45B2-D59A-47D8-AFBD-A21FC217A95D}" destId="{FC758BA2-0B99-4D1F-92A2-183B1F9F2B86}" srcOrd="0" destOrd="0" presId="urn:microsoft.com/office/officeart/2008/layout/LinedList"/>
    <dgm:cxn modelId="{8DA21BCF-58E9-4AA1-89C8-6E3A9ADAC7E4}" srcId="{AF18838F-D0CB-4E75-A378-0FAD7222544A}" destId="{4437D871-FC95-4018-AAEA-F5A07583192D}" srcOrd="3" destOrd="0" parTransId="{9C471A04-D283-472D-9502-9D2906A8ACAF}" sibTransId="{51375B3D-5F92-4D11-BAD8-5E28C1E46FE1}"/>
    <dgm:cxn modelId="{027E38DA-46F1-425B-8582-EE36FD8C249C}" srcId="{AF18838F-D0CB-4E75-A378-0FAD7222544A}" destId="{2F199A18-6EAB-4B45-AD31-D9A70D68190F}" srcOrd="1" destOrd="0" parTransId="{A8556495-DF46-45E4-B0BF-F479C0F85BF0}" sibTransId="{E148969F-9E24-4038-89B5-75373E343AF3}"/>
    <dgm:cxn modelId="{D6D4E1DB-6D8B-4ED5-A462-38A620F00BE1}" srcId="{AF18838F-D0CB-4E75-A378-0FAD7222544A}" destId="{958ADD9B-28C4-4217-B8B7-D33A0BB190D4}" srcOrd="0" destOrd="0" parTransId="{5903CE4B-B8D4-4197-96C0-D2C0C1D6FDF9}" sibTransId="{4D14A961-DD5E-48FC-9223-078C319ED54E}"/>
    <dgm:cxn modelId="{5483004A-0D14-4592-9E2B-64A49CC761D5}" type="presParOf" srcId="{2050585B-CA71-4384-99A7-8CCB623655F5}" destId="{71AF60E3-86E9-4764-BFC7-4E2174F8D9D5}" srcOrd="0" destOrd="0" presId="urn:microsoft.com/office/officeart/2008/layout/LinedList"/>
    <dgm:cxn modelId="{DD152E97-A308-4C61-A822-A2332555B79F}" type="presParOf" srcId="{2050585B-CA71-4384-99A7-8CCB623655F5}" destId="{9BA53BFF-0E67-41FB-BFF2-BA889676F14E}" srcOrd="1" destOrd="0" presId="urn:microsoft.com/office/officeart/2008/layout/LinedList"/>
    <dgm:cxn modelId="{6D97DFD6-0D25-462E-9F3A-D088B29F93B8}" type="presParOf" srcId="{9BA53BFF-0E67-41FB-BFF2-BA889676F14E}" destId="{5207E91C-1D5E-4919-B939-099D398B9DA1}" srcOrd="0" destOrd="0" presId="urn:microsoft.com/office/officeart/2008/layout/LinedList"/>
    <dgm:cxn modelId="{8BAE4965-4723-49AA-978B-F7309C5D5B8A}" type="presParOf" srcId="{9BA53BFF-0E67-41FB-BFF2-BA889676F14E}" destId="{39416F02-60CA-45EE-B887-824C8D0C25C1}" srcOrd="1" destOrd="0" presId="urn:microsoft.com/office/officeart/2008/layout/LinedList"/>
    <dgm:cxn modelId="{BEED5410-E895-4873-A433-122631C80367}" type="presParOf" srcId="{2050585B-CA71-4384-99A7-8CCB623655F5}" destId="{F5B61C3E-AD19-4047-B783-2E9ECE77C114}" srcOrd="2" destOrd="0" presId="urn:microsoft.com/office/officeart/2008/layout/LinedList"/>
    <dgm:cxn modelId="{C879334F-749E-48F6-8521-39A4129A946B}" type="presParOf" srcId="{2050585B-CA71-4384-99A7-8CCB623655F5}" destId="{6532D50B-5828-4F0A-AF13-5EFEDF58346E}" srcOrd="3" destOrd="0" presId="urn:microsoft.com/office/officeart/2008/layout/LinedList"/>
    <dgm:cxn modelId="{66BB8901-021B-4E6A-B744-1F4E15D7CA98}" type="presParOf" srcId="{6532D50B-5828-4F0A-AF13-5EFEDF58346E}" destId="{1C1A26A8-65F9-4C3E-BABE-A352835A851C}" srcOrd="0" destOrd="0" presId="urn:microsoft.com/office/officeart/2008/layout/LinedList"/>
    <dgm:cxn modelId="{D5C000F1-95FB-4B66-86FB-0A24AC2F1B55}" type="presParOf" srcId="{6532D50B-5828-4F0A-AF13-5EFEDF58346E}" destId="{0AE614E0-6519-4398-8D3F-A34B6978AF36}" srcOrd="1" destOrd="0" presId="urn:microsoft.com/office/officeart/2008/layout/LinedList"/>
    <dgm:cxn modelId="{3BC6C3D7-BA43-4164-841F-139C8F31FE77}" type="presParOf" srcId="{2050585B-CA71-4384-99A7-8CCB623655F5}" destId="{12F729D1-1C5B-4001-AF2E-28E9C9C67119}" srcOrd="4" destOrd="0" presId="urn:microsoft.com/office/officeart/2008/layout/LinedList"/>
    <dgm:cxn modelId="{607B22D8-9526-4813-985A-825C4A604592}" type="presParOf" srcId="{2050585B-CA71-4384-99A7-8CCB623655F5}" destId="{E17F6731-79A3-4D44-81D0-DBFDF542EFBF}" srcOrd="5" destOrd="0" presId="urn:microsoft.com/office/officeart/2008/layout/LinedList"/>
    <dgm:cxn modelId="{53F4EFA4-2E11-45EB-BEE5-0E2A12973420}" type="presParOf" srcId="{E17F6731-79A3-4D44-81D0-DBFDF542EFBF}" destId="{21E0284E-5244-4AC8-9D7C-45480EF5FCB1}" srcOrd="0" destOrd="0" presId="urn:microsoft.com/office/officeart/2008/layout/LinedList"/>
    <dgm:cxn modelId="{C4A31C28-B99B-4EAA-9C29-222B204841A5}" type="presParOf" srcId="{E17F6731-79A3-4D44-81D0-DBFDF542EFBF}" destId="{D12BB578-8E7B-4257-A8C8-3BC87C290C77}" srcOrd="1" destOrd="0" presId="urn:microsoft.com/office/officeart/2008/layout/LinedList"/>
    <dgm:cxn modelId="{1A7BF15F-C873-4272-ADCD-1A4C923EFDE0}" type="presParOf" srcId="{2050585B-CA71-4384-99A7-8CCB623655F5}" destId="{DDA614F6-FAC7-4396-B86C-475BF9596E7C}" srcOrd="6" destOrd="0" presId="urn:microsoft.com/office/officeart/2008/layout/LinedList"/>
    <dgm:cxn modelId="{A27DC1AC-DDE5-4DA1-AA80-36A63C1ACBF4}" type="presParOf" srcId="{2050585B-CA71-4384-99A7-8CCB623655F5}" destId="{20A75BCD-52A4-48D1-9ACE-BA395A3CF4AB}" srcOrd="7" destOrd="0" presId="urn:microsoft.com/office/officeart/2008/layout/LinedList"/>
    <dgm:cxn modelId="{4AB28E7C-663C-4E67-AE3C-A9836EB82A4F}" type="presParOf" srcId="{20A75BCD-52A4-48D1-9ACE-BA395A3CF4AB}" destId="{633F32E0-9961-44FE-87F5-CA63039139C0}" srcOrd="0" destOrd="0" presId="urn:microsoft.com/office/officeart/2008/layout/LinedList"/>
    <dgm:cxn modelId="{0B2B5ADC-638C-4299-A45F-3A011785781F}" type="presParOf" srcId="{20A75BCD-52A4-48D1-9ACE-BA395A3CF4AB}" destId="{C6DB35AA-61E8-4C2C-83A6-FE17306684ED}" srcOrd="1" destOrd="0" presId="urn:microsoft.com/office/officeart/2008/layout/LinedList"/>
    <dgm:cxn modelId="{69664A1F-8F5C-44EA-A956-8812994E6C3D}" type="presParOf" srcId="{2050585B-CA71-4384-99A7-8CCB623655F5}" destId="{23BAB03A-0AD1-45B6-BDB3-8D79351B0249}" srcOrd="8" destOrd="0" presId="urn:microsoft.com/office/officeart/2008/layout/LinedList"/>
    <dgm:cxn modelId="{200A54A3-BB2E-4534-B36C-1BAE2EFC6C58}" type="presParOf" srcId="{2050585B-CA71-4384-99A7-8CCB623655F5}" destId="{4693F1BA-A960-4663-9F8D-A8E754B0E3B6}" srcOrd="9" destOrd="0" presId="urn:microsoft.com/office/officeart/2008/layout/LinedList"/>
    <dgm:cxn modelId="{C7AF70C8-7365-4F2F-B7C2-3F6889D62054}" type="presParOf" srcId="{4693F1BA-A960-4663-9F8D-A8E754B0E3B6}" destId="{FC758BA2-0B99-4D1F-92A2-183B1F9F2B86}" srcOrd="0" destOrd="0" presId="urn:microsoft.com/office/officeart/2008/layout/LinedList"/>
    <dgm:cxn modelId="{0BA10676-B8C8-46BE-9943-0F9DEE1624C3}" type="presParOf" srcId="{4693F1BA-A960-4663-9F8D-A8E754B0E3B6}" destId="{B77D07F8-0EB8-4608-93F5-3DDC1995C31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E879E3-DA27-43F2-A7FA-57EC596510CD}"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419"/>
        </a:p>
      </dgm:t>
    </dgm:pt>
    <dgm:pt modelId="{0FD7D75D-8B38-42FE-BC7D-8180F1ED0971}">
      <dgm:prSet custT="1"/>
      <dgm:spPr/>
      <dgm:t>
        <a:bodyPr/>
        <a:lstStyle/>
        <a:p>
          <a:r>
            <a:rPr lang="es-419" sz="2400" b="1"/>
            <a:t>Comisión de Ética Pública</a:t>
          </a:r>
        </a:p>
      </dgm:t>
    </dgm:pt>
    <dgm:pt modelId="{553EC05D-1471-4616-8765-C7A56552A135}" type="parTrans" cxnId="{90DD62FC-C2E0-428A-9DB5-B168B7F95E1E}">
      <dgm:prSet/>
      <dgm:spPr/>
      <dgm:t>
        <a:bodyPr/>
        <a:lstStyle/>
        <a:p>
          <a:endParaRPr lang="es-419"/>
        </a:p>
      </dgm:t>
    </dgm:pt>
    <dgm:pt modelId="{AEE7B646-5F93-466A-ADF1-14B1977C1A20}" type="sibTrans" cxnId="{90DD62FC-C2E0-428A-9DB5-B168B7F95E1E}">
      <dgm:prSet/>
      <dgm:spPr/>
      <dgm:t>
        <a:bodyPr/>
        <a:lstStyle/>
        <a:p>
          <a:endParaRPr lang="es-419"/>
        </a:p>
      </dgm:t>
    </dgm:pt>
    <dgm:pt modelId="{F9FFCDEE-1531-4ABF-9791-476BEB4EA40F}">
      <dgm:prSet/>
      <dgm:spPr/>
      <dgm:t>
        <a:bodyPr/>
        <a:lstStyle/>
        <a:p>
          <a:r>
            <a:rPr lang="es-419"/>
            <a:t>demás funcionarios</a:t>
          </a:r>
        </a:p>
      </dgm:t>
    </dgm:pt>
    <dgm:pt modelId="{49E51040-FC9E-47C7-8BE6-6718FC395967}" type="parTrans" cxnId="{6BB5858D-3C58-4346-84B5-3619D28651D4}">
      <dgm:prSet/>
      <dgm:spPr/>
      <dgm:t>
        <a:bodyPr/>
        <a:lstStyle/>
        <a:p>
          <a:endParaRPr lang="es-419"/>
        </a:p>
      </dgm:t>
    </dgm:pt>
    <dgm:pt modelId="{468C7CBC-E42A-49C9-A21B-FCE95E787A8B}" type="sibTrans" cxnId="{6BB5858D-3C58-4346-84B5-3619D28651D4}">
      <dgm:prSet/>
      <dgm:spPr/>
      <dgm:t>
        <a:bodyPr/>
        <a:lstStyle/>
        <a:p>
          <a:endParaRPr lang="es-419"/>
        </a:p>
      </dgm:t>
    </dgm:pt>
    <dgm:pt modelId="{0B998A4B-6409-4094-8B38-5CC1D47841F2}">
      <dgm:prSet/>
      <dgm:spPr/>
      <dgm:t>
        <a:bodyPr/>
        <a:lstStyle/>
        <a:p>
          <a:r>
            <a:rPr lang="es-419"/>
            <a:t>ministros del Estado</a:t>
          </a:r>
        </a:p>
      </dgm:t>
    </dgm:pt>
    <dgm:pt modelId="{B364709D-4890-44B6-9206-D840A47C6907}" type="parTrans" cxnId="{85DD061F-C98D-4DD2-A70C-355445026DE0}">
      <dgm:prSet/>
      <dgm:spPr/>
      <dgm:t>
        <a:bodyPr/>
        <a:lstStyle/>
        <a:p>
          <a:endParaRPr lang="es-419"/>
        </a:p>
      </dgm:t>
    </dgm:pt>
    <dgm:pt modelId="{A7066E5A-1C05-485E-AF28-81430940DFA6}" type="sibTrans" cxnId="{85DD061F-C98D-4DD2-A70C-355445026DE0}">
      <dgm:prSet/>
      <dgm:spPr/>
      <dgm:t>
        <a:bodyPr/>
        <a:lstStyle/>
        <a:p>
          <a:endParaRPr lang="es-419"/>
        </a:p>
      </dgm:t>
    </dgm:pt>
    <dgm:pt modelId="{0441574B-647F-45B1-911F-30266E761DF5}">
      <dgm:prSet/>
      <dgm:spPr/>
      <dgm:t>
        <a:bodyPr/>
        <a:lstStyle/>
        <a:p>
          <a:r>
            <a:rPr lang="es-419"/>
            <a:t>funcionarios de naturaleza especial</a:t>
          </a:r>
        </a:p>
      </dgm:t>
    </dgm:pt>
    <dgm:pt modelId="{3580E9F1-B24A-47A9-A88A-0697F6E650D5}" type="parTrans" cxnId="{6D5C0FA8-9D3C-4478-98C5-AEC11595A0CA}">
      <dgm:prSet/>
      <dgm:spPr/>
      <dgm:t>
        <a:bodyPr/>
        <a:lstStyle/>
        <a:p>
          <a:endParaRPr lang="es-419"/>
        </a:p>
      </dgm:t>
    </dgm:pt>
    <dgm:pt modelId="{C3ED8A7F-8965-4B48-81B0-EB9728BBDEA3}" type="sibTrans" cxnId="{6D5C0FA8-9D3C-4478-98C5-AEC11595A0CA}">
      <dgm:prSet/>
      <dgm:spPr/>
      <dgm:t>
        <a:bodyPr/>
        <a:lstStyle/>
        <a:p>
          <a:endParaRPr lang="es-419"/>
        </a:p>
      </dgm:t>
    </dgm:pt>
    <dgm:pt modelId="{96412BB6-FD48-4F58-93AE-FDBE16F6C726}">
      <dgm:prSet/>
      <dgm:spPr/>
      <dgm:t>
        <a:bodyPr/>
        <a:lstStyle/>
        <a:p>
          <a:r>
            <a:rPr lang="es-419"/>
            <a:t>presidente, vicepresidente y director de entidades autárquicas, fundaciones o empresas públicas y sociedades de economía mixta</a:t>
          </a:r>
        </a:p>
      </dgm:t>
    </dgm:pt>
    <dgm:pt modelId="{AFDBEBA3-2F61-4149-A574-DAB7A092AE97}" type="parTrans" cxnId="{8910140E-B9A7-4146-8101-37BBF5F0F7FA}">
      <dgm:prSet/>
      <dgm:spPr/>
      <dgm:t>
        <a:bodyPr/>
        <a:lstStyle/>
        <a:p>
          <a:endParaRPr lang="es-419"/>
        </a:p>
      </dgm:t>
    </dgm:pt>
    <dgm:pt modelId="{BAEF8D39-50D1-4118-A8CF-0781F235B45A}" type="sibTrans" cxnId="{8910140E-B9A7-4146-8101-37BBF5F0F7FA}">
      <dgm:prSet/>
      <dgm:spPr/>
      <dgm:t>
        <a:bodyPr/>
        <a:lstStyle/>
        <a:p>
          <a:endParaRPr lang="es-419"/>
        </a:p>
      </dgm:t>
    </dgm:pt>
    <dgm:pt modelId="{D1F1F8BA-7C1A-4A5A-BE65-8A4C46364132}">
      <dgm:prSet/>
      <dgm:spPr/>
      <dgm:t>
        <a:bodyPr/>
        <a:lstStyle/>
        <a:p>
          <a:r>
            <a:rPr lang="es-419"/>
            <a:t>grupos de dirección y asesoramiento superiores </a:t>
          </a:r>
          <a:r>
            <a:rPr lang="pt-BR"/>
            <a:t>(niveles 5 y 6)</a:t>
          </a:r>
          <a:endParaRPr lang="es-419"/>
        </a:p>
      </dgm:t>
    </dgm:pt>
    <dgm:pt modelId="{11652625-FFD5-4359-BAE7-07ECA02C252A}" type="parTrans" cxnId="{0CCB2E2C-4412-407B-A5C1-AD140C2311B4}">
      <dgm:prSet/>
      <dgm:spPr/>
      <dgm:t>
        <a:bodyPr/>
        <a:lstStyle/>
        <a:p>
          <a:endParaRPr lang="es-419"/>
        </a:p>
      </dgm:t>
    </dgm:pt>
    <dgm:pt modelId="{F06F2763-6FDC-4904-BE20-0AB0FE0A35CE}" type="sibTrans" cxnId="{0CCB2E2C-4412-407B-A5C1-AD140C2311B4}">
      <dgm:prSet/>
      <dgm:spPr/>
      <dgm:t>
        <a:bodyPr/>
        <a:lstStyle/>
        <a:p>
          <a:endParaRPr lang="es-419"/>
        </a:p>
      </dgm:t>
    </dgm:pt>
    <dgm:pt modelId="{7536D2AF-7154-45CC-9D49-707C66C3F531}">
      <dgm:prSet custT="1"/>
      <dgm:spPr/>
      <dgm:t>
        <a:bodyPr/>
        <a:lstStyle/>
        <a:p>
          <a:r>
            <a:rPr lang="es-419" sz="2400" b="1"/>
            <a:t>Ministerio de Transparecina y Contraloría General de la Unión</a:t>
          </a:r>
        </a:p>
      </dgm:t>
    </dgm:pt>
    <dgm:pt modelId="{F14ED07D-CD41-4BFB-A7B0-5353A3F474C0}" type="parTrans" cxnId="{66F58CD3-CC66-453D-BDD0-AE90AA6531E6}">
      <dgm:prSet/>
      <dgm:spPr/>
      <dgm:t>
        <a:bodyPr/>
        <a:lstStyle/>
        <a:p>
          <a:endParaRPr lang="es-419"/>
        </a:p>
      </dgm:t>
    </dgm:pt>
    <dgm:pt modelId="{43097649-42BB-4A90-B0EA-347FEC863704}" type="sibTrans" cxnId="{66F58CD3-CC66-453D-BDD0-AE90AA6531E6}">
      <dgm:prSet/>
      <dgm:spPr/>
      <dgm:t>
        <a:bodyPr/>
        <a:lstStyle/>
        <a:p>
          <a:endParaRPr lang="es-419"/>
        </a:p>
      </dgm:t>
    </dgm:pt>
    <dgm:pt modelId="{BA3A8D22-0C60-4A79-9ADE-FCC163DD56A3}" type="pres">
      <dgm:prSet presAssocID="{F6E879E3-DA27-43F2-A7FA-57EC596510CD}" presName="linear" presStyleCnt="0">
        <dgm:presLayoutVars>
          <dgm:dir/>
          <dgm:animLvl val="lvl"/>
          <dgm:resizeHandles val="exact"/>
        </dgm:presLayoutVars>
      </dgm:prSet>
      <dgm:spPr/>
    </dgm:pt>
    <dgm:pt modelId="{45E269BD-D54F-4456-A6B2-71E82B2E0A81}" type="pres">
      <dgm:prSet presAssocID="{0FD7D75D-8B38-42FE-BC7D-8180F1ED0971}" presName="parentLin" presStyleCnt="0"/>
      <dgm:spPr/>
    </dgm:pt>
    <dgm:pt modelId="{743AE2D5-2570-47B5-89AD-99B7F7F6174C}" type="pres">
      <dgm:prSet presAssocID="{0FD7D75D-8B38-42FE-BC7D-8180F1ED0971}" presName="parentLeftMargin" presStyleLbl="node1" presStyleIdx="0" presStyleCnt="2"/>
      <dgm:spPr/>
    </dgm:pt>
    <dgm:pt modelId="{8A7F01A9-1EEE-4178-A884-93ABEA81E96B}" type="pres">
      <dgm:prSet presAssocID="{0FD7D75D-8B38-42FE-BC7D-8180F1ED0971}" presName="parentText" presStyleLbl="node1" presStyleIdx="0" presStyleCnt="2">
        <dgm:presLayoutVars>
          <dgm:chMax val="0"/>
          <dgm:bulletEnabled val="1"/>
        </dgm:presLayoutVars>
      </dgm:prSet>
      <dgm:spPr/>
    </dgm:pt>
    <dgm:pt modelId="{38883838-83F9-4F7E-BAA5-8389518A7911}" type="pres">
      <dgm:prSet presAssocID="{0FD7D75D-8B38-42FE-BC7D-8180F1ED0971}" presName="negativeSpace" presStyleCnt="0"/>
      <dgm:spPr/>
    </dgm:pt>
    <dgm:pt modelId="{D6CE29DA-AF29-45BA-819A-8B88A4D1E4BC}" type="pres">
      <dgm:prSet presAssocID="{0FD7D75D-8B38-42FE-BC7D-8180F1ED0971}" presName="childText" presStyleLbl="conFgAcc1" presStyleIdx="0" presStyleCnt="2">
        <dgm:presLayoutVars>
          <dgm:bulletEnabled val="1"/>
        </dgm:presLayoutVars>
      </dgm:prSet>
      <dgm:spPr/>
    </dgm:pt>
    <dgm:pt modelId="{1D38E5EC-3C4F-4504-95DF-30827E5A9C48}" type="pres">
      <dgm:prSet presAssocID="{AEE7B646-5F93-466A-ADF1-14B1977C1A20}" presName="spaceBetweenRectangles" presStyleCnt="0"/>
      <dgm:spPr/>
    </dgm:pt>
    <dgm:pt modelId="{BFEE4A7B-65FE-4B68-833C-80DB3C48DC36}" type="pres">
      <dgm:prSet presAssocID="{7536D2AF-7154-45CC-9D49-707C66C3F531}" presName="parentLin" presStyleCnt="0"/>
      <dgm:spPr/>
    </dgm:pt>
    <dgm:pt modelId="{1A455E23-25DD-425D-83AE-32676EC2622E}" type="pres">
      <dgm:prSet presAssocID="{7536D2AF-7154-45CC-9D49-707C66C3F531}" presName="parentLeftMargin" presStyleLbl="node1" presStyleIdx="0" presStyleCnt="2"/>
      <dgm:spPr/>
    </dgm:pt>
    <dgm:pt modelId="{433565A8-14A7-4FE5-9B2F-E17A29A8EBAF}" type="pres">
      <dgm:prSet presAssocID="{7536D2AF-7154-45CC-9D49-707C66C3F531}" presName="parentText" presStyleLbl="node1" presStyleIdx="1" presStyleCnt="2">
        <dgm:presLayoutVars>
          <dgm:chMax val="0"/>
          <dgm:bulletEnabled val="1"/>
        </dgm:presLayoutVars>
      </dgm:prSet>
      <dgm:spPr/>
    </dgm:pt>
    <dgm:pt modelId="{B0E9D059-839B-418C-A5F0-CD4F07D98D67}" type="pres">
      <dgm:prSet presAssocID="{7536D2AF-7154-45CC-9D49-707C66C3F531}" presName="negativeSpace" presStyleCnt="0"/>
      <dgm:spPr/>
    </dgm:pt>
    <dgm:pt modelId="{E436AF65-0FA7-4C39-B939-CD3312C10F1E}" type="pres">
      <dgm:prSet presAssocID="{7536D2AF-7154-45CC-9D49-707C66C3F531}" presName="childText" presStyleLbl="conFgAcc1" presStyleIdx="1" presStyleCnt="2">
        <dgm:presLayoutVars>
          <dgm:bulletEnabled val="1"/>
        </dgm:presLayoutVars>
      </dgm:prSet>
      <dgm:spPr/>
    </dgm:pt>
  </dgm:ptLst>
  <dgm:cxnLst>
    <dgm:cxn modelId="{8910140E-B9A7-4146-8101-37BBF5F0F7FA}" srcId="{0FD7D75D-8B38-42FE-BC7D-8180F1ED0971}" destId="{96412BB6-FD48-4F58-93AE-FDBE16F6C726}" srcOrd="2" destOrd="0" parTransId="{AFDBEBA3-2F61-4149-A574-DAB7A092AE97}" sibTransId="{BAEF8D39-50D1-4118-A8CF-0781F235B45A}"/>
    <dgm:cxn modelId="{85DD061F-C98D-4DD2-A70C-355445026DE0}" srcId="{0FD7D75D-8B38-42FE-BC7D-8180F1ED0971}" destId="{0B998A4B-6409-4094-8B38-5CC1D47841F2}" srcOrd="0" destOrd="0" parTransId="{B364709D-4890-44B6-9206-D840A47C6907}" sibTransId="{A7066E5A-1C05-485E-AF28-81430940DFA6}"/>
    <dgm:cxn modelId="{BF5EF522-EB41-49B4-A2F8-8EDDD1FA43F8}" type="presOf" srcId="{D1F1F8BA-7C1A-4A5A-BE65-8A4C46364132}" destId="{D6CE29DA-AF29-45BA-819A-8B88A4D1E4BC}" srcOrd="0" destOrd="3" presId="urn:microsoft.com/office/officeart/2005/8/layout/list1"/>
    <dgm:cxn modelId="{0CCB2E2C-4412-407B-A5C1-AD140C2311B4}" srcId="{0FD7D75D-8B38-42FE-BC7D-8180F1ED0971}" destId="{D1F1F8BA-7C1A-4A5A-BE65-8A4C46364132}" srcOrd="3" destOrd="0" parTransId="{11652625-FFD5-4359-BAE7-07ECA02C252A}" sibTransId="{F06F2763-6FDC-4904-BE20-0AB0FE0A35CE}"/>
    <dgm:cxn modelId="{509DC238-2388-4D99-A547-33B059E7A4FD}" type="presOf" srcId="{F9FFCDEE-1531-4ABF-9791-476BEB4EA40F}" destId="{E436AF65-0FA7-4C39-B939-CD3312C10F1E}" srcOrd="0" destOrd="0" presId="urn:microsoft.com/office/officeart/2005/8/layout/list1"/>
    <dgm:cxn modelId="{2416B33C-4A9C-4F9D-B286-FB66FB01AEBB}" type="presOf" srcId="{0441574B-647F-45B1-911F-30266E761DF5}" destId="{D6CE29DA-AF29-45BA-819A-8B88A4D1E4BC}" srcOrd="0" destOrd="1" presId="urn:microsoft.com/office/officeart/2005/8/layout/list1"/>
    <dgm:cxn modelId="{2DF42265-48F1-4307-8483-700904BFB7F5}" type="presOf" srcId="{96412BB6-FD48-4F58-93AE-FDBE16F6C726}" destId="{D6CE29DA-AF29-45BA-819A-8B88A4D1E4BC}" srcOrd="0" destOrd="2" presId="urn:microsoft.com/office/officeart/2005/8/layout/list1"/>
    <dgm:cxn modelId="{6BB5858D-3C58-4346-84B5-3619D28651D4}" srcId="{7536D2AF-7154-45CC-9D49-707C66C3F531}" destId="{F9FFCDEE-1531-4ABF-9791-476BEB4EA40F}" srcOrd="0" destOrd="0" parTransId="{49E51040-FC9E-47C7-8BE6-6718FC395967}" sibTransId="{468C7CBC-E42A-49C9-A21B-FCE95E787A8B}"/>
    <dgm:cxn modelId="{98374FA4-A550-491B-A0AA-74739348CBC6}" type="presOf" srcId="{0FD7D75D-8B38-42FE-BC7D-8180F1ED0971}" destId="{8A7F01A9-1EEE-4178-A884-93ABEA81E96B}" srcOrd="1" destOrd="0" presId="urn:microsoft.com/office/officeart/2005/8/layout/list1"/>
    <dgm:cxn modelId="{6D5C0FA8-9D3C-4478-98C5-AEC11595A0CA}" srcId="{0FD7D75D-8B38-42FE-BC7D-8180F1ED0971}" destId="{0441574B-647F-45B1-911F-30266E761DF5}" srcOrd="1" destOrd="0" parTransId="{3580E9F1-B24A-47A9-A88A-0697F6E650D5}" sibTransId="{C3ED8A7F-8965-4B48-81B0-EB9728BBDEA3}"/>
    <dgm:cxn modelId="{524C40AC-6CEE-4699-B5E7-B82B9C769887}" type="presOf" srcId="{7536D2AF-7154-45CC-9D49-707C66C3F531}" destId="{1A455E23-25DD-425D-83AE-32676EC2622E}" srcOrd="0" destOrd="0" presId="urn:microsoft.com/office/officeart/2005/8/layout/list1"/>
    <dgm:cxn modelId="{E0CE20AF-BDB3-4FCE-BD46-151BEAF691B0}" type="presOf" srcId="{7536D2AF-7154-45CC-9D49-707C66C3F531}" destId="{433565A8-14A7-4FE5-9B2F-E17A29A8EBAF}" srcOrd="1" destOrd="0" presId="urn:microsoft.com/office/officeart/2005/8/layout/list1"/>
    <dgm:cxn modelId="{817DA8B0-788E-4FBF-AF6C-39C93EB691B5}" type="presOf" srcId="{F6E879E3-DA27-43F2-A7FA-57EC596510CD}" destId="{BA3A8D22-0C60-4A79-9ADE-FCC163DD56A3}" srcOrd="0" destOrd="0" presId="urn:microsoft.com/office/officeart/2005/8/layout/list1"/>
    <dgm:cxn modelId="{5C95EBB6-7B55-4FB8-944F-5F4CD1AB167A}" type="presOf" srcId="{0B998A4B-6409-4094-8B38-5CC1D47841F2}" destId="{D6CE29DA-AF29-45BA-819A-8B88A4D1E4BC}" srcOrd="0" destOrd="0" presId="urn:microsoft.com/office/officeart/2005/8/layout/list1"/>
    <dgm:cxn modelId="{66F58CD3-CC66-453D-BDD0-AE90AA6531E6}" srcId="{F6E879E3-DA27-43F2-A7FA-57EC596510CD}" destId="{7536D2AF-7154-45CC-9D49-707C66C3F531}" srcOrd="1" destOrd="0" parTransId="{F14ED07D-CD41-4BFB-A7B0-5353A3F474C0}" sibTransId="{43097649-42BB-4A90-B0EA-347FEC863704}"/>
    <dgm:cxn modelId="{E65E2CF6-5B3A-4DB9-A79D-FC2B5C7E5033}" type="presOf" srcId="{0FD7D75D-8B38-42FE-BC7D-8180F1ED0971}" destId="{743AE2D5-2570-47B5-89AD-99B7F7F6174C}" srcOrd="0" destOrd="0" presId="urn:microsoft.com/office/officeart/2005/8/layout/list1"/>
    <dgm:cxn modelId="{90DD62FC-C2E0-428A-9DB5-B168B7F95E1E}" srcId="{F6E879E3-DA27-43F2-A7FA-57EC596510CD}" destId="{0FD7D75D-8B38-42FE-BC7D-8180F1ED0971}" srcOrd="0" destOrd="0" parTransId="{553EC05D-1471-4616-8765-C7A56552A135}" sibTransId="{AEE7B646-5F93-466A-ADF1-14B1977C1A20}"/>
    <dgm:cxn modelId="{4FF63858-18C2-4039-9DF3-F3E3CEE32C28}" type="presParOf" srcId="{BA3A8D22-0C60-4A79-9ADE-FCC163DD56A3}" destId="{45E269BD-D54F-4456-A6B2-71E82B2E0A81}" srcOrd="0" destOrd="0" presId="urn:microsoft.com/office/officeart/2005/8/layout/list1"/>
    <dgm:cxn modelId="{091F516D-F2A7-4CFE-A8F0-55859F134862}" type="presParOf" srcId="{45E269BD-D54F-4456-A6B2-71E82B2E0A81}" destId="{743AE2D5-2570-47B5-89AD-99B7F7F6174C}" srcOrd="0" destOrd="0" presId="urn:microsoft.com/office/officeart/2005/8/layout/list1"/>
    <dgm:cxn modelId="{AAB8B790-F841-4E72-B5D5-52835E6A6D65}" type="presParOf" srcId="{45E269BD-D54F-4456-A6B2-71E82B2E0A81}" destId="{8A7F01A9-1EEE-4178-A884-93ABEA81E96B}" srcOrd="1" destOrd="0" presId="urn:microsoft.com/office/officeart/2005/8/layout/list1"/>
    <dgm:cxn modelId="{38BD4781-5F4C-4662-B461-AC1E19CC4150}" type="presParOf" srcId="{BA3A8D22-0C60-4A79-9ADE-FCC163DD56A3}" destId="{38883838-83F9-4F7E-BAA5-8389518A7911}" srcOrd="1" destOrd="0" presId="urn:microsoft.com/office/officeart/2005/8/layout/list1"/>
    <dgm:cxn modelId="{036FB9CF-7E48-4789-9AC8-E096558C4ECB}" type="presParOf" srcId="{BA3A8D22-0C60-4A79-9ADE-FCC163DD56A3}" destId="{D6CE29DA-AF29-45BA-819A-8B88A4D1E4BC}" srcOrd="2" destOrd="0" presId="urn:microsoft.com/office/officeart/2005/8/layout/list1"/>
    <dgm:cxn modelId="{8AE100BF-F94A-464D-AC68-A98304F17EDD}" type="presParOf" srcId="{BA3A8D22-0C60-4A79-9ADE-FCC163DD56A3}" destId="{1D38E5EC-3C4F-4504-95DF-30827E5A9C48}" srcOrd="3" destOrd="0" presId="urn:microsoft.com/office/officeart/2005/8/layout/list1"/>
    <dgm:cxn modelId="{D8F4F405-6E74-42C1-AFF6-4C3754F74B85}" type="presParOf" srcId="{BA3A8D22-0C60-4A79-9ADE-FCC163DD56A3}" destId="{BFEE4A7B-65FE-4B68-833C-80DB3C48DC36}" srcOrd="4" destOrd="0" presId="urn:microsoft.com/office/officeart/2005/8/layout/list1"/>
    <dgm:cxn modelId="{986D9A1D-E693-4953-AA44-47D2EBBECF0A}" type="presParOf" srcId="{BFEE4A7B-65FE-4B68-833C-80DB3C48DC36}" destId="{1A455E23-25DD-425D-83AE-32676EC2622E}" srcOrd="0" destOrd="0" presId="urn:microsoft.com/office/officeart/2005/8/layout/list1"/>
    <dgm:cxn modelId="{6D1E1FC7-36F4-4FEF-900A-6DD5DC6E1378}" type="presParOf" srcId="{BFEE4A7B-65FE-4B68-833C-80DB3C48DC36}" destId="{433565A8-14A7-4FE5-9B2F-E17A29A8EBAF}" srcOrd="1" destOrd="0" presId="urn:microsoft.com/office/officeart/2005/8/layout/list1"/>
    <dgm:cxn modelId="{969B10F9-351B-4137-8AED-9AC52F70382F}" type="presParOf" srcId="{BA3A8D22-0C60-4A79-9ADE-FCC163DD56A3}" destId="{B0E9D059-839B-418C-A5F0-CD4F07D98D67}" srcOrd="5" destOrd="0" presId="urn:microsoft.com/office/officeart/2005/8/layout/list1"/>
    <dgm:cxn modelId="{2C6A4DE1-B0FF-4298-96E0-EB6D3D44F253}" type="presParOf" srcId="{BA3A8D22-0C60-4A79-9ADE-FCC163DD56A3}" destId="{E436AF65-0FA7-4C39-B939-CD3312C10F1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496632-DAF5-421E-87D0-E9E1C2737719}" type="doc">
      <dgm:prSet loTypeId="urn:microsoft.com/office/officeart/2008/layout/VerticalCurvedList" loCatId="list" qsTypeId="urn:microsoft.com/office/officeart/2005/8/quickstyle/simple4" qsCatId="simple" csTypeId="urn:microsoft.com/office/officeart/2005/8/colors/accent1_1" csCatId="accent1" phldr="1"/>
      <dgm:spPr/>
      <dgm:t>
        <a:bodyPr/>
        <a:lstStyle/>
        <a:p>
          <a:endParaRPr lang="pt-BR"/>
        </a:p>
      </dgm:t>
    </dgm:pt>
    <dgm:pt modelId="{D326EE2D-F57A-42B9-A573-8945523171D0}">
      <dgm:prSet custT="1"/>
      <dgm:spPr/>
      <dgm:t>
        <a:bodyPr/>
        <a:lstStyle/>
        <a:p>
          <a:r>
            <a:rPr lang="es-419" sz="2000"/>
            <a:t>divulgar o hacer uso de </a:t>
          </a:r>
          <a:r>
            <a:rPr lang="es-419" sz="2000" b="1"/>
            <a:t>información privilegiada</a:t>
          </a:r>
          <a:r>
            <a:rPr lang="es-419" sz="2000"/>
            <a:t>, en provecho propio o de tercero, obtenida en razón de las actividades ejercidas</a:t>
          </a:r>
        </a:p>
      </dgm:t>
    </dgm:pt>
    <dgm:pt modelId="{7752DC23-9D9F-4358-AF2D-8888BDCA2060}" type="parTrans" cxnId="{B6F5CA45-3EF7-47E4-908B-BD1FE5994270}">
      <dgm:prSet/>
      <dgm:spPr/>
      <dgm:t>
        <a:bodyPr/>
        <a:lstStyle/>
        <a:p>
          <a:endParaRPr lang="es-419"/>
        </a:p>
      </dgm:t>
    </dgm:pt>
    <dgm:pt modelId="{DDD06276-F156-4E31-BECF-FA5D15A84F53}" type="sibTrans" cxnId="{B6F5CA45-3EF7-47E4-908B-BD1FE5994270}">
      <dgm:prSet/>
      <dgm:spPr/>
      <dgm:t>
        <a:bodyPr/>
        <a:lstStyle/>
        <a:p>
          <a:endParaRPr lang="es-419"/>
        </a:p>
      </dgm:t>
    </dgm:pt>
    <dgm:pt modelId="{99C4BAB0-C45C-4D75-BF73-B5EB61431488}">
      <dgm:prSet custT="1"/>
      <dgm:spPr/>
      <dgm:t>
        <a:bodyPr/>
        <a:lstStyle/>
        <a:p>
          <a:r>
            <a:rPr lang="es-419" sz="2000"/>
            <a:t>ejercer actividad que implique en la prestación de servicios o el mantenimiento de relación de negocio con </a:t>
          </a:r>
          <a:r>
            <a:rPr lang="es-419" sz="2000" b="1"/>
            <a:t>persona física o jurídica que tenga interés en la decisión</a:t>
          </a:r>
          <a:r>
            <a:rPr lang="es-419" sz="2000"/>
            <a:t> del agente público o de colegio del cual éste participe</a:t>
          </a:r>
        </a:p>
      </dgm:t>
    </dgm:pt>
    <dgm:pt modelId="{9DB0D96D-FB2A-460E-944B-9B644C177503}" type="parTrans" cxnId="{DF2FB689-2ACB-4888-B345-B6C5637550B9}">
      <dgm:prSet/>
      <dgm:spPr/>
      <dgm:t>
        <a:bodyPr/>
        <a:lstStyle/>
        <a:p>
          <a:endParaRPr lang="es-419"/>
        </a:p>
      </dgm:t>
    </dgm:pt>
    <dgm:pt modelId="{94BC43E9-C9DA-4990-B26D-DFF17283776A}" type="sibTrans" cxnId="{DF2FB689-2ACB-4888-B345-B6C5637550B9}">
      <dgm:prSet/>
      <dgm:spPr/>
      <dgm:t>
        <a:bodyPr/>
        <a:lstStyle/>
        <a:p>
          <a:endParaRPr lang="es-419"/>
        </a:p>
      </dgm:t>
    </dgm:pt>
    <dgm:pt modelId="{F8FD3736-53F0-4BA0-93B1-FBCF4EE3A37F}">
      <dgm:prSet custT="1"/>
      <dgm:spPr/>
      <dgm:t>
        <a:bodyPr/>
        <a:lstStyle/>
        <a:p>
          <a:r>
            <a:rPr lang="es-419" sz="2000"/>
            <a:t>ejercer, directa o indirectamente, </a:t>
          </a:r>
          <a:r>
            <a:rPr lang="es-419" sz="2000" b="1"/>
            <a:t>actividad incompatible </a:t>
          </a:r>
          <a:r>
            <a:rPr lang="es-419" sz="2000"/>
            <a:t>con las atribuciones del cargo o empleo</a:t>
          </a:r>
        </a:p>
      </dgm:t>
    </dgm:pt>
    <dgm:pt modelId="{2669D5F7-2274-44B5-8070-0076A19ED6DF}" type="parTrans" cxnId="{CA5305BA-7DC9-4DBF-86F3-9DB7FBF01E4C}">
      <dgm:prSet/>
      <dgm:spPr/>
      <dgm:t>
        <a:bodyPr/>
        <a:lstStyle/>
        <a:p>
          <a:endParaRPr lang="es-419"/>
        </a:p>
      </dgm:t>
    </dgm:pt>
    <dgm:pt modelId="{7E50D875-09C3-4802-801F-E263E162D636}" type="sibTrans" cxnId="{CA5305BA-7DC9-4DBF-86F3-9DB7FBF01E4C}">
      <dgm:prSet/>
      <dgm:spPr/>
      <dgm:t>
        <a:bodyPr/>
        <a:lstStyle/>
        <a:p>
          <a:endParaRPr lang="es-419"/>
        </a:p>
      </dgm:t>
    </dgm:pt>
    <dgm:pt modelId="{5709F99C-B538-453C-ABFB-8DBD88CB6F29}">
      <dgm:prSet custT="1"/>
      <dgm:spPr/>
      <dgm:t>
        <a:bodyPr/>
        <a:lstStyle/>
        <a:p>
          <a:r>
            <a:rPr lang="es-419" sz="2000"/>
            <a:t>actuar como </a:t>
          </a:r>
          <a:r>
            <a:rPr lang="es-419" sz="2000" b="1"/>
            <a:t>procurador, consultor, asesor o intermediario de intereses privados </a:t>
          </a:r>
          <a:r>
            <a:rPr lang="es-419" sz="2000"/>
            <a:t>en los órganos o entidades de la administración pública directa o indirecta</a:t>
          </a:r>
        </a:p>
      </dgm:t>
    </dgm:pt>
    <dgm:pt modelId="{23C20AA3-E990-46A0-923A-3827DB224D8D}" type="parTrans" cxnId="{8DE834E8-0541-4C22-8D6D-DCF7404AE69A}">
      <dgm:prSet/>
      <dgm:spPr/>
      <dgm:t>
        <a:bodyPr/>
        <a:lstStyle/>
        <a:p>
          <a:endParaRPr lang="es-419"/>
        </a:p>
      </dgm:t>
    </dgm:pt>
    <dgm:pt modelId="{520A9F06-57BC-40E1-86B8-10ACE0F66333}" type="sibTrans" cxnId="{8DE834E8-0541-4C22-8D6D-DCF7404AE69A}">
      <dgm:prSet/>
      <dgm:spPr/>
      <dgm:t>
        <a:bodyPr/>
        <a:lstStyle/>
        <a:p>
          <a:endParaRPr lang="es-419"/>
        </a:p>
      </dgm:t>
    </dgm:pt>
    <dgm:pt modelId="{0F537908-75A1-4A85-8314-4BD6CB9E17B3}" type="pres">
      <dgm:prSet presAssocID="{D4496632-DAF5-421E-87D0-E9E1C2737719}" presName="Name0" presStyleCnt="0">
        <dgm:presLayoutVars>
          <dgm:chMax val="7"/>
          <dgm:chPref val="7"/>
          <dgm:dir/>
        </dgm:presLayoutVars>
      </dgm:prSet>
      <dgm:spPr/>
    </dgm:pt>
    <dgm:pt modelId="{E653A553-F9AA-40B8-8D1F-1FB6D3B3FD69}" type="pres">
      <dgm:prSet presAssocID="{D4496632-DAF5-421E-87D0-E9E1C2737719}" presName="Name1" presStyleCnt="0"/>
      <dgm:spPr/>
    </dgm:pt>
    <dgm:pt modelId="{CCABC304-3C79-40D2-A988-A2E87EC2BE59}" type="pres">
      <dgm:prSet presAssocID="{D4496632-DAF5-421E-87D0-E9E1C2737719}" presName="cycle" presStyleCnt="0"/>
      <dgm:spPr/>
    </dgm:pt>
    <dgm:pt modelId="{ACAFAB77-89C6-407F-88CB-E99534F9D7B2}" type="pres">
      <dgm:prSet presAssocID="{D4496632-DAF5-421E-87D0-E9E1C2737719}" presName="srcNode" presStyleLbl="node1" presStyleIdx="0" presStyleCnt="4"/>
      <dgm:spPr/>
    </dgm:pt>
    <dgm:pt modelId="{97ACF7E6-8E16-4E1A-BFC9-2A90802F14CC}" type="pres">
      <dgm:prSet presAssocID="{D4496632-DAF5-421E-87D0-E9E1C2737719}" presName="conn" presStyleLbl="parChTrans1D2" presStyleIdx="0" presStyleCnt="1"/>
      <dgm:spPr/>
    </dgm:pt>
    <dgm:pt modelId="{E8E7FDD1-5232-49E0-92DB-21ADDC42B97A}" type="pres">
      <dgm:prSet presAssocID="{D4496632-DAF5-421E-87D0-E9E1C2737719}" presName="extraNode" presStyleLbl="node1" presStyleIdx="0" presStyleCnt="4"/>
      <dgm:spPr/>
    </dgm:pt>
    <dgm:pt modelId="{F14D5F33-1147-414C-A4F1-0A993FEC171A}" type="pres">
      <dgm:prSet presAssocID="{D4496632-DAF5-421E-87D0-E9E1C2737719}" presName="dstNode" presStyleLbl="node1" presStyleIdx="0" presStyleCnt="4"/>
      <dgm:spPr/>
    </dgm:pt>
    <dgm:pt modelId="{1473A1C7-AC64-4B63-B2AA-BC8F25C1061B}" type="pres">
      <dgm:prSet presAssocID="{D326EE2D-F57A-42B9-A573-8945523171D0}" presName="text_1" presStyleLbl="node1" presStyleIdx="0" presStyleCnt="4">
        <dgm:presLayoutVars>
          <dgm:bulletEnabled val="1"/>
        </dgm:presLayoutVars>
      </dgm:prSet>
      <dgm:spPr/>
    </dgm:pt>
    <dgm:pt modelId="{51E70567-AC99-46D4-B43F-7BF77F668B42}" type="pres">
      <dgm:prSet presAssocID="{D326EE2D-F57A-42B9-A573-8945523171D0}" presName="accent_1" presStyleCnt="0"/>
      <dgm:spPr/>
    </dgm:pt>
    <dgm:pt modelId="{F90500A5-2E3F-49AC-BF1C-B123A45A7AC9}" type="pres">
      <dgm:prSet presAssocID="{D326EE2D-F57A-42B9-A573-8945523171D0}" presName="accentRepeatNode" presStyleLbl="solidFgAcc1" presStyleIdx="0" presStyleCnt="4"/>
      <dgm:spPr/>
    </dgm:pt>
    <dgm:pt modelId="{2EACC272-FFAD-4183-87B3-A1BC69D1E3BA}" type="pres">
      <dgm:prSet presAssocID="{99C4BAB0-C45C-4D75-BF73-B5EB61431488}" presName="text_2" presStyleLbl="node1" presStyleIdx="1" presStyleCnt="4">
        <dgm:presLayoutVars>
          <dgm:bulletEnabled val="1"/>
        </dgm:presLayoutVars>
      </dgm:prSet>
      <dgm:spPr/>
    </dgm:pt>
    <dgm:pt modelId="{9EB8C056-520F-42A5-BED0-92C60B7E7A17}" type="pres">
      <dgm:prSet presAssocID="{99C4BAB0-C45C-4D75-BF73-B5EB61431488}" presName="accent_2" presStyleCnt="0"/>
      <dgm:spPr/>
    </dgm:pt>
    <dgm:pt modelId="{0B6C474E-8104-4F17-BAC9-01283586F457}" type="pres">
      <dgm:prSet presAssocID="{99C4BAB0-C45C-4D75-BF73-B5EB61431488}" presName="accentRepeatNode" presStyleLbl="solidFgAcc1" presStyleIdx="1" presStyleCnt="4"/>
      <dgm:spPr/>
    </dgm:pt>
    <dgm:pt modelId="{3512A5F9-49BA-424A-9B8E-FBDA5993428C}" type="pres">
      <dgm:prSet presAssocID="{F8FD3736-53F0-4BA0-93B1-FBCF4EE3A37F}" presName="text_3" presStyleLbl="node1" presStyleIdx="2" presStyleCnt="4">
        <dgm:presLayoutVars>
          <dgm:bulletEnabled val="1"/>
        </dgm:presLayoutVars>
      </dgm:prSet>
      <dgm:spPr/>
    </dgm:pt>
    <dgm:pt modelId="{E1295F4D-C4BF-4EBF-89AE-B5B3F1D300FC}" type="pres">
      <dgm:prSet presAssocID="{F8FD3736-53F0-4BA0-93B1-FBCF4EE3A37F}" presName="accent_3" presStyleCnt="0"/>
      <dgm:spPr/>
    </dgm:pt>
    <dgm:pt modelId="{8DC8204B-1AD2-4B4F-BE3A-8F0BABD988F6}" type="pres">
      <dgm:prSet presAssocID="{F8FD3736-53F0-4BA0-93B1-FBCF4EE3A37F}" presName="accentRepeatNode" presStyleLbl="solidFgAcc1" presStyleIdx="2" presStyleCnt="4"/>
      <dgm:spPr/>
    </dgm:pt>
    <dgm:pt modelId="{E149F753-412A-4BDF-AF69-11F4D6F60D4D}" type="pres">
      <dgm:prSet presAssocID="{5709F99C-B538-453C-ABFB-8DBD88CB6F29}" presName="text_4" presStyleLbl="node1" presStyleIdx="3" presStyleCnt="4">
        <dgm:presLayoutVars>
          <dgm:bulletEnabled val="1"/>
        </dgm:presLayoutVars>
      </dgm:prSet>
      <dgm:spPr/>
    </dgm:pt>
    <dgm:pt modelId="{8BB86A60-0E39-44A2-9B9F-7AB35B6F8450}" type="pres">
      <dgm:prSet presAssocID="{5709F99C-B538-453C-ABFB-8DBD88CB6F29}" presName="accent_4" presStyleCnt="0"/>
      <dgm:spPr/>
    </dgm:pt>
    <dgm:pt modelId="{B07F0CE1-ED86-4350-88D2-B6E2BE103FFA}" type="pres">
      <dgm:prSet presAssocID="{5709F99C-B538-453C-ABFB-8DBD88CB6F29}" presName="accentRepeatNode" presStyleLbl="solidFgAcc1" presStyleIdx="3" presStyleCnt="4"/>
      <dgm:spPr/>
    </dgm:pt>
  </dgm:ptLst>
  <dgm:cxnLst>
    <dgm:cxn modelId="{2D0A7017-7478-4ADF-A220-8E9D27DFE069}" type="presOf" srcId="{D326EE2D-F57A-42B9-A573-8945523171D0}" destId="{1473A1C7-AC64-4B63-B2AA-BC8F25C1061B}" srcOrd="0" destOrd="0" presId="urn:microsoft.com/office/officeart/2008/layout/VerticalCurvedList"/>
    <dgm:cxn modelId="{A52A701C-2FEF-4055-A7E1-D41E646D6C21}" type="presOf" srcId="{99C4BAB0-C45C-4D75-BF73-B5EB61431488}" destId="{2EACC272-FFAD-4183-87B3-A1BC69D1E3BA}" srcOrd="0" destOrd="0" presId="urn:microsoft.com/office/officeart/2008/layout/VerticalCurvedList"/>
    <dgm:cxn modelId="{B6F5CA45-3EF7-47E4-908B-BD1FE5994270}" srcId="{D4496632-DAF5-421E-87D0-E9E1C2737719}" destId="{D326EE2D-F57A-42B9-A573-8945523171D0}" srcOrd="0" destOrd="0" parTransId="{7752DC23-9D9F-4358-AF2D-8888BDCA2060}" sibTransId="{DDD06276-F156-4E31-BECF-FA5D15A84F53}"/>
    <dgm:cxn modelId="{370C4556-FE91-4711-9366-90FE38C5E5C4}" type="presOf" srcId="{5709F99C-B538-453C-ABFB-8DBD88CB6F29}" destId="{E149F753-412A-4BDF-AF69-11F4D6F60D4D}" srcOrd="0" destOrd="0" presId="urn:microsoft.com/office/officeart/2008/layout/VerticalCurvedList"/>
    <dgm:cxn modelId="{DF2FB689-2ACB-4888-B345-B6C5637550B9}" srcId="{D4496632-DAF5-421E-87D0-E9E1C2737719}" destId="{99C4BAB0-C45C-4D75-BF73-B5EB61431488}" srcOrd="1" destOrd="0" parTransId="{9DB0D96D-FB2A-460E-944B-9B644C177503}" sibTransId="{94BC43E9-C9DA-4990-B26D-DFF17283776A}"/>
    <dgm:cxn modelId="{85F79992-5E00-4446-8809-1FA96D146F2D}" type="presOf" srcId="{D4496632-DAF5-421E-87D0-E9E1C2737719}" destId="{0F537908-75A1-4A85-8314-4BD6CB9E17B3}" srcOrd="0" destOrd="0" presId="urn:microsoft.com/office/officeart/2008/layout/VerticalCurvedList"/>
    <dgm:cxn modelId="{2C5C6DA1-2515-4C5E-8FCF-E81E703AC404}" type="presOf" srcId="{F8FD3736-53F0-4BA0-93B1-FBCF4EE3A37F}" destId="{3512A5F9-49BA-424A-9B8E-FBDA5993428C}" srcOrd="0" destOrd="0" presId="urn:microsoft.com/office/officeart/2008/layout/VerticalCurvedList"/>
    <dgm:cxn modelId="{CA5305BA-7DC9-4DBF-86F3-9DB7FBF01E4C}" srcId="{D4496632-DAF5-421E-87D0-E9E1C2737719}" destId="{F8FD3736-53F0-4BA0-93B1-FBCF4EE3A37F}" srcOrd="2" destOrd="0" parTransId="{2669D5F7-2274-44B5-8070-0076A19ED6DF}" sibTransId="{7E50D875-09C3-4802-801F-E263E162D636}"/>
    <dgm:cxn modelId="{8DE834E8-0541-4C22-8D6D-DCF7404AE69A}" srcId="{D4496632-DAF5-421E-87D0-E9E1C2737719}" destId="{5709F99C-B538-453C-ABFB-8DBD88CB6F29}" srcOrd="3" destOrd="0" parTransId="{23C20AA3-E990-46A0-923A-3827DB224D8D}" sibTransId="{520A9F06-57BC-40E1-86B8-10ACE0F66333}"/>
    <dgm:cxn modelId="{668D0CFD-790C-449C-8C1E-98051603D1AE}" type="presOf" srcId="{DDD06276-F156-4E31-BECF-FA5D15A84F53}" destId="{97ACF7E6-8E16-4E1A-BFC9-2A90802F14CC}" srcOrd="0" destOrd="0" presId="urn:microsoft.com/office/officeart/2008/layout/VerticalCurvedList"/>
    <dgm:cxn modelId="{FDD01B91-BB83-44ED-91C8-8CF2E6C18B33}" type="presParOf" srcId="{0F537908-75A1-4A85-8314-4BD6CB9E17B3}" destId="{E653A553-F9AA-40B8-8D1F-1FB6D3B3FD69}" srcOrd="0" destOrd="0" presId="urn:microsoft.com/office/officeart/2008/layout/VerticalCurvedList"/>
    <dgm:cxn modelId="{0354FE43-39D5-4746-9B6B-D358E5F934FF}" type="presParOf" srcId="{E653A553-F9AA-40B8-8D1F-1FB6D3B3FD69}" destId="{CCABC304-3C79-40D2-A988-A2E87EC2BE59}" srcOrd="0" destOrd="0" presId="urn:microsoft.com/office/officeart/2008/layout/VerticalCurvedList"/>
    <dgm:cxn modelId="{EF76951F-A461-48A3-82DC-1FC1DA327315}" type="presParOf" srcId="{CCABC304-3C79-40D2-A988-A2E87EC2BE59}" destId="{ACAFAB77-89C6-407F-88CB-E99534F9D7B2}" srcOrd="0" destOrd="0" presId="urn:microsoft.com/office/officeart/2008/layout/VerticalCurvedList"/>
    <dgm:cxn modelId="{BB0F508C-F170-4366-A90D-922C2FF39D18}" type="presParOf" srcId="{CCABC304-3C79-40D2-A988-A2E87EC2BE59}" destId="{97ACF7E6-8E16-4E1A-BFC9-2A90802F14CC}" srcOrd="1" destOrd="0" presId="urn:microsoft.com/office/officeart/2008/layout/VerticalCurvedList"/>
    <dgm:cxn modelId="{F689F8D4-2A77-41CC-9216-E1AEFE71724F}" type="presParOf" srcId="{CCABC304-3C79-40D2-A988-A2E87EC2BE59}" destId="{E8E7FDD1-5232-49E0-92DB-21ADDC42B97A}" srcOrd="2" destOrd="0" presId="urn:microsoft.com/office/officeart/2008/layout/VerticalCurvedList"/>
    <dgm:cxn modelId="{63680E61-6BAB-4D78-932D-1AC1C576DC24}" type="presParOf" srcId="{CCABC304-3C79-40D2-A988-A2E87EC2BE59}" destId="{F14D5F33-1147-414C-A4F1-0A993FEC171A}" srcOrd="3" destOrd="0" presId="urn:microsoft.com/office/officeart/2008/layout/VerticalCurvedList"/>
    <dgm:cxn modelId="{2FF0182A-EF69-443C-912C-3463995E5153}" type="presParOf" srcId="{E653A553-F9AA-40B8-8D1F-1FB6D3B3FD69}" destId="{1473A1C7-AC64-4B63-B2AA-BC8F25C1061B}" srcOrd="1" destOrd="0" presId="urn:microsoft.com/office/officeart/2008/layout/VerticalCurvedList"/>
    <dgm:cxn modelId="{689A0F49-4F16-4634-8857-127665DB5FF8}" type="presParOf" srcId="{E653A553-F9AA-40B8-8D1F-1FB6D3B3FD69}" destId="{51E70567-AC99-46D4-B43F-7BF77F668B42}" srcOrd="2" destOrd="0" presId="urn:microsoft.com/office/officeart/2008/layout/VerticalCurvedList"/>
    <dgm:cxn modelId="{7EF12C7C-713C-4EC6-854A-E1B383E7FDB2}" type="presParOf" srcId="{51E70567-AC99-46D4-B43F-7BF77F668B42}" destId="{F90500A5-2E3F-49AC-BF1C-B123A45A7AC9}" srcOrd="0" destOrd="0" presId="urn:microsoft.com/office/officeart/2008/layout/VerticalCurvedList"/>
    <dgm:cxn modelId="{A989C6B4-AACB-4DFC-9172-40F33FDCF86C}" type="presParOf" srcId="{E653A553-F9AA-40B8-8D1F-1FB6D3B3FD69}" destId="{2EACC272-FFAD-4183-87B3-A1BC69D1E3BA}" srcOrd="3" destOrd="0" presId="urn:microsoft.com/office/officeart/2008/layout/VerticalCurvedList"/>
    <dgm:cxn modelId="{5A29889E-2E6B-45A3-A811-8E2BFC81A15E}" type="presParOf" srcId="{E653A553-F9AA-40B8-8D1F-1FB6D3B3FD69}" destId="{9EB8C056-520F-42A5-BED0-92C60B7E7A17}" srcOrd="4" destOrd="0" presId="urn:microsoft.com/office/officeart/2008/layout/VerticalCurvedList"/>
    <dgm:cxn modelId="{B862862D-E112-4282-BFB2-440B16D084C0}" type="presParOf" srcId="{9EB8C056-520F-42A5-BED0-92C60B7E7A17}" destId="{0B6C474E-8104-4F17-BAC9-01283586F457}" srcOrd="0" destOrd="0" presId="urn:microsoft.com/office/officeart/2008/layout/VerticalCurvedList"/>
    <dgm:cxn modelId="{27162BDB-A0DB-4FE3-9BB2-EFC52E921487}" type="presParOf" srcId="{E653A553-F9AA-40B8-8D1F-1FB6D3B3FD69}" destId="{3512A5F9-49BA-424A-9B8E-FBDA5993428C}" srcOrd="5" destOrd="0" presId="urn:microsoft.com/office/officeart/2008/layout/VerticalCurvedList"/>
    <dgm:cxn modelId="{FB468B25-A958-4902-8532-ACEAC4AD4DFC}" type="presParOf" srcId="{E653A553-F9AA-40B8-8D1F-1FB6D3B3FD69}" destId="{E1295F4D-C4BF-4EBF-89AE-B5B3F1D300FC}" srcOrd="6" destOrd="0" presId="urn:microsoft.com/office/officeart/2008/layout/VerticalCurvedList"/>
    <dgm:cxn modelId="{8A2F118C-75DA-4426-B6CE-42136CE6B785}" type="presParOf" srcId="{E1295F4D-C4BF-4EBF-89AE-B5B3F1D300FC}" destId="{8DC8204B-1AD2-4B4F-BE3A-8F0BABD988F6}" srcOrd="0" destOrd="0" presId="urn:microsoft.com/office/officeart/2008/layout/VerticalCurvedList"/>
    <dgm:cxn modelId="{61304DF2-9D6F-4A2C-8719-140EA3FBB804}" type="presParOf" srcId="{E653A553-F9AA-40B8-8D1F-1FB6D3B3FD69}" destId="{E149F753-412A-4BDF-AF69-11F4D6F60D4D}" srcOrd="7" destOrd="0" presId="urn:microsoft.com/office/officeart/2008/layout/VerticalCurvedList"/>
    <dgm:cxn modelId="{27EB2D67-EA20-47AD-822F-6A55DFC0B96B}" type="presParOf" srcId="{E653A553-F9AA-40B8-8D1F-1FB6D3B3FD69}" destId="{8BB86A60-0E39-44A2-9B9F-7AB35B6F8450}" srcOrd="8" destOrd="0" presId="urn:microsoft.com/office/officeart/2008/layout/VerticalCurvedList"/>
    <dgm:cxn modelId="{74DFBE99-73DD-4A02-B612-9681F230A88B}" type="presParOf" srcId="{8BB86A60-0E39-44A2-9B9F-7AB35B6F8450}" destId="{B07F0CE1-ED86-4350-88D2-B6E2BE103FF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E094ED-AC16-4921-84EF-FC41FF12670A}" type="doc">
      <dgm:prSet loTypeId="urn:microsoft.com/office/officeart/2008/layout/VerticalCurvedList" loCatId="list" qsTypeId="urn:microsoft.com/office/officeart/2005/8/quickstyle/simple4" qsCatId="simple" csTypeId="urn:microsoft.com/office/officeart/2005/8/colors/accent1_1" csCatId="accent1" phldr="1"/>
      <dgm:spPr/>
      <dgm:t>
        <a:bodyPr/>
        <a:lstStyle/>
        <a:p>
          <a:endParaRPr lang="pt-BR"/>
        </a:p>
      </dgm:t>
    </dgm:pt>
    <dgm:pt modelId="{AE99354A-F75E-4C89-BB41-1FBF5E0CC15F}">
      <dgm:prSet custT="1"/>
      <dgm:spPr/>
      <dgm:t>
        <a:bodyPr/>
        <a:lstStyle/>
        <a:p>
          <a:r>
            <a:rPr lang="es-419" sz="2000"/>
            <a:t>practicar </a:t>
          </a:r>
          <a:r>
            <a:rPr lang="es-419" sz="2000" b="1"/>
            <a:t>acto en beneficio de interés</a:t>
          </a:r>
          <a:r>
            <a:rPr lang="pt-BR" sz="2000" b="1"/>
            <a:t> de </a:t>
          </a:r>
          <a:r>
            <a:rPr lang="es-419" sz="2000" b="1"/>
            <a:t>persona jurídica </a:t>
          </a:r>
          <a:r>
            <a:rPr lang="es-419" sz="2000"/>
            <a:t>de que participe el agente público, su cónyuge, compañero o parientes, consanguíneos o afines, en línea recta o colateral, hasta el tercer grado</a:t>
          </a:r>
        </a:p>
      </dgm:t>
    </dgm:pt>
    <dgm:pt modelId="{1B9B5787-55F1-429F-BFA8-D51634F8BF0A}" type="parTrans" cxnId="{61066060-528A-4288-AA10-71B24823C14C}">
      <dgm:prSet/>
      <dgm:spPr/>
      <dgm:t>
        <a:bodyPr/>
        <a:lstStyle/>
        <a:p>
          <a:endParaRPr lang="es-419"/>
        </a:p>
      </dgm:t>
    </dgm:pt>
    <dgm:pt modelId="{E7F03859-CEBA-455D-80A9-0161877FA2BF}" type="sibTrans" cxnId="{61066060-528A-4288-AA10-71B24823C14C}">
      <dgm:prSet/>
      <dgm:spPr/>
      <dgm:t>
        <a:bodyPr/>
        <a:lstStyle/>
        <a:p>
          <a:endParaRPr lang="es-419"/>
        </a:p>
      </dgm:t>
    </dgm:pt>
    <dgm:pt modelId="{E2E870B0-C894-4A39-A082-F3E4552EAB53}">
      <dgm:prSet custT="1"/>
      <dgm:spPr/>
      <dgm:t>
        <a:bodyPr/>
        <a:lstStyle/>
        <a:p>
          <a:r>
            <a:rPr lang="es-419" sz="2000"/>
            <a:t>prestar </a:t>
          </a:r>
          <a:r>
            <a:rPr lang="es-419" sz="2000" b="1"/>
            <a:t>servicios para empresa cuya actividad sea controlada, fiscalizada o regulada por el ente</a:t>
          </a:r>
          <a:r>
            <a:rPr lang="es-419" sz="2000"/>
            <a:t> al cual el agente público está vinculado</a:t>
          </a:r>
        </a:p>
      </dgm:t>
    </dgm:pt>
    <dgm:pt modelId="{7FBE7B8C-2676-4E93-A18F-4FA872253721}" type="parTrans" cxnId="{FD87D96A-113F-4FDF-B08B-15D0E0127286}">
      <dgm:prSet/>
      <dgm:spPr/>
      <dgm:t>
        <a:bodyPr/>
        <a:lstStyle/>
        <a:p>
          <a:endParaRPr lang="es-419"/>
        </a:p>
      </dgm:t>
    </dgm:pt>
    <dgm:pt modelId="{0C2F5F86-880A-4DB9-8935-37DC1B697E0E}" type="sibTrans" cxnId="{FD87D96A-113F-4FDF-B08B-15D0E0127286}">
      <dgm:prSet/>
      <dgm:spPr/>
      <dgm:t>
        <a:bodyPr/>
        <a:lstStyle/>
        <a:p>
          <a:endParaRPr lang="es-419"/>
        </a:p>
      </dgm:t>
    </dgm:pt>
    <dgm:pt modelId="{51B3F093-D948-4AF7-8289-2B27B8D7EA74}">
      <dgm:prSet custT="1"/>
      <dgm:spPr/>
      <dgm:t>
        <a:bodyPr/>
        <a:lstStyle/>
        <a:p>
          <a:r>
            <a:rPr lang="es-419" sz="2000" b="1"/>
            <a:t>recibir regalo de quien tenga interés en la decisión </a:t>
          </a:r>
          <a:r>
            <a:rPr lang="es-419" sz="2000"/>
            <a:t>del agente público o de colegio del que éste participe, fuera de los límites y condiciones establecidos en el reglamento</a:t>
          </a:r>
        </a:p>
      </dgm:t>
    </dgm:pt>
    <dgm:pt modelId="{D2E26578-CAB3-48E9-96D3-A04793689755}" type="parTrans" cxnId="{1E3B0A20-C927-4BE3-B956-B5255D234CD2}">
      <dgm:prSet/>
      <dgm:spPr/>
      <dgm:t>
        <a:bodyPr/>
        <a:lstStyle/>
        <a:p>
          <a:endParaRPr lang="es-419"/>
        </a:p>
      </dgm:t>
    </dgm:pt>
    <dgm:pt modelId="{A83F9392-412F-4B25-9041-B2BA47DA673E}" type="sibTrans" cxnId="{1E3B0A20-C927-4BE3-B956-B5255D234CD2}">
      <dgm:prSet/>
      <dgm:spPr/>
      <dgm:t>
        <a:bodyPr/>
        <a:lstStyle/>
        <a:p>
          <a:endParaRPr lang="es-419"/>
        </a:p>
      </dgm:t>
    </dgm:pt>
    <dgm:pt modelId="{AD9AF60F-9341-4FAE-8B4A-522AEEEC7FDB}" type="pres">
      <dgm:prSet presAssocID="{90E094ED-AC16-4921-84EF-FC41FF12670A}" presName="Name0" presStyleCnt="0">
        <dgm:presLayoutVars>
          <dgm:chMax val="7"/>
          <dgm:chPref val="7"/>
          <dgm:dir/>
        </dgm:presLayoutVars>
      </dgm:prSet>
      <dgm:spPr/>
    </dgm:pt>
    <dgm:pt modelId="{553E6AB7-255E-4298-A3B0-031AE3CC5770}" type="pres">
      <dgm:prSet presAssocID="{90E094ED-AC16-4921-84EF-FC41FF12670A}" presName="Name1" presStyleCnt="0"/>
      <dgm:spPr/>
    </dgm:pt>
    <dgm:pt modelId="{E9D6E1D1-8736-417D-BF61-2962E0E2BDD5}" type="pres">
      <dgm:prSet presAssocID="{90E094ED-AC16-4921-84EF-FC41FF12670A}" presName="cycle" presStyleCnt="0"/>
      <dgm:spPr/>
    </dgm:pt>
    <dgm:pt modelId="{B9C56D2B-5322-4948-A2CA-9E8F0672E938}" type="pres">
      <dgm:prSet presAssocID="{90E094ED-AC16-4921-84EF-FC41FF12670A}" presName="srcNode" presStyleLbl="node1" presStyleIdx="0" presStyleCnt="3"/>
      <dgm:spPr/>
    </dgm:pt>
    <dgm:pt modelId="{1871D380-45A8-4D97-B227-448E61F75DD5}" type="pres">
      <dgm:prSet presAssocID="{90E094ED-AC16-4921-84EF-FC41FF12670A}" presName="conn" presStyleLbl="parChTrans1D2" presStyleIdx="0" presStyleCnt="1"/>
      <dgm:spPr/>
    </dgm:pt>
    <dgm:pt modelId="{8983176F-8193-479D-93CA-3397EEBC491C}" type="pres">
      <dgm:prSet presAssocID="{90E094ED-AC16-4921-84EF-FC41FF12670A}" presName="extraNode" presStyleLbl="node1" presStyleIdx="0" presStyleCnt="3"/>
      <dgm:spPr/>
    </dgm:pt>
    <dgm:pt modelId="{23A668FA-75E4-4B48-990F-6FF0DAC8F7CD}" type="pres">
      <dgm:prSet presAssocID="{90E094ED-AC16-4921-84EF-FC41FF12670A}" presName="dstNode" presStyleLbl="node1" presStyleIdx="0" presStyleCnt="3"/>
      <dgm:spPr/>
    </dgm:pt>
    <dgm:pt modelId="{E1C1DD89-7188-4260-85F1-B6C7EE8420E6}" type="pres">
      <dgm:prSet presAssocID="{AE99354A-F75E-4C89-BB41-1FBF5E0CC15F}" presName="text_1" presStyleLbl="node1" presStyleIdx="0" presStyleCnt="3" custScaleY="115725">
        <dgm:presLayoutVars>
          <dgm:bulletEnabled val="1"/>
        </dgm:presLayoutVars>
      </dgm:prSet>
      <dgm:spPr/>
    </dgm:pt>
    <dgm:pt modelId="{C6468688-7EB8-40E9-8C81-53778C2D2210}" type="pres">
      <dgm:prSet presAssocID="{AE99354A-F75E-4C89-BB41-1FBF5E0CC15F}" presName="accent_1" presStyleCnt="0"/>
      <dgm:spPr/>
    </dgm:pt>
    <dgm:pt modelId="{F803CC70-21F3-4979-A68A-AEEE394B2AD7}" type="pres">
      <dgm:prSet presAssocID="{AE99354A-F75E-4C89-BB41-1FBF5E0CC15F}" presName="accentRepeatNode" presStyleLbl="solidFgAcc1" presStyleIdx="0" presStyleCnt="3"/>
      <dgm:spPr/>
    </dgm:pt>
    <dgm:pt modelId="{CDD85BA2-A91C-462B-9AA2-F9CBEC8D14A9}" type="pres">
      <dgm:prSet presAssocID="{51B3F093-D948-4AF7-8289-2B27B8D7EA74}" presName="text_2" presStyleLbl="node1" presStyleIdx="1" presStyleCnt="3">
        <dgm:presLayoutVars>
          <dgm:bulletEnabled val="1"/>
        </dgm:presLayoutVars>
      </dgm:prSet>
      <dgm:spPr/>
    </dgm:pt>
    <dgm:pt modelId="{D800026C-FDFF-4CE0-A283-07F8CCB40678}" type="pres">
      <dgm:prSet presAssocID="{51B3F093-D948-4AF7-8289-2B27B8D7EA74}" presName="accent_2" presStyleCnt="0"/>
      <dgm:spPr/>
    </dgm:pt>
    <dgm:pt modelId="{4ACC7B1D-2EA6-4138-B0AB-CF57F309BDA5}" type="pres">
      <dgm:prSet presAssocID="{51B3F093-D948-4AF7-8289-2B27B8D7EA74}" presName="accentRepeatNode" presStyleLbl="solidFgAcc1" presStyleIdx="1" presStyleCnt="3"/>
      <dgm:spPr/>
    </dgm:pt>
    <dgm:pt modelId="{22F796EA-761D-4D3E-A2C4-53E48BA065E5}" type="pres">
      <dgm:prSet presAssocID="{E2E870B0-C894-4A39-A082-F3E4552EAB53}" presName="text_3" presStyleLbl="node1" presStyleIdx="2" presStyleCnt="3">
        <dgm:presLayoutVars>
          <dgm:bulletEnabled val="1"/>
        </dgm:presLayoutVars>
      </dgm:prSet>
      <dgm:spPr/>
    </dgm:pt>
    <dgm:pt modelId="{5CA9D87E-4560-4BC8-906E-3BE5460589EC}" type="pres">
      <dgm:prSet presAssocID="{E2E870B0-C894-4A39-A082-F3E4552EAB53}" presName="accent_3" presStyleCnt="0"/>
      <dgm:spPr/>
    </dgm:pt>
    <dgm:pt modelId="{9A868F71-3CA5-4BA2-844C-1D6B4EA43764}" type="pres">
      <dgm:prSet presAssocID="{E2E870B0-C894-4A39-A082-F3E4552EAB53}" presName="accentRepeatNode" presStyleLbl="solidFgAcc1" presStyleIdx="2" presStyleCnt="3"/>
      <dgm:spPr/>
    </dgm:pt>
  </dgm:ptLst>
  <dgm:cxnLst>
    <dgm:cxn modelId="{05850503-4976-4B9B-871D-75E0879A932C}" type="presOf" srcId="{90E094ED-AC16-4921-84EF-FC41FF12670A}" destId="{AD9AF60F-9341-4FAE-8B4A-522AEEEC7FDB}" srcOrd="0" destOrd="0" presId="urn:microsoft.com/office/officeart/2008/layout/VerticalCurvedList"/>
    <dgm:cxn modelId="{1E3B0A20-C927-4BE3-B956-B5255D234CD2}" srcId="{90E094ED-AC16-4921-84EF-FC41FF12670A}" destId="{51B3F093-D948-4AF7-8289-2B27B8D7EA74}" srcOrd="1" destOrd="0" parTransId="{D2E26578-CAB3-48E9-96D3-A04793689755}" sibTransId="{A83F9392-412F-4B25-9041-B2BA47DA673E}"/>
    <dgm:cxn modelId="{61066060-528A-4288-AA10-71B24823C14C}" srcId="{90E094ED-AC16-4921-84EF-FC41FF12670A}" destId="{AE99354A-F75E-4C89-BB41-1FBF5E0CC15F}" srcOrd="0" destOrd="0" parTransId="{1B9B5787-55F1-429F-BFA8-D51634F8BF0A}" sibTransId="{E7F03859-CEBA-455D-80A9-0161877FA2BF}"/>
    <dgm:cxn modelId="{FD87D96A-113F-4FDF-B08B-15D0E0127286}" srcId="{90E094ED-AC16-4921-84EF-FC41FF12670A}" destId="{E2E870B0-C894-4A39-A082-F3E4552EAB53}" srcOrd="2" destOrd="0" parTransId="{7FBE7B8C-2676-4E93-A18F-4FA872253721}" sibTransId="{0C2F5F86-880A-4DB9-8935-37DC1B697E0E}"/>
    <dgm:cxn modelId="{EF2ED47F-34FB-4ACE-A527-25492CB369CC}" type="presOf" srcId="{E7F03859-CEBA-455D-80A9-0161877FA2BF}" destId="{1871D380-45A8-4D97-B227-448E61F75DD5}" srcOrd="0" destOrd="0" presId="urn:microsoft.com/office/officeart/2008/layout/VerticalCurvedList"/>
    <dgm:cxn modelId="{ABF3D3D9-3F2B-4B4A-B6B8-0C58CC48D057}" type="presOf" srcId="{E2E870B0-C894-4A39-A082-F3E4552EAB53}" destId="{22F796EA-761D-4D3E-A2C4-53E48BA065E5}" srcOrd="0" destOrd="0" presId="urn:microsoft.com/office/officeart/2008/layout/VerticalCurvedList"/>
    <dgm:cxn modelId="{68E263DA-2357-44F2-A9EB-F5C18541DBE6}" type="presOf" srcId="{AE99354A-F75E-4C89-BB41-1FBF5E0CC15F}" destId="{E1C1DD89-7188-4260-85F1-B6C7EE8420E6}" srcOrd="0" destOrd="0" presId="urn:microsoft.com/office/officeart/2008/layout/VerticalCurvedList"/>
    <dgm:cxn modelId="{A5186DE0-DDC3-4669-8CF2-1AD54BF7E28F}" type="presOf" srcId="{51B3F093-D948-4AF7-8289-2B27B8D7EA74}" destId="{CDD85BA2-A91C-462B-9AA2-F9CBEC8D14A9}" srcOrd="0" destOrd="0" presId="urn:microsoft.com/office/officeart/2008/layout/VerticalCurvedList"/>
    <dgm:cxn modelId="{B4786224-FCDC-4A9B-9165-4170A54F8AAE}" type="presParOf" srcId="{AD9AF60F-9341-4FAE-8B4A-522AEEEC7FDB}" destId="{553E6AB7-255E-4298-A3B0-031AE3CC5770}" srcOrd="0" destOrd="0" presId="urn:microsoft.com/office/officeart/2008/layout/VerticalCurvedList"/>
    <dgm:cxn modelId="{07248E89-2957-437A-A93A-9F3EDF5A7046}" type="presParOf" srcId="{553E6AB7-255E-4298-A3B0-031AE3CC5770}" destId="{E9D6E1D1-8736-417D-BF61-2962E0E2BDD5}" srcOrd="0" destOrd="0" presId="urn:microsoft.com/office/officeart/2008/layout/VerticalCurvedList"/>
    <dgm:cxn modelId="{B202E210-807A-468A-B36A-40E641C68B57}" type="presParOf" srcId="{E9D6E1D1-8736-417D-BF61-2962E0E2BDD5}" destId="{B9C56D2B-5322-4948-A2CA-9E8F0672E938}" srcOrd="0" destOrd="0" presId="urn:microsoft.com/office/officeart/2008/layout/VerticalCurvedList"/>
    <dgm:cxn modelId="{F873B012-0904-4BD0-8BFC-80E832CF4D9B}" type="presParOf" srcId="{E9D6E1D1-8736-417D-BF61-2962E0E2BDD5}" destId="{1871D380-45A8-4D97-B227-448E61F75DD5}" srcOrd="1" destOrd="0" presId="urn:microsoft.com/office/officeart/2008/layout/VerticalCurvedList"/>
    <dgm:cxn modelId="{7F71CC8D-B857-4EA0-A601-A64EF0449D01}" type="presParOf" srcId="{E9D6E1D1-8736-417D-BF61-2962E0E2BDD5}" destId="{8983176F-8193-479D-93CA-3397EEBC491C}" srcOrd="2" destOrd="0" presId="urn:microsoft.com/office/officeart/2008/layout/VerticalCurvedList"/>
    <dgm:cxn modelId="{59298217-2F95-4345-BF20-032F300AC416}" type="presParOf" srcId="{E9D6E1D1-8736-417D-BF61-2962E0E2BDD5}" destId="{23A668FA-75E4-4B48-990F-6FF0DAC8F7CD}" srcOrd="3" destOrd="0" presId="urn:microsoft.com/office/officeart/2008/layout/VerticalCurvedList"/>
    <dgm:cxn modelId="{7235E272-88D3-4577-8A29-CD410E62FBE6}" type="presParOf" srcId="{553E6AB7-255E-4298-A3B0-031AE3CC5770}" destId="{E1C1DD89-7188-4260-85F1-B6C7EE8420E6}" srcOrd="1" destOrd="0" presId="urn:microsoft.com/office/officeart/2008/layout/VerticalCurvedList"/>
    <dgm:cxn modelId="{577C7FE1-A981-4B4E-BB2E-455F30FF5EC9}" type="presParOf" srcId="{553E6AB7-255E-4298-A3B0-031AE3CC5770}" destId="{C6468688-7EB8-40E9-8C81-53778C2D2210}" srcOrd="2" destOrd="0" presId="urn:microsoft.com/office/officeart/2008/layout/VerticalCurvedList"/>
    <dgm:cxn modelId="{A7749B7B-E39A-47F0-BA0B-DFC076A06E80}" type="presParOf" srcId="{C6468688-7EB8-40E9-8C81-53778C2D2210}" destId="{F803CC70-21F3-4979-A68A-AEEE394B2AD7}" srcOrd="0" destOrd="0" presId="urn:microsoft.com/office/officeart/2008/layout/VerticalCurvedList"/>
    <dgm:cxn modelId="{54A5C565-B634-4590-A07C-95F61618D351}" type="presParOf" srcId="{553E6AB7-255E-4298-A3B0-031AE3CC5770}" destId="{CDD85BA2-A91C-462B-9AA2-F9CBEC8D14A9}" srcOrd="3" destOrd="0" presId="urn:microsoft.com/office/officeart/2008/layout/VerticalCurvedList"/>
    <dgm:cxn modelId="{AA38FC0D-9FB8-4B80-B195-09B0EAD2B26E}" type="presParOf" srcId="{553E6AB7-255E-4298-A3B0-031AE3CC5770}" destId="{D800026C-FDFF-4CE0-A283-07F8CCB40678}" srcOrd="4" destOrd="0" presId="urn:microsoft.com/office/officeart/2008/layout/VerticalCurvedList"/>
    <dgm:cxn modelId="{F03BC2F4-D9F7-4C48-A0B0-F254B5D6F4D8}" type="presParOf" srcId="{D800026C-FDFF-4CE0-A283-07F8CCB40678}" destId="{4ACC7B1D-2EA6-4138-B0AB-CF57F309BDA5}" srcOrd="0" destOrd="0" presId="urn:microsoft.com/office/officeart/2008/layout/VerticalCurvedList"/>
    <dgm:cxn modelId="{18E218AA-0FA9-4E54-8055-9422B9CEB43C}" type="presParOf" srcId="{553E6AB7-255E-4298-A3B0-031AE3CC5770}" destId="{22F796EA-761D-4D3E-A2C4-53E48BA065E5}" srcOrd="5" destOrd="0" presId="urn:microsoft.com/office/officeart/2008/layout/VerticalCurvedList"/>
    <dgm:cxn modelId="{7D4E0E15-0E99-4F0D-86D5-E215EF6EFD49}" type="presParOf" srcId="{553E6AB7-255E-4298-A3B0-031AE3CC5770}" destId="{5CA9D87E-4560-4BC8-906E-3BE5460589EC}" srcOrd="6" destOrd="0" presId="urn:microsoft.com/office/officeart/2008/layout/VerticalCurvedList"/>
    <dgm:cxn modelId="{4D96FB6D-730F-457E-BF6C-F7C051B11107}" type="presParOf" srcId="{5CA9D87E-4560-4BC8-906E-3BE5460589EC}" destId="{9A868F71-3CA5-4BA2-844C-1D6B4EA4376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E094ED-AC16-4921-84EF-FC41FF12670A}" type="doc">
      <dgm:prSet loTypeId="urn:microsoft.com/office/officeart/2005/8/layout/hProcess7" loCatId="list" qsTypeId="urn:microsoft.com/office/officeart/2005/8/quickstyle/simple4" qsCatId="simple" csTypeId="urn:microsoft.com/office/officeart/2005/8/colors/accent1_1" csCatId="accent1" phldr="1"/>
      <dgm:spPr/>
      <dgm:t>
        <a:bodyPr/>
        <a:lstStyle/>
        <a:p>
          <a:endParaRPr lang="pt-BR"/>
        </a:p>
      </dgm:t>
    </dgm:pt>
    <dgm:pt modelId="{CB96B020-13B5-44F7-8EA4-45F4036C8E5F}">
      <dgm:prSet custT="1"/>
      <dgm:spPr/>
      <dgm:t>
        <a:bodyPr/>
        <a:lstStyle/>
        <a:p>
          <a:r>
            <a:rPr lang="es-419" sz="3600"/>
            <a:t>Siempre</a:t>
          </a:r>
        </a:p>
      </dgm:t>
    </dgm:pt>
    <dgm:pt modelId="{A70AF37C-515A-45CA-9EC7-21BBF63B21DD}" type="parTrans" cxnId="{760A23D6-C553-4FD4-BF33-8C3961249052}">
      <dgm:prSet/>
      <dgm:spPr/>
      <dgm:t>
        <a:bodyPr/>
        <a:lstStyle/>
        <a:p>
          <a:endParaRPr lang="es-419"/>
        </a:p>
      </dgm:t>
    </dgm:pt>
    <dgm:pt modelId="{FBF99F0F-2EAA-4EF1-A14D-F31FD142DAD8}" type="sibTrans" cxnId="{760A23D6-C553-4FD4-BF33-8C3961249052}">
      <dgm:prSet/>
      <dgm:spPr/>
      <dgm:t>
        <a:bodyPr/>
        <a:lstStyle/>
        <a:p>
          <a:endParaRPr lang="es-419"/>
        </a:p>
      </dgm:t>
    </dgm:pt>
    <dgm:pt modelId="{C6829881-F0F8-4297-AD92-18BB4ECC32F6}">
      <dgm:prSet custT="1"/>
      <dgm:spPr/>
      <dgm:t>
        <a:bodyPr/>
        <a:lstStyle/>
        <a:p>
          <a:pPr algn="just">
            <a:buFont typeface="Wingdings" panose="05000000000000000000" pitchFamily="2" charset="2"/>
            <a:buChar char="q"/>
          </a:pPr>
          <a:r>
            <a:rPr lang="es-419" sz="2000"/>
            <a:t>- aceptar </a:t>
          </a:r>
          <a:r>
            <a:rPr lang="es-419" sz="2000" b="1"/>
            <a:t>cargo de administrador o consejero o establecer vínculo profesional con persona física o jurídica que desempeñe actividad relacionada </a:t>
          </a:r>
          <a:r>
            <a:rPr lang="es-419" sz="2000"/>
            <a:t>a la área de competencia del cargo o empleo ocupado</a:t>
          </a:r>
        </a:p>
      </dgm:t>
    </dgm:pt>
    <dgm:pt modelId="{B2FD1673-BDA9-4C97-96EB-D9C1447681D3}" type="parTrans" cxnId="{EC3C1A25-6DB6-46D2-B56B-1B7421799B9F}">
      <dgm:prSet/>
      <dgm:spPr/>
      <dgm:t>
        <a:bodyPr/>
        <a:lstStyle/>
        <a:p>
          <a:endParaRPr lang="es-419"/>
        </a:p>
      </dgm:t>
    </dgm:pt>
    <dgm:pt modelId="{7C7470F5-076C-4FA2-AD08-8CB4713DD405}" type="sibTrans" cxnId="{EC3C1A25-6DB6-46D2-B56B-1B7421799B9F}">
      <dgm:prSet/>
      <dgm:spPr/>
      <dgm:t>
        <a:bodyPr/>
        <a:lstStyle/>
        <a:p>
          <a:endParaRPr lang="es-419"/>
        </a:p>
      </dgm:t>
    </dgm:pt>
    <dgm:pt modelId="{4C3619E1-8532-4E68-BAE6-F750CEBB20E0}">
      <dgm:prSet custT="1"/>
      <dgm:spPr/>
      <dgm:t>
        <a:bodyPr/>
        <a:lstStyle/>
        <a:p>
          <a:pPr algn="just">
            <a:buFont typeface="Wingdings" panose="05000000000000000000" pitchFamily="2" charset="2"/>
            <a:buChar char="q"/>
          </a:pPr>
          <a:r>
            <a:rPr lang="es-419" sz="2000"/>
            <a:t>- celebrar con órganos o entidades del Poder Ejecutivo federal </a:t>
          </a:r>
          <a:r>
            <a:rPr lang="es-419" sz="2000" b="1"/>
            <a:t>contratos de servicio, consultoría, asesoramiento o actividades similares, vinculados al órgano o entidad</a:t>
          </a:r>
          <a:r>
            <a:rPr lang="es-419" sz="2000"/>
            <a:t> en que haya ocupado el cargo o empleo</a:t>
          </a:r>
        </a:p>
      </dgm:t>
    </dgm:pt>
    <dgm:pt modelId="{C162771C-157B-4FB7-AE11-28DCC84C2F61}" type="parTrans" cxnId="{D579202B-10FD-4D59-AC5F-AC004576CA4B}">
      <dgm:prSet/>
      <dgm:spPr/>
      <dgm:t>
        <a:bodyPr/>
        <a:lstStyle/>
        <a:p>
          <a:endParaRPr lang="es-419"/>
        </a:p>
      </dgm:t>
    </dgm:pt>
    <dgm:pt modelId="{3E3782B4-4074-42A2-B71B-0643B3A93721}" type="sibTrans" cxnId="{D579202B-10FD-4D59-AC5F-AC004576CA4B}">
      <dgm:prSet/>
      <dgm:spPr/>
      <dgm:t>
        <a:bodyPr/>
        <a:lstStyle/>
        <a:p>
          <a:endParaRPr lang="es-419"/>
        </a:p>
      </dgm:t>
    </dgm:pt>
    <dgm:pt modelId="{A74B214C-FCC8-4884-9164-8E00C3E0E6D9}">
      <dgm:prSet custT="1"/>
      <dgm:spPr/>
      <dgm:t>
        <a:bodyPr/>
        <a:lstStyle/>
        <a:p>
          <a:r>
            <a:rPr lang="es-419" sz="3600"/>
            <a:t>6 meses</a:t>
          </a:r>
        </a:p>
      </dgm:t>
    </dgm:pt>
    <dgm:pt modelId="{17D19986-0B3F-4C51-B0FD-BCA2EFC95DBB}" type="parTrans" cxnId="{09DC2E9C-CB41-457C-9B27-1D9E50AB8CA4}">
      <dgm:prSet/>
      <dgm:spPr/>
      <dgm:t>
        <a:bodyPr/>
        <a:lstStyle/>
        <a:p>
          <a:endParaRPr lang="es-419"/>
        </a:p>
      </dgm:t>
    </dgm:pt>
    <dgm:pt modelId="{03381305-E146-4C2B-99F6-975176646725}" type="sibTrans" cxnId="{09DC2E9C-CB41-457C-9B27-1D9E50AB8CA4}">
      <dgm:prSet/>
      <dgm:spPr/>
      <dgm:t>
        <a:bodyPr/>
        <a:lstStyle/>
        <a:p>
          <a:endParaRPr lang="es-419"/>
        </a:p>
      </dgm:t>
    </dgm:pt>
    <dgm:pt modelId="{DC394E5E-7CC5-46FB-8346-895A203ABC09}">
      <dgm:prSet custT="1"/>
      <dgm:spPr/>
      <dgm:t>
        <a:bodyPr/>
        <a:lstStyle/>
        <a:p>
          <a:pPr algn="just">
            <a:buFont typeface="Wingdings" panose="05000000000000000000" pitchFamily="2" charset="2"/>
            <a:buChar char="q"/>
          </a:pPr>
          <a:r>
            <a:rPr lang="es-419" sz="2000"/>
            <a:t>- </a:t>
          </a:r>
          <a:r>
            <a:rPr lang="es-419" sz="2000" b="1"/>
            <a:t>intervenir en favor de interés privado ante órgano o entidad</a:t>
          </a:r>
          <a:r>
            <a:rPr lang="es-419" sz="2000"/>
            <a:t> en que haya ocupado cargo o empleo o con el cual haya establecido relación relevante en razón del ejercicio del cargo o empleo</a:t>
          </a:r>
        </a:p>
      </dgm:t>
    </dgm:pt>
    <dgm:pt modelId="{907D6A44-6BCC-4B72-8145-60906C74D20C}" type="parTrans" cxnId="{7CD88898-D3DE-4BFB-9510-C48D9F71522C}">
      <dgm:prSet/>
      <dgm:spPr/>
      <dgm:t>
        <a:bodyPr/>
        <a:lstStyle/>
        <a:p>
          <a:endParaRPr lang="es-419"/>
        </a:p>
      </dgm:t>
    </dgm:pt>
    <dgm:pt modelId="{11C540DB-2500-451B-8BA5-B3AFB39E5064}" type="sibTrans" cxnId="{7CD88898-D3DE-4BFB-9510-C48D9F71522C}">
      <dgm:prSet/>
      <dgm:spPr/>
      <dgm:t>
        <a:bodyPr/>
        <a:lstStyle/>
        <a:p>
          <a:endParaRPr lang="es-419"/>
        </a:p>
      </dgm:t>
    </dgm:pt>
    <dgm:pt modelId="{39556B6D-CEFC-4BD6-8D51-D5D4311D006C}">
      <dgm:prSet custT="1"/>
      <dgm:spPr/>
      <dgm:t>
        <a:bodyPr/>
        <a:lstStyle/>
        <a:p>
          <a:pPr algn="l">
            <a:spcAft>
              <a:spcPts val="0"/>
            </a:spcAft>
            <a:buFont typeface="Arial" panose="020B0604020202020204" pitchFamily="34" charset="0"/>
            <a:buChar char="•"/>
          </a:pPr>
          <a:r>
            <a:rPr lang="es-419" sz="2000"/>
            <a:t>- </a:t>
          </a:r>
          <a:r>
            <a:rPr lang="es-419" sz="2000" b="1"/>
            <a:t>divulgar o</a:t>
          </a:r>
        </a:p>
        <a:p>
          <a:pPr algn="l">
            <a:spcAft>
              <a:spcPts val="0"/>
            </a:spcAft>
            <a:buFont typeface="Arial" panose="020B0604020202020204" pitchFamily="34" charset="0"/>
            <a:buChar char="•"/>
          </a:pPr>
          <a:r>
            <a:rPr lang="es-419" sz="2000" b="1"/>
            <a:t>hacer uso de información privilegiada </a:t>
          </a:r>
          <a:r>
            <a:rPr lang="es-419" sz="2000"/>
            <a:t>obtenida en razón de las actividades ejercidas</a:t>
          </a:r>
        </a:p>
      </dgm:t>
    </dgm:pt>
    <dgm:pt modelId="{3990D97A-512A-47A4-90F8-F658BDA5DF20}" type="parTrans" cxnId="{8836327C-48A1-4F9C-A77E-E6BA73093700}">
      <dgm:prSet/>
      <dgm:spPr/>
      <dgm:t>
        <a:bodyPr/>
        <a:lstStyle/>
        <a:p>
          <a:endParaRPr lang="es-419"/>
        </a:p>
      </dgm:t>
    </dgm:pt>
    <dgm:pt modelId="{0B67BC9E-E376-4360-851C-12E2AF349F7C}" type="sibTrans" cxnId="{8836327C-48A1-4F9C-A77E-E6BA73093700}">
      <dgm:prSet/>
      <dgm:spPr/>
      <dgm:t>
        <a:bodyPr/>
        <a:lstStyle/>
        <a:p>
          <a:endParaRPr lang="es-419"/>
        </a:p>
      </dgm:t>
    </dgm:pt>
    <dgm:pt modelId="{95AF925C-AAD2-4B7C-BFFB-AAAA07A87D13}">
      <dgm:prSet custT="1"/>
      <dgm:spPr/>
      <dgm:t>
        <a:bodyPr/>
        <a:lstStyle/>
        <a:p>
          <a:pPr algn="just">
            <a:buFont typeface="Wingdings" panose="05000000000000000000" pitchFamily="2" charset="2"/>
            <a:buChar char="q"/>
          </a:pPr>
          <a:r>
            <a:rPr lang="es-419" sz="2000"/>
            <a:t>- prestar </a:t>
          </a:r>
          <a:r>
            <a:rPr lang="es-419" sz="2000" b="1"/>
            <a:t>servicio a persona física o jurídica con quien haya establecido relación relevante </a:t>
          </a:r>
          <a:r>
            <a:rPr lang="es-419" sz="2000"/>
            <a:t>en razón del ejercicio del cargo o empleo</a:t>
          </a:r>
        </a:p>
      </dgm:t>
    </dgm:pt>
    <dgm:pt modelId="{B2896786-B7E5-457E-A9CA-9AFDACD650C5}" type="parTrans" cxnId="{FA805C9E-8301-44EC-B644-BD4DA158A6B3}">
      <dgm:prSet/>
      <dgm:spPr/>
      <dgm:t>
        <a:bodyPr/>
        <a:lstStyle/>
        <a:p>
          <a:endParaRPr lang="es-419"/>
        </a:p>
      </dgm:t>
    </dgm:pt>
    <dgm:pt modelId="{EC243A04-0FC4-4224-ADAF-E03AB6D6900D}" type="sibTrans" cxnId="{FA805C9E-8301-44EC-B644-BD4DA158A6B3}">
      <dgm:prSet/>
      <dgm:spPr/>
      <dgm:t>
        <a:bodyPr/>
        <a:lstStyle/>
        <a:p>
          <a:endParaRPr lang="es-419"/>
        </a:p>
      </dgm:t>
    </dgm:pt>
    <dgm:pt modelId="{4C23CCA6-9726-4986-9257-8EAE09DCEB7A}" type="pres">
      <dgm:prSet presAssocID="{90E094ED-AC16-4921-84EF-FC41FF12670A}" presName="Name0" presStyleCnt="0">
        <dgm:presLayoutVars>
          <dgm:dir/>
          <dgm:animLvl val="lvl"/>
          <dgm:resizeHandles val="exact"/>
        </dgm:presLayoutVars>
      </dgm:prSet>
      <dgm:spPr/>
    </dgm:pt>
    <dgm:pt modelId="{6D0451CE-A4EF-4A84-8EF1-5921658F657C}" type="pres">
      <dgm:prSet presAssocID="{CB96B020-13B5-44F7-8EA4-45F4036C8E5F}" presName="compositeNode" presStyleCnt="0">
        <dgm:presLayoutVars>
          <dgm:bulletEnabled val="1"/>
        </dgm:presLayoutVars>
      </dgm:prSet>
      <dgm:spPr/>
    </dgm:pt>
    <dgm:pt modelId="{8098828F-E015-4E2C-A558-B2F0D3742882}" type="pres">
      <dgm:prSet presAssocID="{CB96B020-13B5-44F7-8EA4-45F4036C8E5F}" presName="bgRect" presStyleLbl="node1" presStyleIdx="0" presStyleCnt="2" custScaleX="37589" custLinFactNeighborX="-1209" custLinFactNeighborY="-131"/>
      <dgm:spPr/>
    </dgm:pt>
    <dgm:pt modelId="{B9A20383-66B3-411D-99D5-935814C0B261}" type="pres">
      <dgm:prSet presAssocID="{CB96B020-13B5-44F7-8EA4-45F4036C8E5F}" presName="parentNode" presStyleLbl="node1" presStyleIdx="0" presStyleCnt="2">
        <dgm:presLayoutVars>
          <dgm:chMax val="0"/>
          <dgm:bulletEnabled val="1"/>
        </dgm:presLayoutVars>
      </dgm:prSet>
      <dgm:spPr/>
    </dgm:pt>
    <dgm:pt modelId="{188B972B-AA92-4F8E-86D0-ADD6303C361A}" type="pres">
      <dgm:prSet presAssocID="{CB96B020-13B5-44F7-8EA4-45F4036C8E5F}" presName="childNode" presStyleLbl="node1" presStyleIdx="0" presStyleCnt="2">
        <dgm:presLayoutVars>
          <dgm:bulletEnabled val="1"/>
        </dgm:presLayoutVars>
      </dgm:prSet>
      <dgm:spPr/>
    </dgm:pt>
    <dgm:pt modelId="{CDAE248D-352D-4266-AE92-7D13DC2D6331}" type="pres">
      <dgm:prSet presAssocID="{FBF99F0F-2EAA-4EF1-A14D-F31FD142DAD8}" presName="hSp" presStyleCnt="0"/>
      <dgm:spPr/>
    </dgm:pt>
    <dgm:pt modelId="{CB7E249E-7C18-4E26-9313-AA22ED4C2EE3}" type="pres">
      <dgm:prSet presAssocID="{FBF99F0F-2EAA-4EF1-A14D-F31FD142DAD8}" presName="vProcSp" presStyleCnt="0"/>
      <dgm:spPr/>
    </dgm:pt>
    <dgm:pt modelId="{3D28EBED-07C5-4FA9-9963-DF70EA726AFD}" type="pres">
      <dgm:prSet presAssocID="{FBF99F0F-2EAA-4EF1-A14D-F31FD142DAD8}" presName="vSp1" presStyleCnt="0"/>
      <dgm:spPr/>
    </dgm:pt>
    <dgm:pt modelId="{55931E1A-4811-43E3-A944-6A6BDB096264}" type="pres">
      <dgm:prSet presAssocID="{FBF99F0F-2EAA-4EF1-A14D-F31FD142DAD8}" presName="simulatedConn" presStyleLbl="solidFgAcc1" presStyleIdx="0" presStyleCnt="1" custScaleX="45598" custScaleY="75913" custLinFactNeighborX="-15379" custLinFactNeighborY="3695"/>
      <dgm:spPr/>
    </dgm:pt>
    <dgm:pt modelId="{268802CE-3E0D-421D-A292-53E5DCC8FCFD}" type="pres">
      <dgm:prSet presAssocID="{FBF99F0F-2EAA-4EF1-A14D-F31FD142DAD8}" presName="vSp2" presStyleCnt="0"/>
      <dgm:spPr/>
    </dgm:pt>
    <dgm:pt modelId="{CA084D30-38EB-4D1D-947C-F7E27D95402F}" type="pres">
      <dgm:prSet presAssocID="{FBF99F0F-2EAA-4EF1-A14D-F31FD142DAD8}" presName="sibTrans" presStyleCnt="0"/>
      <dgm:spPr/>
    </dgm:pt>
    <dgm:pt modelId="{367B6FB2-3DCC-42D0-9002-27677975D60E}" type="pres">
      <dgm:prSet presAssocID="{A74B214C-FCC8-4884-9164-8E00C3E0E6D9}" presName="compositeNode" presStyleCnt="0">
        <dgm:presLayoutVars>
          <dgm:bulletEnabled val="1"/>
        </dgm:presLayoutVars>
      </dgm:prSet>
      <dgm:spPr/>
    </dgm:pt>
    <dgm:pt modelId="{EC8FF91A-A32B-4060-AFF8-558B6A8DB0D4}" type="pres">
      <dgm:prSet presAssocID="{A74B214C-FCC8-4884-9164-8E00C3E0E6D9}" presName="bgRect" presStyleLbl="node1" presStyleIdx="1" presStyleCnt="2" custScaleX="111605" custLinFactNeighborX="29522" custLinFactNeighborY="50647"/>
      <dgm:spPr/>
    </dgm:pt>
    <dgm:pt modelId="{1D5EB694-AFDC-4F4E-ACDF-AA8F7F803E4A}" type="pres">
      <dgm:prSet presAssocID="{A74B214C-FCC8-4884-9164-8E00C3E0E6D9}" presName="parentNode" presStyleLbl="node1" presStyleIdx="1" presStyleCnt="2">
        <dgm:presLayoutVars>
          <dgm:chMax val="0"/>
          <dgm:bulletEnabled val="1"/>
        </dgm:presLayoutVars>
      </dgm:prSet>
      <dgm:spPr/>
    </dgm:pt>
    <dgm:pt modelId="{DF4F253E-3B5A-4A66-9FB9-E68F3209938C}" type="pres">
      <dgm:prSet presAssocID="{A74B214C-FCC8-4884-9164-8E00C3E0E6D9}" presName="childNode" presStyleLbl="node1" presStyleIdx="1" presStyleCnt="2">
        <dgm:presLayoutVars>
          <dgm:bulletEnabled val="1"/>
        </dgm:presLayoutVars>
      </dgm:prSet>
      <dgm:spPr/>
    </dgm:pt>
  </dgm:ptLst>
  <dgm:cxnLst>
    <dgm:cxn modelId="{2D18BA19-DFFE-40C1-89CB-5B412A7953A7}" type="presOf" srcId="{A74B214C-FCC8-4884-9164-8E00C3E0E6D9}" destId="{1D5EB694-AFDC-4F4E-ACDF-AA8F7F803E4A}" srcOrd="1" destOrd="0" presId="urn:microsoft.com/office/officeart/2005/8/layout/hProcess7"/>
    <dgm:cxn modelId="{F9DA1324-64E7-4F1D-A53C-728F99CF5FD8}" type="presOf" srcId="{A74B214C-FCC8-4884-9164-8E00C3E0E6D9}" destId="{EC8FF91A-A32B-4060-AFF8-558B6A8DB0D4}" srcOrd="0" destOrd="0" presId="urn:microsoft.com/office/officeart/2005/8/layout/hProcess7"/>
    <dgm:cxn modelId="{EC3C1A25-6DB6-46D2-B56B-1B7421799B9F}" srcId="{A74B214C-FCC8-4884-9164-8E00C3E0E6D9}" destId="{C6829881-F0F8-4297-AD92-18BB4ECC32F6}" srcOrd="1" destOrd="0" parTransId="{B2FD1673-BDA9-4C97-96EB-D9C1447681D3}" sibTransId="{7C7470F5-076C-4FA2-AD08-8CB4713DD405}"/>
    <dgm:cxn modelId="{D579202B-10FD-4D59-AC5F-AC004576CA4B}" srcId="{A74B214C-FCC8-4884-9164-8E00C3E0E6D9}" destId="{4C3619E1-8532-4E68-BAE6-F750CEBB20E0}" srcOrd="2" destOrd="0" parTransId="{C162771C-157B-4FB7-AE11-28DCC84C2F61}" sibTransId="{3E3782B4-4074-42A2-B71B-0643B3A93721}"/>
    <dgm:cxn modelId="{8836327C-48A1-4F9C-A77E-E6BA73093700}" srcId="{CB96B020-13B5-44F7-8EA4-45F4036C8E5F}" destId="{39556B6D-CEFC-4BD6-8D51-D5D4311D006C}" srcOrd="0" destOrd="0" parTransId="{3990D97A-512A-47A4-90F8-F658BDA5DF20}" sibTransId="{0B67BC9E-E376-4360-851C-12E2AF349F7C}"/>
    <dgm:cxn modelId="{58BEA08C-38F5-4718-9FA8-4E2B5BDEABAE}" type="presOf" srcId="{C6829881-F0F8-4297-AD92-18BB4ECC32F6}" destId="{DF4F253E-3B5A-4A66-9FB9-E68F3209938C}" srcOrd="0" destOrd="1" presId="urn:microsoft.com/office/officeart/2005/8/layout/hProcess7"/>
    <dgm:cxn modelId="{7CD88898-D3DE-4BFB-9510-C48D9F71522C}" srcId="{A74B214C-FCC8-4884-9164-8E00C3E0E6D9}" destId="{DC394E5E-7CC5-46FB-8346-895A203ABC09}" srcOrd="3" destOrd="0" parTransId="{907D6A44-6BCC-4B72-8145-60906C74D20C}" sibTransId="{11C540DB-2500-451B-8BA5-B3AFB39E5064}"/>
    <dgm:cxn modelId="{8C2CCC99-0EA8-40C7-A020-6FB97904081C}" type="presOf" srcId="{95AF925C-AAD2-4B7C-BFFB-AAAA07A87D13}" destId="{DF4F253E-3B5A-4A66-9FB9-E68F3209938C}" srcOrd="0" destOrd="0" presId="urn:microsoft.com/office/officeart/2005/8/layout/hProcess7"/>
    <dgm:cxn modelId="{09DC2E9C-CB41-457C-9B27-1D9E50AB8CA4}" srcId="{90E094ED-AC16-4921-84EF-FC41FF12670A}" destId="{A74B214C-FCC8-4884-9164-8E00C3E0E6D9}" srcOrd="1" destOrd="0" parTransId="{17D19986-0B3F-4C51-B0FD-BCA2EFC95DBB}" sibTransId="{03381305-E146-4C2B-99F6-975176646725}"/>
    <dgm:cxn modelId="{FA805C9E-8301-44EC-B644-BD4DA158A6B3}" srcId="{A74B214C-FCC8-4884-9164-8E00C3E0E6D9}" destId="{95AF925C-AAD2-4B7C-BFFB-AAAA07A87D13}" srcOrd="0" destOrd="0" parTransId="{B2896786-B7E5-457E-A9CA-9AFDACD650C5}" sibTransId="{EC243A04-0FC4-4224-ADAF-E03AB6D6900D}"/>
    <dgm:cxn modelId="{EE4716AA-4BDD-434A-B7C0-30FFD1BA5CDD}" type="presOf" srcId="{DC394E5E-7CC5-46FB-8346-895A203ABC09}" destId="{DF4F253E-3B5A-4A66-9FB9-E68F3209938C}" srcOrd="0" destOrd="3" presId="urn:microsoft.com/office/officeart/2005/8/layout/hProcess7"/>
    <dgm:cxn modelId="{E2510AB6-D8F2-4C43-94F2-189482EABB3D}" type="presOf" srcId="{CB96B020-13B5-44F7-8EA4-45F4036C8E5F}" destId="{8098828F-E015-4E2C-A558-B2F0D3742882}" srcOrd="0" destOrd="0" presId="urn:microsoft.com/office/officeart/2005/8/layout/hProcess7"/>
    <dgm:cxn modelId="{AF1A00C0-53FB-4BC5-8676-97391D40FD26}" type="presOf" srcId="{39556B6D-CEFC-4BD6-8D51-D5D4311D006C}" destId="{188B972B-AA92-4F8E-86D0-ADD6303C361A}" srcOrd="0" destOrd="0" presId="urn:microsoft.com/office/officeart/2005/8/layout/hProcess7"/>
    <dgm:cxn modelId="{760A23D6-C553-4FD4-BF33-8C3961249052}" srcId="{90E094ED-AC16-4921-84EF-FC41FF12670A}" destId="{CB96B020-13B5-44F7-8EA4-45F4036C8E5F}" srcOrd="0" destOrd="0" parTransId="{A70AF37C-515A-45CA-9EC7-21BBF63B21DD}" sibTransId="{FBF99F0F-2EAA-4EF1-A14D-F31FD142DAD8}"/>
    <dgm:cxn modelId="{019E41DC-5C8B-41D9-8EE6-E943140731AD}" type="presOf" srcId="{4C3619E1-8532-4E68-BAE6-F750CEBB20E0}" destId="{DF4F253E-3B5A-4A66-9FB9-E68F3209938C}" srcOrd="0" destOrd="2" presId="urn:microsoft.com/office/officeart/2005/8/layout/hProcess7"/>
    <dgm:cxn modelId="{25A69BF4-7F87-48C5-86EC-BB398C77A8CF}" type="presOf" srcId="{CB96B020-13B5-44F7-8EA4-45F4036C8E5F}" destId="{B9A20383-66B3-411D-99D5-935814C0B261}" srcOrd="1" destOrd="0" presId="urn:microsoft.com/office/officeart/2005/8/layout/hProcess7"/>
    <dgm:cxn modelId="{AAF3F4FB-AF10-42FA-89F9-EC703C2DCD32}" type="presOf" srcId="{90E094ED-AC16-4921-84EF-FC41FF12670A}" destId="{4C23CCA6-9726-4986-9257-8EAE09DCEB7A}" srcOrd="0" destOrd="0" presId="urn:microsoft.com/office/officeart/2005/8/layout/hProcess7"/>
    <dgm:cxn modelId="{FC0A77F8-B91A-4898-8EA2-9792D586BBF7}" type="presParOf" srcId="{4C23CCA6-9726-4986-9257-8EAE09DCEB7A}" destId="{6D0451CE-A4EF-4A84-8EF1-5921658F657C}" srcOrd="0" destOrd="0" presId="urn:microsoft.com/office/officeart/2005/8/layout/hProcess7"/>
    <dgm:cxn modelId="{0EBBBE80-20FE-4CFF-B3D8-73A9ED56BEAB}" type="presParOf" srcId="{6D0451CE-A4EF-4A84-8EF1-5921658F657C}" destId="{8098828F-E015-4E2C-A558-B2F0D3742882}" srcOrd="0" destOrd="0" presId="urn:microsoft.com/office/officeart/2005/8/layout/hProcess7"/>
    <dgm:cxn modelId="{2D2BD74C-B89C-4411-8495-154FAB391E2B}" type="presParOf" srcId="{6D0451CE-A4EF-4A84-8EF1-5921658F657C}" destId="{B9A20383-66B3-411D-99D5-935814C0B261}" srcOrd="1" destOrd="0" presId="urn:microsoft.com/office/officeart/2005/8/layout/hProcess7"/>
    <dgm:cxn modelId="{4BE407EB-B08C-417C-9DCA-7ADB6011A1D8}" type="presParOf" srcId="{6D0451CE-A4EF-4A84-8EF1-5921658F657C}" destId="{188B972B-AA92-4F8E-86D0-ADD6303C361A}" srcOrd="2" destOrd="0" presId="urn:microsoft.com/office/officeart/2005/8/layout/hProcess7"/>
    <dgm:cxn modelId="{9441788E-2557-4954-A1C2-27A27813C2FC}" type="presParOf" srcId="{4C23CCA6-9726-4986-9257-8EAE09DCEB7A}" destId="{CDAE248D-352D-4266-AE92-7D13DC2D6331}" srcOrd="1" destOrd="0" presId="urn:microsoft.com/office/officeart/2005/8/layout/hProcess7"/>
    <dgm:cxn modelId="{3294058B-3E1A-4F9A-A254-FAB9E5B8EA9A}" type="presParOf" srcId="{4C23CCA6-9726-4986-9257-8EAE09DCEB7A}" destId="{CB7E249E-7C18-4E26-9313-AA22ED4C2EE3}" srcOrd="2" destOrd="0" presId="urn:microsoft.com/office/officeart/2005/8/layout/hProcess7"/>
    <dgm:cxn modelId="{A0C06B37-1A83-405D-8DF5-73424A3E6F5B}" type="presParOf" srcId="{CB7E249E-7C18-4E26-9313-AA22ED4C2EE3}" destId="{3D28EBED-07C5-4FA9-9963-DF70EA726AFD}" srcOrd="0" destOrd="0" presId="urn:microsoft.com/office/officeart/2005/8/layout/hProcess7"/>
    <dgm:cxn modelId="{3C23957E-06CF-428B-B488-8C386310EB14}" type="presParOf" srcId="{CB7E249E-7C18-4E26-9313-AA22ED4C2EE3}" destId="{55931E1A-4811-43E3-A944-6A6BDB096264}" srcOrd="1" destOrd="0" presId="urn:microsoft.com/office/officeart/2005/8/layout/hProcess7"/>
    <dgm:cxn modelId="{A175FB7F-F811-4E37-8CF5-978F3C00F526}" type="presParOf" srcId="{CB7E249E-7C18-4E26-9313-AA22ED4C2EE3}" destId="{268802CE-3E0D-421D-A292-53E5DCC8FCFD}" srcOrd="2" destOrd="0" presId="urn:microsoft.com/office/officeart/2005/8/layout/hProcess7"/>
    <dgm:cxn modelId="{1AADB1A5-2A78-48CB-AB1F-C2E74CC3C912}" type="presParOf" srcId="{4C23CCA6-9726-4986-9257-8EAE09DCEB7A}" destId="{CA084D30-38EB-4D1D-947C-F7E27D95402F}" srcOrd="3" destOrd="0" presId="urn:microsoft.com/office/officeart/2005/8/layout/hProcess7"/>
    <dgm:cxn modelId="{B4F9860D-4E3F-4B83-BE2A-78CA8DEFA730}" type="presParOf" srcId="{4C23CCA6-9726-4986-9257-8EAE09DCEB7A}" destId="{367B6FB2-3DCC-42D0-9002-27677975D60E}" srcOrd="4" destOrd="0" presId="urn:microsoft.com/office/officeart/2005/8/layout/hProcess7"/>
    <dgm:cxn modelId="{12A37F4A-A755-4241-B300-67AE726021C2}" type="presParOf" srcId="{367B6FB2-3DCC-42D0-9002-27677975D60E}" destId="{EC8FF91A-A32B-4060-AFF8-558B6A8DB0D4}" srcOrd="0" destOrd="0" presId="urn:microsoft.com/office/officeart/2005/8/layout/hProcess7"/>
    <dgm:cxn modelId="{6F8623B4-BBC1-48FB-9F77-740881B10537}" type="presParOf" srcId="{367B6FB2-3DCC-42D0-9002-27677975D60E}" destId="{1D5EB694-AFDC-4F4E-ACDF-AA8F7F803E4A}" srcOrd="1" destOrd="0" presId="urn:microsoft.com/office/officeart/2005/8/layout/hProcess7"/>
    <dgm:cxn modelId="{5A3A3B90-365D-4E33-9A3D-A54F75EAF4BC}" type="presParOf" srcId="{367B6FB2-3DCC-42D0-9002-27677975D60E}" destId="{DF4F253E-3B5A-4A66-9FB9-E68F3209938C}"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5638DB-CE98-421C-BE2E-44BD620E7095}"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419"/>
        </a:p>
      </dgm:t>
    </dgm:pt>
    <dgm:pt modelId="{8D3DDE12-BB26-43A8-B161-0C81D6D90ABF}">
      <dgm:prSet custT="1"/>
      <dgm:spPr/>
      <dgm:t>
        <a:bodyPr/>
        <a:lstStyle/>
        <a:p>
          <a:r>
            <a:rPr lang="es-419" sz="2000"/>
            <a:t>Estabelecer normas, procedimientos y mecanismos de prevención</a:t>
          </a:r>
        </a:p>
      </dgm:t>
    </dgm:pt>
    <dgm:pt modelId="{E4725D75-5DEB-4B3C-9FD6-90A60E3E9A54}" type="parTrans" cxnId="{D1B05B13-0FE9-4529-9590-51AFD48F5F88}">
      <dgm:prSet/>
      <dgm:spPr/>
      <dgm:t>
        <a:bodyPr/>
        <a:lstStyle/>
        <a:p>
          <a:endParaRPr lang="es-419"/>
        </a:p>
      </dgm:t>
    </dgm:pt>
    <dgm:pt modelId="{518D3D69-CB88-4CBB-9C3B-08913FE8472D}" type="sibTrans" cxnId="{D1B05B13-0FE9-4529-9590-51AFD48F5F88}">
      <dgm:prSet/>
      <dgm:spPr/>
      <dgm:t>
        <a:bodyPr/>
        <a:lstStyle/>
        <a:p>
          <a:endParaRPr lang="es-419"/>
        </a:p>
      </dgm:t>
    </dgm:pt>
    <dgm:pt modelId="{87CEC07E-23AB-4123-8396-404B5F37CC7D}">
      <dgm:prSet custT="1"/>
      <dgm:spPr/>
      <dgm:t>
        <a:bodyPr/>
        <a:lstStyle/>
        <a:p>
          <a:r>
            <a:rPr lang="pt-BR" sz="2000"/>
            <a:t>E</a:t>
          </a:r>
          <a:r>
            <a:rPr lang="es-419" sz="2000"/>
            <a:t>valuar, controlar y determinar medidas para la prevención o la eliminación del conflito</a:t>
          </a:r>
        </a:p>
      </dgm:t>
    </dgm:pt>
    <dgm:pt modelId="{D5B568CD-3498-4379-BE87-9DF5020D87F2}" type="parTrans" cxnId="{05888E15-FCF4-41E3-AD00-269AB954182F}">
      <dgm:prSet/>
      <dgm:spPr/>
      <dgm:t>
        <a:bodyPr/>
        <a:lstStyle/>
        <a:p>
          <a:endParaRPr lang="es-419"/>
        </a:p>
      </dgm:t>
    </dgm:pt>
    <dgm:pt modelId="{3FF9F8D5-BC85-4A1B-9E79-84F9E863818A}" type="sibTrans" cxnId="{05888E15-FCF4-41E3-AD00-269AB954182F}">
      <dgm:prSet/>
      <dgm:spPr/>
      <dgm:t>
        <a:bodyPr/>
        <a:lstStyle/>
        <a:p>
          <a:endParaRPr lang="es-419"/>
        </a:p>
      </dgm:t>
    </dgm:pt>
    <dgm:pt modelId="{1C7E375C-1460-42FB-A02A-4B86EB9E5155}">
      <dgm:prSet custT="1"/>
      <dgm:spPr/>
      <dgm:t>
        <a:bodyPr/>
        <a:lstStyle/>
        <a:p>
          <a:r>
            <a:rPr lang="es-419" sz="2000"/>
            <a:t>Orientar y aclarar dudas</a:t>
          </a:r>
        </a:p>
      </dgm:t>
    </dgm:pt>
    <dgm:pt modelId="{07C2865A-31DE-4789-A9A1-BFE465F573B9}" type="parTrans" cxnId="{99461A92-1D2F-4B8B-A07D-1593AA35A769}">
      <dgm:prSet/>
      <dgm:spPr/>
      <dgm:t>
        <a:bodyPr/>
        <a:lstStyle/>
        <a:p>
          <a:endParaRPr lang="es-419"/>
        </a:p>
      </dgm:t>
    </dgm:pt>
    <dgm:pt modelId="{FF71C1CF-9FD0-405B-B8F3-D8CF768539F0}" type="sibTrans" cxnId="{99461A92-1D2F-4B8B-A07D-1593AA35A769}">
      <dgm:prSet/>
      <dgm:spPr/>
      <dgm:t>
        <a:bodyPr/>
        <a:lstStyle/>
        <a:p>
          <a:endParaRPr lang="es-419"/>
        </a:p>
      </dgm:t>
    </dgm:pt>
    <dgm:pt modelId="{32BDD10E-FD01-4370-B7FE-3031C37A5F58}">
      <dgm:prSet custT="1"/>
      <dgm:spPr/>
      <dgm:t>
        <a:bodyPr/>
        <a:lstStyle/>
        <a:p>
          <a:r>
            <a:rPr lang="es-419" sz="2000"/>
            <a:t>Responder consultas sobre la existencia de un conflicto</a:t>
          </a:r>
        </a:p>
      </dgm:t>
    </dgm:pt>
    <dgm:pt modelId="{1F782460-92EE-4D07-9D87-FB82C458A56F}" type="parTrans" cxnId="{48B90980-3AAC-4A0A-991E-BE998242D86D}">
      <dgm:prSet/>
      <dgm:spPr/>
      <dgm:t>
        <a:bodyPr/>
        <a:lstStyle/>
        <a:p>
          <a:endParaRPr lang="es-419"/>
        </a:p>
      </dgm:t>
    </dgm:pt>
    <dgm:pt modelId="{D3C70CDA-E8C0-4CAE-914F-01F57E196380}" type="sibTrans" cxnId="{48B90980-3AAC-4A0A-991E-BE998242D86D}">
      <dgm:prSet/>
      <dgm:spPr/>
      <dgm:t>
        <a:bodyPr/>
        <a:lstStyle/>
        <a:p>
          <a:endParaRPr lang="es-419"/>
        </a:p>
      </dgm:t>
    </dgm:pt>
    <dgm:pt modelId="{4D936205-7097-4C70-8D87-FBDEF2B261ED}">
      <dgm:prSet custT="1"/>
      <dgm:spPr/>
      <dgm:t>
        <a:bodyPr/>
        <a:lstStyle/>
        <a:p>
          <a:r>
            <a:rPr lang="es-419" sz="2000"/>
            <a:t>Autorizar a ejercer una actividad privada, cuando sea aplicable</a:t>
          </a:r>
        </a:p>
      </dgm:t>
    </dgm:pt>
    <dgm:pt modelId="{5596BFBE-AD47-412B-8261-391C3587D381}" type="parTrans" cxnId="{53648770-6217-4CDC-913B-56EA00176425}">
      <dgm:prSet/>
      <dgm:spPr/>
      <dgm:t>
        <a:bodyPr/>
        <a:lstStyle/>
        <a:p>
          <a:endParaRPr lang="es-419"/>
        </a:p>
      </dgm:t>
    </dgm:pt>
    <dgm:pt modelId="{E3D39072-5D0C-4FFC-A383-AB47238B7C26}" type="sibTrans" cxnId="{53648770-6217-4CDC-913B-56EA00176425}">
      <dgm:prSet/>
      <dgm:spPr/>
      <dgm:t>
        <a:bodyPr/>
        <a:lstStyle/>
        <a:p>
          <a:endParaRPr lang="es-419"/>
        </a:p>
      </dgm:t>
    </dgm:pt>
    <dgm:pt modelId="{A0A24595-6B2C-44E9-BEDB-A9C9222E3B61}">
      <dgm:prSet custT="1"/>
      <dgm:spPr/>
      <dgm:t>
        <a:bodyPr/>
        <a:lstStyle/>
        <a:p>
          <a:r>
            <a:rPr lang="es-419" sz="2000"/>
            <a:t>Dispensar el período de impedimento post-empleo, cuando sea aplicable</a:t>
          </a:r>
        </a:p>
      </dgm:t>
    </dgm:pt>
    <dgm:pt modelId="{D34A98B5-A53F-4221-8AB7-2E1FAAE7E3A2}" type="parTrans" cxnId="{02B5C408-8425-4C21-B0F4-4D5E5F46BF56}">
      <dgm:prSet/>
      <dgm:spPr/>
      <dgm:t>
        <a:bodyPr/>
        <a:lstStyle/>
        <a:p>
          <a:endParaRPr lang="es-419"/>
        </a:p>
      </dgm:t>
    </dgm:pt>
    <dgm:pt modelId="{6C023B5A-5DE3-4F28-97FA-3F8F26F5A378}" type="sibTrans" cxnId="{02B5C408-8425-4C21-B0F4-4D5E5F46BF56}">
      <dgm:prSet/>
      <dgm:spPr/>
      <dgm:t>
        <a:bodyPr/>
        <a:lstStyle/>
        <a:p>
          <a:endParaRPr lang="es-419"/>
        </a:p>
      </dgm:t>
    </dgm:pt>
    <dgm:pt modelId="{430CCFCA-7C3A-42FA-92EE-0E40285EE9BA}">
      <dgm:prSet custT="1"/>
      <dgm:spPr/>
      <dgm:t>
        <a:bodyPr/>
        <a:lstStyle/>
        <a:p>
          <a:r>
            <a:rPr lang="es-419" sz="2000"/>
            <a:t>Fiscalizar la divulgación de la agenda</a:t>
          </a:r>
        </a:p>
      </dgm:t>
    </dgm:pt>
    <dgm:pt modelId="{1C355921-4CC4-46A3-9A94-1D7FB24304E0}" type="parTrans" cxnId="{56D0B97D-4408-4417-A92B-345EAAE00705}">
      <dgm:prSet/>
      <dgm:spPr/>
      <dgm:t>
        <a:bodyPr/>
        <a:lstStyle/>
        <a:p>
          <a:endParaRPr lang="es-419"/>
        </a:p>
      </dgm:t>
    </dgm:pt>
    <dgm:pt modelId="{4510AEB4-5C08-483C-BDB3-5CDE6AC19EBC}" type="sibTrans" cxnId="{56D0B97D-4408-4417-A92B-345EAAE00705}">
      <dgm:prSet/>
      <dgm:spPr/>
      <dgm:t>
        <a:bodyPr/>
        <a:lstStyle/>
        <a:p>
          <a:endParaRPr lang="es-419"/>
        </a:p>
      </dgm:t>
    </dgm:pt>
    <dgm:pt modelId="{96D9295F-9911-4A44-AE5F-42DA4DCD2DD6}" type="pres">
      <dgm:prSet presAssocID="{E55638DB-CE98-421C-BE2E-44BD620E7095}" presName="linear" presStyleCnt="0">
        <dgm:presLayoutVars>
          <dgm:animLvl val="lvl"/>
          <dgm:resizeHandles val="exact"/>
        </dgm:presLayoutVars>
      </dgm:prSet>
      <dgm:spPr/>
    </dgm:pt>
    <dgm:pt modelId="{CBB6FB43-1EFB-4329-9D09-4C466AF67A41}" type="pres">
      <dgm:prSet presAssocID="{8D3DDE12-BB26-43A8-B161-0C81D6D90ABF}" presName="parentText" presStyleLbl="node1" presStyleIdx="0" presStyleCnt="7">
        <dgm:presLayoutVars>
          <dgm:chMax val="0"/>
          <dgm:bulletEnabled val="1"/>
        </dgm:presLayoutVars>
      </dgm:prSet>
      <dgm:spPr/>
    </dgm:pt>
    <dgm:pt modelId="{4574BFC7-10B8-4288-BE05-396418E08788}" type="pres">
      <dgm:prSet presAssocID="{518D3D69-CB88-4CBB-9C3B-08913FE8472D}" presName="spacer" presStyleCnt="0"/>
      <dgm:spPr/>
    </dgm:pt>
    <dgm:pt modelId="{2FC52DEC-D969-49F5-9796-325F38AAD215}" type="pres">
      <dgm:prSet presAssocID="{87CEC07E-23AB-4123-8396-404B5F37CC7D}" presName="parentText" presStyleLbl="node1" presStyleIdx="1" presStyleCnt="7">
        <dgm:presLayoutVars>
          <dgm:chMax val="0"/>
          <dgm:bulletEnabled val="1"/>
        </dgm:presLayoutVars>
      </dgm:prSet>
      <dgm:spPr/>
    </dgm:pt>
    <dgm:pt modelId="{E9EADF1D-D937-4BED-B465-516D27FA6ED6}" type="pres">
      <dgm:prSet presAssocID="{3FF9F8D5-BC85-4A1B-9E79-84F9E863818A}" presName="spacer" presStyleCnt="0"/>
      <dgm:spPr/>
    </dgm:pt>
    <dgm:pt modelId="{DC2A00CB-51CD-4F3B-8D5B-D210D0EB0C92}" type="pres">
      <dgm:prSet presAssocID="{1C7E375C-1460-42FB-A02A-4B86EB9E5155}" presName="parentText" presStyleLbl="node1" presStyleIdx="2" presStyleCnt="7">
        <dgm:presLayoutVars>
          <dgm:chMax val="0"/>
          <dgm:bulletEnabled val="1"/>
        </dgm:presLayoutVars>
      </dgm:prSet>
      <dgm:spPr/>
    </dgm:pt>
    <dgm:pt modelId="{34DAEF68-2AF3-4C24-ACB3-E7C1BE0FD021}" type="pres">
      <dgm:prSet presAssocID="{FF71C1CF-9FD0-405B-B8F3-D8CF768539F0}" presName="spacer" presStyleCnt="0"/>
      <dgm:spPr/>
    </dgm:pt>
    <dgm:pt modelId="{D0EA5E2E-7E23-4C08-81C8-EA1C461593BF}" type="pres">
      <dgm:prSet presAssocID="{32BDD10E-FD01-4370-B7FE-3031C37A5F58}" presName="parentText" presStyleLbl="node1" presStyleIdx="3" presStyleCnt="7">
        <dgm:presLayoutVars>
          <dgm:chMax val="0"/>
          <dgm:bulletEnabled val="1"/>
        </dgm:presLayoutVars>
      </dgm:prSet>
      <dgm:spPr/>
    </dgm:pt>
    <dgm:pt modelId="{3D36F12B-6B21-4DEA-9B82-9412CEE2F24A}" type="pres">
      <dgm:prSet presAssocID="{D3C70CDA-E8C0-4CAE-914F-01F57E196380}" presName="spacer" presStyleCnt="0"/>
      <dgm:spPr/>
    </dgm:pt>
    <dgm:pt modelId="{8BC842FD-2742-4D2B-8FF7-0A46AC57259F}" type="pres">
      <dgm:prSet presAssocID="{4D936205-7097-4C70-8D87-FBDEF2B261ED}" presName="parentText" presStyleLbl="node1" presStyleIdx="4" presStyleCnt="7">
        <dgm:presLayoutVars>
          <dgm:chMax val="0"/>
          <dgm:bulletEnabled val="1"/>
        </dgm:presLayoutVars>
      </dgm:prSet>
      <dgm:spPr/>
    </dgm:pt>
    <dgm:pt modelId="{72A01333-BDD4-4B00-94EA-E2B45935D887}" type="pres">
      <dgm:prSet presAssocID="{E3D39072-5D0C-4FFC-A383-AB47238B7C26}" presName="spacer" presStyleCnt="0"/>
      <dgm:spPr/>
    </dgm:pt>
    <dgm:pt modelId="{C91BBDB2-5E5F-41C2-90E2-F077F3AACB53}" type="pres">
      <dgm:prSet presAssocID="{A0A24595-6B2C-44E9-BEDB-A9C9222E3B61}" presName="parentText" presStyleLbl="node1" presStyleIdx="5" presStyleCnt="7">
        <dgm:presLayoutVars>
          <dgm:chMax val="0"/>
          <dgm:bulletEnabled val="1"/>
        </dgm:presLayoutVars>
      </dgm:prSet>
      <dgm:spPr/>
    </dgm:pt>
    <dgm:pt modelId="{BB3FAF08-FAC0-4012-94D7-FFD49CD6D631}" type="pres">
      <dgm:prSet presAssocID="{6C023B5A-5DE3-4F28-97FA-3F8F26F5A378}" presName="spacer" presStyleCnt="0"/>
      <dgm:spPr/>
    </dgm:pt>
    <dgm:pt modelId="{DA3403AA-15D3-4FA4-B6E7-0BF8887AE0A8}" type="pres">
      <dgm:prSet presAssocID="{430CCFCA-7C3A-42FA-92EE-0E40285EE9BA}" presName="parentText" presStyleLbl="node1" presStyleIdx="6" presStyleCnt="7">
        <dgm:presLayoutVars>
          <dgm:chMax val="0"/>
          <dgm:bulletEnabled val="1"/>
        </dgm:presLayoutVars>
      </dgm:prSet>
      <dgm:spPr/>
    </dgm:pt>
  </dgm:ptLst>
  <dgm:cxnLst>
    <dgm:cxn modelId="{02B5C408-8425-4C21-B0F4-4D5E5F46BF56}" srcId="{E55638DB-CE98-421C-BE2E-44BD620E7095}" destId="{A0A24595-6B2C-44E9-BEDB-A9C9222E3B61}" srcOrd="5" destOrd="0" parTransId="{D34A98B5-A53F-4221-8AB7-2E1FAAE7E3A2}" sibTransId="{6C023B5A-5DE3-4F28-97FA-3F8F26F5A378}"/>
    <dgm:cxn modelId="{E3975110-3D1C-405A-B228-E842499F60D6}" type="presOf" srcId="{4D936205-7097-4C70-8D87-FBDEF2B261ED}" destId="{8BC842FD-2742-4D2B-8FF7-0A46AC57259F}" srcOrd="0" destOrd="0" presId="urn:microsoft.com/office/officeart/2005/8/layout/vList2"/>
    <dgm:cxn modelId="{D1B05B13-0FE9-4529-9590-51AFD48F5F88}" srcId="{E55638DB-CE98-421C-BE2E-44BD620E7095}" destId="{8D3DDE12-BB26-43A8-B161-0C81D6D90ABF}" srcOrd="0" destOrd="0" parTransId="{E4725D75-5DEB-4B3C-9FD6-90A60E3E9A54}" sibTransId="{518D3D69-CB88-4CBB-9C3B-08913FE8472D}"/>
    <dgm:cxn modelId="{05888E15-FCF4-41E3-AD00-269AB954182F}" srcId="{E55638DB-CE98-421C-BE2E-44BD620E7095}" destId="{87CEC07E-23AB-4123-8396-404B5F37CC7D}" srcOrd="1" destOrd="0" parTransId="{D5B568CD-3498-4379-BE87-9DF5020D87F2}" sibTransId="{3FF9F8D5-BC85-4A1B-9E79-84F9E863818A}"/>
    <dgm:cxn modelId="{7632EA61-336E-4311-A5A1-4A84A0FFF6FA}" type="presOf" srcId="{87CEC07E-23AB-4123-8396-404B5F37CC7D}" destId="{2FC52DEC-D969-49F5-9796-325F38AAD215}" srcOrd="0" destOrd="0" presId="urn:microsoft.com/office/officeart/2005/8/layout/vList2"/>
    <dgm:cxn modelId="{90AA1963-CE69-47DF-927E-CBF0427209ED}" type="presOf" srcId="{A0A24595-6B2C-44E9-BEDB-A9C9222E3B61}" destId="{C91BBDB2-5E5F-41C2-90E2-F077F3AACB53}" srcOrd="0" destOrd="0" presId="urn:microsoft.com/office/officeart/2005/8/layout/vList2"/>
    <dgm:cxn modelId="{53648770-6217-4CDC-913B-56EA00176425}" srcId="{E55638DB-CE98-421C-BE2E-44BD620E7095}" destId="{4D936205-7097-4C70-8D87-FBDEF2B261ED}" srcOrd="4" destOrd="0" parTransId="{5596BFBE-AD47-412B-8261-391C3587D381}" sibTransId="{E3D39072-5D0C-4FFC-A383-AB47238B7C26}"/>
    <dgm:cxn modelId="{56D0B97D-4408-4417-A92B-345EAAE00705}" srcId="{E55638DB-CE98-421C-BE2E-44BD620E7095}" destId="{430CCFCA-7C3A-42FA-92EE-0E40285EE9BA}" srcOrd="6" destOrd="0" parTransId="{1C355921-4CC4-46A3-9A94-1D7FB24304E0}" sibTransId="{4510AEB4-5C08-483C-BDB3-5CDE6AC19EBC}"/>
    <dgm:cxn modelId="{276B177E-CA06-46BD-B1F2-58EFFC46CE4D}" type="presOf" srcId="{1C7E375C-1460-42FB-A02A-4B86EB9E5155}" destId="{DC2A00CB-51CD-4F3B-8D5B-D210D0EB0C92}" srcOrd="0" destOrd="0" presId="urn:microsoft.com/office/officeart/2005/8/layout/vList2"/>
    <dgm:cxn modelId="{48B90980-3AAC-4A0A-991E-BE998242D86D}" srcId="{E55638DB-CE98-421C-BE2E-44BD620E7095}" destId="{32BDD10E-FD01-4370-B7FE-3031C37A5F58}" srcOrd="3" destOrd="0" parTransId="{1F782460-92EE-4D07-9D87-FB82C458A56F}" sibTransId="{D3C70CDA-E8C0-4CAE-914F-01F57E196380}"/>
    <dgm:cxn modelId="{99461A92-1D2F-4B8B-A07D-1593AA35A769}" srcId="{E55638DB-CE98-421C-BE2E-44BD620E7095}" destId="{1C7E375C-1460-42FB-A02A-4B86EB9E5155}" srcOrd="2" destOrd="0" parTransId="{07C2865A-31DE-4789-A9A1-BFE465F573B9}" sibTransId="{FF71C1CF-9FD0-405B-B8F3-D8CF768539F0}"/>
    <dgm:cxn modelId="{14C1459F-8F08-4B55-A699-53197E911EE4}" type="presOf" srcId="{32BDD10E-FD01-4370-B7FE-3031C37A5F58}" destId="{D0EA5E2E-7E23-4C08-81C8-EA1C461593BF}" srcOrd="0" destOrd="0" presId="urn:microsoft.com/office/officeart/2005/8/layout/vList2"/>
    <dgm:cxn modelId="{6017DCAB-542E-4A8F-9066-142AE59C808F}" type="presOf" srcId="{E55638DB-CE98-421C-BE2E-44BD620E7095}" destId="{96D9295F-9911-4A44-AE5F-42DA4DCD2DD6}" srcOrd="0" destOrd="0" presId="urn:microsoft.com/office/officeart/2005/8/layout/vList2"/>
    <dgm:cxn modelId="{3B31FEF5-25A0-494D-B479-0E06FC22A88A}" type="presOf" srcId="{430CCFCA-7C3A-42FA-92EE-0E40285EE9BA}" destId="{DA3403AA-15D3-4FA4-B6E7-0BF8887AE0A8}" srcOrd="0" destOrd="0" presId="urn:microsoft.com/office/officeart/2005/8/layout/vList2"/>
    <dgm:cxn modelId="{8D4064FA-0A48-4689-A1B1-60C83B509DC2}" type="presOf" srcId="{8D3DDE12-BB26-43A8-B161-0C81D6D90ABF}" destId="{CBB6FB43-1EFB-4329-9D09-4C466AF67A41}" srcOrd="0" destOrd="0" presId="urn:microsoft.com/office/officeart/2005/8/layout/vList2"/>
    <dgm:cxn modelId="{76A3AAF2-C3D8-4905-805A-0D2200C8B8DC}" type="presParOf" srcId="{96D9295F-9911-4A44-AE5F-42DA4DCD2DD6}" destId="{CBB6FB43-1EFB-4329-9D09-4C466AF67A41}" srcOrd="0" destOrd="0" presId="urn:microsoft.com/office/officeart/2005/8/layout/vList2"/>
    <dgm:cxn modelId="{90DC7E14-9715-41CC-B0CF-64BED70104EC}" type="presParOf" srcId="{96D9295F-9911-4A44-AE5F-42DA4DCD2DD6}" destId="{4574BFC7-10B8-4288-BE05-396418E08788}" srcOrd="1" destOrd="0" presId="urn:microsoft.com/office/officeart/2005/8/layout/vList2"/>
    <dgm:cxn modelId="{98B41398-727D-44B6-95E9-2FC8E9A4FCAE}" type="presParOf" srcId="{96D9295F-9911-4A44-AE5F-42DA4DCD2DD6}" destId="{2FC52DEC-D969-49F5-9796-325F38AAD215}" srcOrd="2" destOrd="0" presId="urn:microsoft.com/office/officeart/2005/8/layout/vList2"/>
    <dgm:cxn modelId="{7E37AE4F-F747-4243-A3FE-D64145228876}" type="presParOf" srcId="{96D9295F-9911-4A44-AE5F-42DA4DCD2DD6}" destId="{E9EADF1D-D937-4BED-B465-516D27FA6ED6}" srcOrd="3" destOrd="0" presId="urn:microsoft.com/office/officeart/2005/8/layout/vList2"/>
    <dgm:cxn modelId="{969DF0E8-27A5-45A6-9AB6-2A3D8FF85F97}" type="presParOf" srcId="{96D9295F-9911-4A44-AE5F-42DA4DCD2DD6}" destId="{DC2A00CB-51CD-4F3B-8D5B-D210D0EB0C92}" srcOrd="4" destOrd="0" presId="urn:microsoft.com/office/officeart/2005/8/layout/vList2"/>
    <dgm:cxn modelId="{C14F529B-B9E9-4311-9298-538B912C223A}" type="presParOf" srcId="{96D9295F-9911-4A44-AE5F-42DA4DCD2DD6}" destId="{34DAEF68-2AF3-4C24-ACB3-E7C1BE0FD021}" srcOrd="5" destOrd="0" presId="urn:microsoft.com/office/officeart/2005/8/layout/vList2"/>
    <dgm:cxn modelId="{CEA89EB1-CAD5-41EF-882E-329CBE1F0591}" type="presParOf" srcId="{96D9295F-9911-4A44-AE5F-42DA4DCD2DD6}" destId="{D0EA5E2E-7E23-4C08-81C8-EA1C461593BF}" srcOrd="6" destOrd="0" presId="urn:microsoft.com/office/officeart/2005/8/layout/vList2"/>
    <dgm:cxn modelId="{BD756796-C51D-425B-862B-3B655C8C849C}" type="presParOf" srcId="{96D9295F-9911-4A44-AE5F-42DA4DCD2DD6}" destId="{3D36F12B-6B21-4DEA-9B82-9412CEE2F24A}" srcOrd="7" destOrd="0" presId="urn:microsoft.com/office/officeart/2005/8/layout/vList2"/>
    <dgm:cxn modelId="{8DFCDC95-4F73-47EC-92DF-2E1E0F923FDD}" type="presParOf" srcId="{96D9295F-9911-4A44-AE5F-42DA4DCD2DD6}" destId="{8BC842FD-2742-4D2B-8FF7-0A46AC57259F}" srcOrd="8" destOrd="0" presId="urn:microsoft.com/office/officeart/2005/8/layout/vList2"/>
    <dgm:cxn modelId="{B0F45E7D-5A8F-4EF5-AFCC-0E2212D550EA}" type="presParOf" srcId="{96D9295F-9911-4A44-AE5F-42DA4DCD2DD6}" destId="{72A01333-BDD4-4B00-94EA-E2B45935D887}" srcOrd="9" destOrd="0" presId="urn:microsoft.com/office/officeart/2005/8/layout/vList2"/>
    <dgm:cxn modelId="{EA3D9C91-03FB-4879-9EF5-EB540F6EA05E}" type="presParOf" srcId="{96D9295F-9911-4A44-AE5F-42DA4DCD2DD6}" destId="{C91BBDB2-5E5F-41C2-90E2-F077F3AACB53}" srcOrd="10" destOrd="0" presId="urn:microsoft.com/office/officeart/2005/8/layout/vList2"/>
    <dgm:cxn modelId="{B0142290-64AC-4ABF-861C-12594E4E7E19}" type="presParOf" srcId="{96D9295F-9911-4A44-AE5F-42DA4DCD2DD6}" destId="{BB3FAF08-FAC0-4012-94D7-FFD49CD6D631}" srcOrd="11" destOrd="0" presId="urn:microsoft.com/office/officeart/2005/8/layout/vList2"/>
    <dgm:cxn modelId="{6D64745D-0F75-4E59-A1D2-5A9E71EFD377}" type="presParOf" srcId="{96D9295F-9911-4A44-AE5F-42DA4DCD2DD6}" destId="{DA3403AA-15D3-4FA4-B6E7-0BF8887AE0A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CE5B1D-2645-4321-9370-4B5914E42ED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419"/>
        </a:p>
      </dgm:t>
    </dgm:pt>
    <dgm:pt modelId="{C54C41A8-FC6E-4F9C-873D-EA879C9705AF}">
      <dgm:prSet/>
      <dgm:spPr/>
      <dgm:t>
        <a:bodyPr/>
        <a:lstStyle/>
        <a:p>
          <a:r>
            <a:rPr lang="es-419"/>
            <a:t>Servidor hace consulta</a:t>
          </a:r>
        </a:p>
      </dgm:t>
    </dgm:pt>
    <dgm:pt modelId="{B57DDAE6-F889-47FB-85F5-C8F60B684C1D}" type="parTrans" cxnId="{91DCA36D-BFE3-42A3-9EEC-2FBF97D8E8CA}">
      <dgm:prSet/>
      <dgm:spPr/>
      <dgm:t>
        <a:bodyPr/>
        <a:lstStyle/>
        <a:p>
          <a:endParaRPr lang="es-419"/>
        </a:p>
      </dgm:t>
    </dgm:pt>
    <dgm:pt modelId="{B542F281-804C-43D5-A64F-8E6EDF42CD04}" type="sibTrans" cxnId="{91DCA36D-BFE3-42A3-9EEC-2FBF97D8E8CA}">
      <dgm:prSet/>
      <dgm:spPr/>
      <dgm:t>
        <a:bodyPr/>
        <a:lstStyle/>
        <a:p>
          <a:endParaRPr lang="es-419"/>
        </a:p>
      </dgm:t>
    </dgm:pt>
    <dgm:pt modelId="{C790F5AA-0466-431C-8115-56719FAF8993}">
      <dgm:prSet/>
      <dgm:spPr/>
      <dgm:t>
        <a:bodyPr/>
        <a:lstStyle/>
        <a:p>
          <a:r>
            <a:rPr lang="es-419"/>
            <a:t>Órgano analiza</a:t>
          </a:r>
        </a:p>
      </dgm:t>
    </dgm:pt>
    <dgm:pt modelId="{59E196A8-FC33-4EFF-AC9E-FBD267B9B850}" type="parTrans" cxnId="{B75414DD-E29C-411B-A6E4-8182F7FF47BB}">
      <dgm:prSet/>
      <dgm:spPr/>
      <dgm:t>
        <a:bodyPr/>
        <a:lstStyle/>
        <a:p>
          <a:endParaRPr lang="es-419"/>
        </a:p>
      </dgm:t>
    </dgm:pt>
    <dgm:pt modelId="{841240CD-8393-4475-ABDC-FD572B4AD687}" type="sibTrans" cxnId="{B75414DD-E29C-411B-A6E4-8182F7FF47BB}">
      <dgm:prSet/>
      <dgm:spPr/>
      <dgm:t>
        <a:bodyPr/>
        <a:lstStyle/>
        <a:p>
          <a:endParaRPr lang="es-419"/>
        </a:p>
      </dgm:t>
    </dgm:pt>
    <dgm:pt modelId="{610F9899-83BE-409B-A355-9DD6F9F66114}">
      <dgm:prSet/>
      <dgm:spPr/>
      <dgm:t>
        <a:bodyPr/>
        <a:lstStyle/>
        <a:p>
          <a:r>
            <a:rPr lang="es-419"/>
            <a:t>CGU valida el entendimiento del órgano</a:t>
          </a:r>
        </a:p>
      </dgm:t>
    </dgm:pt>
    <dgm:pt modelId="{88205ED4-E188-407B-8278-93299048605F}" type="parTrans" cxnId="{B34D2AD0-386B-4F2F-AE98-3A4DA5A1A650}">
      <dgm:prSet/>
      <dgm:spPr/>
      <dgm:t>
        <a:bodyPr/>
        <a:lstStyle/>
        <a:p>
          <a:endParaRPr lang="es-419"/>
        </a:p>
      </dgm:t>
    </dgm:pt>
    <dgm:pt modelId="{A42754E4-CB17-4710-8B11-C3DA17B25F1D}" type="sibTrans" cxnId="{B34D2AD0-386B-4F2F-AE98-3A4DA5A1A650}">
      <dgm:prSet/>
      <dgm:spPr/>
      <dgm:t>
        <a:bodyPr/>
        <a:lstStyle/>
        <a:p>
          <a:endParaRPr lang="es-419"/>
        </a:p>
      </dgm:t>
    </dgm:pt>
    <dgm:pt modelId="{5BE813EF-456B-42F1-B97D-A8F66521BAB4}">
      <dgm:prSet/>
      <dgm:spPr/>
      <dgm:t>
        <a:bodyPr/>
        <a:lstStyle/>
        <a:p>
          <a:r>
            <a:rPr lang="es-419"/>
            <a:t>Servidor puede recurrir</a:t>
          </a:r>
        </a:p>
      </dgm:t>
    </dgm:pt>
    <dgm:pt modelId="{D3B50964-9C32-4F77-AD67-D87C4025F895}" type="parTrans" cxnId="{184EB8B8-9C7A-4210-A433-0316AAB67536}">
      <dgm:prSet/>
      <dgm:spPr/>
      <dgm:t>
        <a:bodyPr/>
        <a:lstStyle/>
        <a:p>
          <a:endParaRPr lang="es-419"/>
        </a:p>
      </dgm:t>
    </dgm:pt>
    <dgm:pt modelId="{971F3435-88CA-4169-BDD7-FF414E0570D2}" type="sibTrans" cxnId="{184EB8B8-9C7A-4210-A433-0316AAB67536}">
      <dgm:prSet/>
      <dgm:spPr/>
      <dgm:t>
        <a:bodyPr/>
        <a:lstStyle/>
        <a:p>
          <a:endParaRPr lang="es-419"/>
        </a:p>
      </dgm:t>
    </dgm:pt>
    <dgm:pt modelId="{67782A5B-DAB3-46F7-9377-870B0A2B7F44}" type="pres">
      <dgm:prSet presAssocID="{F0CE5B1D-2645-4321-9370-4B5914E42ED3}" presName="CompostProcess" presStyleCnt="0">
        <dgm:presLayoutVars>
          <dgm:dir/>
          <dgm:resizeHandles val="exact"/>
        </dgm:presLayoutVars>
      </dgm:prSet>
      <dgm:spPr/>
    </dgm:pt>
    <dgm:pt modelId="{540660C0-E416-45D2-9E63-F20DA0975C70}" type="pres">
      <dgm:prSet presAssocID="{F0CE5B1D-2645-4321-9370-4B5914E42ED3}" presName="arrow" presStyleLbl="bgShp" presStyleIdx="0" presStyleCnt="1"/>
      <dgm:spPr/>
    </dgm:pt>
    <dgm:pt modelId="{F7E7CD0C-B128-483F-BBD7-24EF5FF27548}" type="pres">
      <dgm:prSet presAssocID="{F0CE5B1D-2645-4321-9370-4B5914E42ED3}" presName="linearProcess" presStyleCnt="0"/>
      <dgm:spPr/>
    </dgm:pt>
    <dgm:pt modelId="{836D8701-C310-494C-BCFA-DA5F8A16A37A}" type="pres">
      <dgm:prSet presAssocID="{C54C41A8-FC6E-4F9C-873D-EA879C9705AF}" presName="textNode" presStyleLbl="node1" presStyleIdx="0" presStyleCnt="4">
        <dgm:presLayoutVars>
          <dgm:bulletEnabled val="1"/>
        </dgm:presLayoutVars>
      </dgm:prSet>
      <dgm:spPr/>
    </dgm:pt>
    <dgm:pt modelId="{226F19EF-7ECC-4836-938C-0D38A1AE73CF}" type="pres">
      <dgm:prSet presAssocID="{B542F281-804C-43D5-A64F-8E6EDF42CD04}" presName="sibTrans" presStyleCnt="0"/>
      <dgm:spPr/>
    </dgm:pt>
    <dgm:pt modelId="{0C7F5F02-E85E-4C76-820E-346F4FFD4A64}" type="pres">
      <dgm:prSet presAssocID="{C790F5AA-0466-431C-8115-56719FAF8993}" presName="textNode" presStyleLbl="node1" presStyleIdx="1" presStyleCnt="4">
        <dgm:presLayoutVars>
          <dgm:bulletEnabled val="1"/>
        </dgm:presLayoutVars>
      </dgm:prSet>
      <dgm:spPr/>
    </dgm:pt>
    <dgm:pt modelId="{725A0A03-B4B5-4785-B681-123BF8C861C8}" type="pres">
      <dgm:prSet presAssocID="{841240CD-8393-4475-ABDC-FD572B4AD687}" presName="sibTrans" presStyleCnt="0"/>
      <dgm:spPr/>
    </dgm:pt>
    <dgm:pt modelId="{BAE4FE17-C508-47CB-9395-7D97B4DA07BF}" type="pres">
      <dgm:prSet presAssocID="{610F9899-83BE-409B-A355-9DD6F9F66114}" presName="textNode" presStyleLbl="node1" presStyleIdx="2" presStyleCnt="4">
        <dgm:presLayoutVars>
          <dgm:bulletEnabled val="1"/>
        </dgm:presLayoutVars>
      </dgm:prSet>
      <dgm:spPr/>
    </dgm:pt>
    <dgm:pt modelId="{E2850778-8946-474F-80A7-BA9BA9B7083F}" type="pres">
      <dgm:prSet presAssocID="{A42754E4-CB17-4710-8B11-C3DA17B25F1D}" presName="sibTrans" presStyleCnt="0"/>
      <dgm:spPr/>
    </dgm:pt>
    <dgm:pt modelId="{7DA93E65-BFEE-431E-AC23-B774D6963ADD}" type="pres">
      <dgm:prSet presAssocID="{5BE813EF-456B-42F1-B97D-A8F66521BAB4}" presName="textNode" presStyleLbl="node1" presStyleIdx="3" presStyleCnt="4">
        <dgm:presLayoutVars>
          <dgm:bulletEnabled val="1"/>
        </dgm:presLayoutVars>
      </dgm:prSet>
      <dgm:spPr/>
    </dgm:pt>
  </dgm:ptLst>
  <dgm:cxnLst>
    <dgm:cxn modelId="{FC23930B-F328-4AF3-BF1B-0ABA8F864761}" type="presOf" srcId="{610F9899-83BE-409B-A355-9DD6F9F66114}" destId="{BAE4FE17-C508-47CB-9395-7D97B4DA07BF}" srcOrd="0" destOrd="0" presId="urn:microsoft.com/office/officeart/2005/8/layout/hProcess9"/>
    <dgm:cxn modelId="{91DCA36D-BFE3-42A3-9EEC-2FBF97D8E8CA}" srcId="{F0CE5B1D-2645-4321-9370-4B5914E42ED3}" destId="{C54C41A8-FC6E-4F9C-873D-EA879C9705AF}" srcOrd="0" destOrd="0" parTransId="{B57DDAE6-F889-47FB-85F5-C8F60B684C1D}" sibTransId="{B542F281-804C-43D5-A64F-8E6EDF42CD04}"/>
    <dgm:cxn modelId="{358FED53-C900-4CF2-B1E2-59019CBCBDCD}" type="presOf" srcId="{F0CE5B1D-2645-4321-9370-4B5914E42ED3}" destId="{67782A5B-DAB3-46F7-9377-870B0A2B7F44}" srcOrd="0" destOrd="0" presId="urn:microsoft.com/office/officeart/2005/8/layout/hProcess9"/>
    <dgm:cxn modelId="{184EB8B8-9C7A-4210-A433-0316AAB67536}" srcId="{F0CE5B1D-2645-4321-9370-4B5914E42ED3}" destId="{5BE813EF-456B-42F1-B97D-A8F66521BAB4}" srcOrd="3" destOrd="0" parTransId="{D3B50964-9C32-4F77-AD67-D87C4025F895}" sibTransId="{971F3435-88CA-4169-BDD7-FF414E0570D2}"/>
    <dgm:cxn modelId="{D307EFBE-F458-4204-BFF4-7E7FBF882889}" type="presOf" srcId="{5BE813EF-456B-42F1-B97D-A8F66521BAB4}" destId="{7DA93E65-BFEE-431E-AC23-B774D6963ADD}" srcOrd="0" destOrd="0" presId="urn:microsoft.com/office/officeart/2005/8/layout/hProcess9"/>
    <dgm:cxn modelId="{B34D2AD0-386B-4F2F-AE98-3A4DA5A1A650}" srcId="{F0CE5B1D-2645-4321-9370-4B5914E42ED3}" destId="{610F9899-83BE-409B-A355-9DD6F9F66114}" srcOrd="2" destOrd="0" parTransId="{88205ED4-E188-407B-8278-93299048605F}" sibTransId="{A42754E4-CB17-4710-8B11-C3DA17B25F1D}"/>
    <dgm:cxn modelId="{B75414DD-E29C-411B-A6E4-8182F7FF47BB}" srcId="{F0CE5B1D-2645-4321-9370-4B5914E42ED3}" destId="{C790F5AA-0466-431C-8115-56719FAF8993}" srcOrd="1" destOrd="0" parTransId="{59E196A8-FC33-4EFF-AC9E-FBD267B9B850}" sibTransId="{841240CD-8393-4475-ABDC-FD572B4AD687}"/>
    <dgm:cxn modelId="{38E869E7-4B12-421F-BA40-33548F30CD01}" type="presOf" srcId="{C54C41A8-FC6E-4F9C-873D-EA879C9705AF}" destId="{836D8701-C310-494C-BCFA-DA5F8A16A37A}" srcOrd="0" destOrd="0" presId="urn:microsoft.com/office/officeart/2005/8/layout/hProcess9"/>
    <dgm:cxn modelId="{78460AED-7EEC-4DD4-8005-2396D4AA7FF6}" type="presOf" srcId="{C790F5AA-0466-431C-8115-56719FAF8993}" destId="{0C7F5F02-E85E-4C76-820E-346F4FFD4A64}" srcOrd="0" destOrd="0" presId="urn:microsoft.com/office/officeart/2005/8/layout/hProcess9"/>
    <dgm:cxn modelId="{C223301F-9B3D-4937-998E-82F4A915E521}" type="presParOf" srcId="{67782A5B-DAB3-46F7-9377-870B0A2B7F44}" destId="{540660C0-E416-45D2-9E63-F20DA0975C70}" srcOrd="0" destOrd="0" presId="urn:microsoft.com/office/officeart/2005/8/layout/hProcess9"/>
    <dgm:cxn modelId="{E2DFE213-3A88-45A1-8715-E12C44F57761}" type="presParOf" srcId="{67782A5B-DAB3-46F7-9377-870B0A2B7F44}" destId="{F7E7CD0C-B128-483F-BBD7-24EF5FF27548}" srcOrd="1" destOrd="0" presId="urn:microsoft.com/office/officeart/2005/8/layout/hProcess9"/>
    <dgm:cxn modelId="{AA3E72FF-5FF8-4085-945D-F599C17676AB}" type="presParOf" srcId="{F7E7CD0C-B128-483F-BBD7-24EF5FF27548}" destId="{836D8701-C310-494C-BCFA-DA5F8A16A37A}" srcOrd="0" destOrd="0" presId="urn:microsoft.com/office/officeart/2005/8/layout/hProcess9"/>
    <dgm:cxn modelId="{0A11D2F2-40C3-4490-933D-D2332BFEFEE8}" type="presParOf" srcId="{F7E7CD0C-B128-483F-BBD7-24EF5FF27548}" destId="{226F19EF-7ECC-4836-938C-0D38A1AE73CF}" srcOrd="1" destOrd="0" presId="urn:microsoft.com/office/officeart/2005/8/layout/hProcess9"/>
    <dgm:cxn modelId="{10DDB4BA-7622-446A-8797-3566606ACBAB}" type="presParOf" srcId="{F7E7CD0C-B128-483F-BBD7-24EF5FF27548}" destId="{0C7F5F02-E85E-4C76-820E-346F4FFD4A64}" srcOrd="2" destOrd="0" presId="urn:microsoft.com/office/officeart/2005/8/layout/hProcess9"/>
    <dgm:cxn modelId="{3D5E85E6-F692-498E-B879-ED5C846D097D}" type="presParOf" srcId="{F7E7CD0C-B128-483F-BBD7-24EF5FF27548}" destId="{725A0A03-B4B5-4785-B681-123BF8C861C8}" srcOrd="3" destOrd="0" presId="urn:microsoft.com/office/officeart/2005/8/layout/hProcess9"/>
    <dgm:cxn modelId="{B4FA9424-E9A3-4275-A78D-B415BC188966}" type="presParOf" srcId="{F7E7CD0C-B128-483F-BBD7-24EF5FF27548}" destId="{BAE4FE17-C508-47CB-9395-7D97B4DA07BF}" srcOrd="4" destOrd="0" presId="urn:microsoft.com/office/officeart/2005/8/layout/hProcess9"/>
    <dgm:cxn modelId="{33CD0D2B-5FA5-4D32-AF87-DC75F4CE337B}" type="presParOf" srcId="{F7E7CD0C-B128-483F-BBD7-24EF5FF27548}" destId="{E2850778-8946-474F-80A7-BA9BA9B7083F}" srcOrd="5" destOrd="0" presId="urn:microsoft.com/office/officeart/2005/8/layout/hProcess9"/>
    <dgm:cxn modelId="{CB34B9AF-515B-4543-B757-24CF2636956D}" type="presParOf" srcId="{F7E7CD0C-B128-483F-BBD7-24EF5FF27548}" destId="{7DA93E65-BFEE-431E-AC23-B774D6963AD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42443C-6D70-4820-A1A8-6DB31FA69934}" type="doc">
      <dgm:prSet loTypeId="urn:microsoft.com/office/officeart/2005/8/layout/balance1" loCatId="relationship" qsTypeId="urn:microsoft.com/office/officeart/2005/8/quickstyle/simple3" qsCatId="simple" csTypeId="urn:microsoft.com/office/officeart/2005/8/colors/accent0_3" csCatId="mainScheme" phldr="1"/>
      <dgm:spPr/>
      <dgm:t>
        <a:bodyPr/>
        <a:lstStyle/>
        <a:p>
          <a:endParaRPr lang="pt-BR"/>
        </a:p>
      </dgm:t>
    </dgm:pt>
    <dgm:pt modelId="{AFD552F2-889D-4F9F-9FCE-8EC6AEB06191}">
      <dgm:prSet phldrT="[Texto]" custT="1"/>
      <dgm:spPr/>
      <dgm:t>
        <a:bodyPr/>
        <a:lstStyle/>
        <a:p>
          <a:r>
            <a:rPr lang="pt-BR" sz="2400" b="1">
              <a:latin typeface="+mn-lt"/>
            </a:rPr>
            <a:t>Sanciones</a:t>
          </a:r>
          <a:endParaRPr lang="pt-BR" sz="1800" b="1">
            <a:latin typeface="+mn-lt"/>
          </a:endParaRPr>
        </a:p>
      </dgm:t>
    </dgm:pt>
    <dgm:pt modelId="{31222016-1314-4130-A4A1-50ACDFFA25C2}" type="parTrans" cxnId="{D0F9EA28-2482-46BF-9BD5-7E87C9C28ED7}">
      <dgm:prSet/>
      <dgm:spPr/>
      <dgm:t>
        <a:bodyPr/>
        <a:lstStyle/>
        <a:p>
          <a:endParaRPr lang="pt-BR" sz="1400">
            <a:solidFill>
              <a:schemeClr val="tx1"/>
            </a:solidFill>
          </a:endParaRPr>
        </a:p>
      </dgm:t>
    </dgm:pt>
    <dgm:pt modelId="{28E7B823-9040-4577-9D1B-6B4FEF69F43D}" type="sibTrans" cxnId="{D0F9EA28-2482-46BF-9BD5-7E87C9C28ED7}">
      <dgm:prSet/>
      <dgm:spPr/>
      <dgm:t>
        <a:bodyPr/>
        <a:lstStyle/>
        <a:p>
          <a:endParaRPr lang="pt-BR" sz="1400">
            <a:solidFill>
              <a:schemeClr val="tx1"/>
            </a:solidFill>
          </a:endParaRPr>
        </a:p>
      </dgm:t>
    </dgm:pt>
    <dgm:pt modelId="{83E341E0-0160-47AE-9518-EE1BBA1A9EF3}">
      <dgm:prSet phldrT="[Texto]" custT="1"/>
      <dgm:spPr/>
      <dgm:t>
        <a:bodyPr/>
        <a:lstStyle/>
        <a:p>
          <a:r>
            <a:rPr lang="es-419" sz="1800">
              <a:latin typeface="+mn-lt"/>
            </a:rPr>
            <a:t>Ley de improbidad administrativa</a:t>
          </a:r>
          <a:endParaRPr lang="pt-BR" sz="1800">
            <a:latin typeface="+mn-lt"/>
          </a:endParaRPr>
        </a:p>
      </dgm:t>
    </dgm:pt>
    <dgm:pt modelId="{C48CD071-B137-4CCF-857F-82C8C82D771C}" type="parTrans" cxnId="{3C835DE3-351C-4B49-A83B-6A6814814041}">
      <dgm:prSet/>
      <dgm:spPr/>
      <dgm:t>
        <a:bodyPr/>
        <a:lstStyle/>
        <a:p>
          <a:endParaRPr lang="pt-BR" sz="1400">
            <a:solidFill>
              <a:schemeClr val="tx1"/>
            </a:solidFill>
          </a:endParaRPr>
        </a:p>
      </dgm:t>
    </dgm:pt>
    <dgm:pt modelId="{934A7BCD-9150-4D96-AF44-A5076982F42A}" type="sibTrans" cxnId="{3C835DE3-351C-4B49-A83B-6A6814814041}">
      <dgm:prSet/>
      <dgm:spPr/>
      <dgm:t>
        <a:bodyPr/>
        <a:lstStyle/>
        <a:p>
          <a:endParaRPr lang="pt-BR" sz="1400">
            <a:solidFill>
              <a:schemeClr val="tx1"/>
            </a:solidFill>
          </a:endParaRPr>
        </a:p>
      </dgm:t>
    </dgm:pt>
    <dgm:pt modelId="{E0281AC6-1E05-4307-9C36-66A28511BD24}">
      <dgm:prSet phldrT="[Texto]" custT="1"/>
      <dgm:spPr/>
      <dgm:t>
        <a:bodyPr/>
        <a:lstStyle/>
        <a:p>
          <a:r>
            <a:rPr lang="es-419" sz="1800">
              <a:latin typeface="+mn-lt"/>
            </a:rPr>
            <a:t>Despido</a:t>
          </a:r>
          <a:endParaRPr lang="pt-BR" sz="1800">
            <a:latin typeface="+mn-lt"/>
          </a:endParaRPr>
        </a:p>
      </dgm:t>
    </dgm:pt>
    <dgm:pt modelId="{98D46476-787E-4647-8AC2-9EA1A0450369}" type="parTrans" cxnId="{3B5C6411-FD94-4C34-A6C6-944D7D346951}">
      <dgm:prSet/>
      <dgm:spPr/>
      <dgm:t>
        <a:bodyPr/>
        <a:lstStyle/>
        <a:p>
          <a:endParaRPr lang="pt-BR" sz="1400">
            <a:solidFill>
              <a:schemeClr val="tx1"/>
            </a:solidFill>
          </a:endParaRPr>
        </a:p>
      </dgm:t>
    </dgm:pt>
    <dgm:pt modelId="{3A031140-BB3A-4AD2-B4ED-BD7C2BE677B4}" type="sibTrans" cxnId="{3B5C6411-FD94-4C34-A6C6-944D7D346951}">
      <dgm:prSet/>
      <dgm:spPr/>
      <dgm:t>
        <a:bodyPr/>
        <a:lstStyle/>
        <a:p>
          <a:endParaRPr lang="pt-BR" sz="1400">
            <a:solidFill>
              <a:schemeClr val="tx1"/>
            </a:solidFill>
          </a:endParaRPr>
        </a:p>
      </dgm:t>
    </dgm:pt>
    <dgm:pt modelId="{6FB7D829-A908-49E8-95E6-FBC0CE3567E0}">
      <dgm:prSet phldrT="[Texto]" custT="1"/>
      <dgm:spPr/>
      <dgm:t>
        <a:bodyPr/>
        <a:lstStyle/>
        <a:p>
          <a:r>
            <a:rPr lang="pt-BR" sz="2400" b="1" err="1">
              <a:latin typeface="+mn-lt"/>
            </a:rPr>
            <a:t>Prevención</a:t>
          </a:r>
          <a:endParaRPr lang="pt-BR" sz="1600" b="1">
            <a:latin typeface="+mn-lt"/>
          </a:endParaRPr>
        </a:p>
      </dgm:t>
    </dgm:pt>
    <dgm:pt modelId="{1510C2C9-4D28-4632-B62E-5D1A45EA18F8}" type="parTrans" cxnId="{5E40898B-8CB8-4C0B-8A40-F0C10CAF1A09}">
      <dgm:prSet/>
      <dgm:spPr/>
      <dgm:t>
        <a:bodyPr/>
        <a:lstStyle/>
        <a:p>
          <a:endParaRPr lang="pt-BR" sz="1400">
            <a:solidFill>
              <a:schemeClr val="tx1"/>
            </a:solidFill>
          </a:endParaRPr>
        </a:p>
      </dgm:t>
    </dgm:pt>
    <dgm:pt modelId="{947F6E8F-B734-47F5-9DB7-BD5C02145172}" type="sibTrans" cxnId="{5E40898B-8CB8-4C0B-8A40-F0C10CAF1A09}">
      <dgm:prSet/>
      <dgm:spPr/>
      <dgm:t>
        <a:bodyPr/>
        <a:lstStyle/>
        <a:p>
          <a:endParaRPr lang="pt-BR" sz="1400">
            <a:solidFill>
              <a:schemeClr val="tx1"/>
            </a:solidFill>
          </a:endParaRPr>
        </a:p>
      </dgm:t>
    </dgm:pt>
    <dgm:pt modelId="{8F98D0CF-F312-40DC-B18D-95C3ADFD377E}">
      <dgm:prSet phldrT="[Texto]" custT="1"/>
      <dgm:spPr/>
      <dgm:t>
        <a:bodyPr/>
        <a:lstStyle/>
        <a:p>
          <a:r>
            <a:rPr lang="pt-BR" sz="1800" err="1">
              <a:latin typeface="+mn-lt"/>
            </a:rPr>
            <a:t>Orientaciones</a:t>
          </a:r>
          <a:endParaRPr lang="pt-BR" sz="1800">
            <a:latin typeface="+mn-lt"/>
          </a:endParaRPr>
        </a:p>
      </dgm:t>
    </dgm:pt>
    <dgm:pt modelId="{9C994DE3-EAFF-49DB-A68A-1B060FD04105}" type="parTrans" cxnId="{74107C0F-151A-4A5F-A421-661077BA65DB}">
      <dgm:prSet/>
      <dgm:spPr/>
      <dgm:t>
        <a:bodyPr/>
        <a:lstStyle/>
        <a:p>
          <a:endParaRPr lang="pt-BR" sz="1400">
            <a:solidFill>
              <a:schemeClr val="tx1"/>
            </a:solidFill>
          </a:endParaRPr>
        </a:p>
      </dgm:t>
    </dgm:pt>
    <dgm:pt modelId="{84DFD46F-461B-4317-8FEC-323C05840E79}" type="sibTrans" cxnId="{74107C0F-151A-4A5F-A421-661077BA65DB}">
      <dgm:prSet/>
      <dgm:spPr/>
      <dgm:t>
        <a:bodyPr/>
        <a:lstStyle/>
        <a:p>
          <a:endParaRPr lang="pt-BR" sz="1400">
            <a:solidFill>
              <a:schemeClr val="tx1"/>
            </a:solidFill>
          </a:endParaRPr>
        </a:p>
      </dgm:t>
    </dgm:pt>
    <dgm:pt modelId="{B90DAE95-F4E2-4B65-BF2F-6526FC50E4D0}">
      <dgm:prSet phldrT="[Texto]" custT="1"/>
      <dgm:spPr/>
      <dgm:t>
        <a:bodyPr/>
        <a:lstStyle/>
        <a:p>
          <a:r>
            <a:rPr lang="pt-BR" sz="1800" err="1">
              <a:latin typeface="+mn-lt"/>
            </a:rPr>
            <a:t>Solicitud</a:t>
          </a:r>
          <a:r>
            <a:rPr lang="pt-BR" sz="1800">
              <a:latin typeface="+mn-lt"/>
            </a:rPr>
            <a:t> de </a:t>
          </a:r>
          <a:r>
            <a:rPr lang="pt-BR" sz="1800" err="1">
              <a:latin typeface="+mn-lt"/>
            </a:rPr>
            <a:t>autorización</a:t>
          </a:r>
          <a:endParaRPr lang="pt-BR" sz="1800">
            <a:latin typeface="+mn-lt"/>
          </a:endParaRPr>
        </a:p>
      </dgm:t>
    </dgm:pt>
    <dgm:pt modelId="{B0AFBEFD-CEDA-4C12-8548-E9EF50B79FC0}" type="parTrans" cxnId="{6A8E23FC-71EB-42D9-AB7C-2CE4C0AD5191}">
      <dgm:prSet/>
      <dgm:spPr/>
      <dgm:t>
        <a:bodyPr/>
        <a:lstStyle/>
        <a:p>
          <a:endParaRPr lang="pt-BR" sz="1400">
            <a:solidFill>
              <a:schemeClr val="tx1"/>
            </a:solidFill>
          </a:endParaRPr>
        </a:p>
      </dgm:t>
    </dgm:pt>
    <dgm:pt modelId="{30BD3A0F-32FE-4641-A48C-C4C3E512B6E4}" type="sibTrans" cxnId="{6A8E23FC-71EB-42D9-AB7C-2CE4C0AD5191}">
      <dgm:prSet/>
      <dgm:spPr/>
      <dgm:t>
        <a:bodyPr/>
        <a:lstStyle/>
        <a:p>
          <a:endParaRPr lang="pt-BR" sz="1400">
            <a:solidFill>
              <a:schemeClr val="tx1"/>
            </a:solidFill>
          </a:endParaRPr>
        </a:p>
      </dgm:t>
    </dgm:pt>
    <dgm:pt modelId="{4E5AF06B-B225-4E0D-A053-1E6277C5871C}">
      <dgm:prSet phldrT="[Texto]" custT="1"/>
      <dgm:spPr/>
      <dgm:t>
        <a:bodyPr/>
        <a:lstStyle/>
        <a:p>
          <a:r>
            <a:rPr lang="pt-BR" sz="1800">
              <a:latin typeface="+mn-lt"/>
            </a:rPr>
            <a:t>Consulta</a:t>
          </a:r>
        </a:p>
      </dgm:t>
    </dgm:pt>
    <dgm:pt modelId="{9DB5CBB7-2799-4A99-B305-F399FFD8FA1A}" type="parTrans" cxnId="{B6A4EBB3-A377-424D-9486-5BD1967C393D}">
      <dgm:prSet/>
      <dgm:spPr/>
      <dgm:t>
        <a:bodyPr/>
        <a:lstStyle/>
        <a:p>
          <a:endParaRPr lang="pt-BR" sz="1400">
            <a:solidFill>
              <a:schemeClr val="tx1"/>
            </a:solidFill>
          </a:endParaRPr>
        </a:p>
      </dgm:t>
    </dgm:pt>
    <dgm:pt modelId="{A87C4560-A653-4BB7-9BC7-17D79CB1C9FB}" type="sibTrans" cxnId="{B6A4EBB3-A377-424D-9486-5BD1967C393D}">
      <dgm:prSet/>
      <dgm:spPr/>
      <dgm:t>
        <a:bodyPr/>
        <a:lstStyle/>
        <a:p>
          <a:endParaRPr lang="pt-BR" sz="1400">
            <a:solidFill>
              <a:schemeClr val="tx1"/>
            </a:solidFill>
          </a:endParaRPr>
        </a:p>
      </dgm:t>
    </dgm:pt>
    <dgm:pt modelId="{492CC985-B24B-4798-8711-30F2552E56D3}">
      <dgm:prSet phldrT="[Texto]" custT="1"/>
      <dgm:spPr/>
      <dgm:t>
        <a:bodyPr/>
        <a:lstStyle/>
        <a:p>
          <a:r>
            <a:rPr lang="pt-BR" sz="1800" err="1">
              <a:latin typeface="+mn-lt"/>
            </a:rPr>
            <a:t>Declaración</a:t>
          </a:r>
          <a:endParaRPr lang="pt-BR" sz="1800">
            <a:latin typeface="+mn-lt"/>
          </a:endParaRPr>
        </a:p>
      </dgm:t>
    </dgm:pt>
    <dgm:pt modelId="{EEAE481D-FB11-4FFD-A1EE-6826A73361F0}" type="parTrans" cxnId="{188BDC6F-7A63-4234-9BB8-35482A3D04F8}">
      <dgm:prSet/>
      <dgm:spPr/>
      <dgm:t>
        <a:bodyPr/>
        <a:lstStyle/>
        <a:p>
          <a:endParaRPr lang="es-419"/>
        </a:p>
      </dgm:t>
    </dgm:pt>
    <dgm:pt modelId="{DD98DE32-AB2D-41D6-BEA7-D280202B481C}" type="sibTrans" cxnId="{188BDC6F-7A63-4234-9BB8-35482A3D04F8}">
      <dgm:prSet/>
      <dgm:spPr/>
      <dgm:t>
        <a:bodyPr/>
        <a:lstStyle/>
        <a:p>
          <a:endParaRPr lang="es-419"/>
        </a:p>
      </dgm:t>
    </dgm:pt>
    <dgm:pt modelId="{453C3ACE-1381-476F-9438-C2874C34A255}" type="pres">
      <dgm:prSet presAssocID="{0A42443C-6D70-4820-A1A8-6DB31FA69934}" presName="outerComposite" presStyleCnt="0">
        <dgm:presLayoutVars>
          <dgm:chMax val="2"/>
          <dgm:animLvl val="lvl"/>
          <dgm:resizeHandles val="exact"/>
        </dgm:presLayoutVars>
      </dgm:prSet>
      <dgm:spPr/>
    </dgm:pt>
    <dgm:pt modelId="{0C6CF4EF-DE3D-48DD-8692-1E25DDC71165}" type="pres">
      <dgm:prSet presAssocID="{0A42443C-6D70-4820-A1A8-6DB31FA69934}" presName="dummyMaxCanvas" presStyleCnt="0"/>
      <dgm:spPr/>
    </dgm:pt>
    <dgm:pt modelId="{F57DA9CA-B8D6-4A4A-8B55-3ED9AEC9A55B}" type="pres">
      <dgm:prSet presAssocID="{0A42443C-6D70-4820-A1A8-6DB31FA69934}" presName="parentComposite" presStyleCnt="0"/>
      <dgm:spPr/>
    </dgm:pt>
    <dgm:pt modelId="{5ADFD6FA-8FD4-4CA8-816B-E3C78C214B03}" type="pres">
      <dgm:prSet presAssocID="{0A42443C-6D70-4820-A1A8-6DB31FA69934}" presName="parent1" presStyleLbl="alignAccFollowNode1" presStyleIdx="0" presStyleCnt="4">
        <dgm:presLayoutVars>
          <dgm:chMax val="4"/>
        </dgm:presLayoutVars>
      </dgm:prSet>
      <dgm:spPr/>
    </dgm:pt>
    <dgm:pt modelId="{F236B8D7-DB06-4DAE-8F16-6757BC69B3C0}" type="pres">
      <dgm:prSet presAssocID="{0A42443C-6D70-4820-A1A8-6DB31FA69934}" presName="parent2" presStyleLbl="alignAccFollowNode1" presStyleIdx="1" presStyleCnt="4">
        <dgm:presLayoutVars>
          <dgm:chMax val="4"/>
        </dgm:presLayoutVars>
      </dgm:prSet>
      <dgm:spPr/>
    </dgm:pt>
    <dgm:pt modelId="{73E53A4E-7E85-450F-8F7E-D7F9CB2C00DE}" type="pres">
      <dgm:prSet presAssocID="{0A42443C-6D70-4820-A1A8-6DB31FA69934}" presName="childrenComposite" presStyleCnt="0"/>
      <dgm:spPr/>
    </dgm:pt>
    <dgm:pt modelId="{B383D1E4-9528-4181-B02D-8D63E810F9B6}" type="pres">
      <dgm:prSet presAssocID="{0A42443C-6D70-4820-A1A8-6DB31FA69934}" presName="dummyMaxCanvas_ChildArea" presStyleCnt="0"/>
      <dgm:spPr/>
    </dgm:pt>
    <dgm:pt modelId="{0116BD54-BB19-4AB3-BEE5-D6E3EDD5CCA6}" type="pres">
      <dgm:prSet presAssocID="{0A42443C-6D70-4820-A1A8-6DB31FA69934}" presName="fulcrum" presStyleLbl="alignAccFollowNode1" presStyleIdx="2" presStyleCnt="4"/>
      <dgm:spPr/>
    </dgm:pt>
    <dgm:pt modelId="{27E2ECBB-668C-4165-8A02-6BF2C5C4D0E5}" type="pres">
      <dgm:prSet presAssocID="{0A42443C-6D70-4820-A1A8-6DB31FA69934}" presName="balance_24" presStyleLbl="alignAccFollowNode1" presStyleIdx="3" presStyleCnt="4">
        <dgm:presLayoutVars>
          <dgm:bulletEnabled val="1"/>
        </dgm:presLayoutVars>
      </dgm:prSet>
      <dgm:spPr/>
    </dgm:pt>
    <dgm:pt modelId="{69D4B8CC-FDDA-413D-81C4-43FDFB79D6C3}" type="pres">
      <dgm:prSet presAssocID="{0A42443C-6D70-4820-A1A8-6DB31FA69934}" presName="right_24_1" presStyleLbl="node1" presStyleIdx="0" presStyleCnt="6">
        <dgm:presLayoutVars>
          <dgm:bulletEnabled val="1"/>
        </dgm:presLayoutVars>
      </dgm:prSet>
      <dgm:spPr/>
    </dgm:pt>
    <dgm:pt modelId="{BB706AAA-E420-4EA9-8409-A9712B5909EF}" type="pres">
      <dgm:prSet presAssocID="{0A42443C-6D70-4820-A1A8-6DB31FA69934}" presName="right_24_2" presStyleLbl="node1" presStyleIdx="1" presStyleCnt="6">
        <dgm:presLayoutVars>
          <dgm:bulletEnabled val="1"/>
        </dgm:presLayoutVars>
      </dgm:prSet>
      <dgm:spPr/>
    </dgm:pt>
    <dgm:pt modelId="{01453023-6976-4A90-92E1-BA2044CA6308}" type="pres">
      <dgm:prSet presAssocID="{0A42443C-6D70-4820-A1A8-6DB31FA69934}" presName="right_24_3" presStyleLbl="node1" presStyleIdx="2" presStyleCnt="6">
        <dgm:presLayoutVars>
          <dgm:bulletEnabled val="1"/>
        </dgm:presLayoutVars>
      </dgm:prSet>
      <dgm:spPr/>
    </dgm:pt>
    <dgm:pt modelId="{73D3F88B-2818-4D46-9B9A-36C139703452}" type="pres">
      <dgm:prSet presAssocID="{0A42443C-6D70-4820-A1A8-6DB31FA69934}" presName="right_24_4" presStyleLbl="node1" presStyleIdx="3" presStyleCnt="6">
        <dgm:presLayoutVars>
          <dgm:bulletEnabled val="1"/>
        </dgm:presLayoutVars>
      </dgm:prSet>
      <dgm:spPr/>
    </dgm:pt>
    <dgm:pt modelId="{F249CF02-3177-4C3A-B744-35C5FAF0F984}" type="pres">
      <dgm:prSet presAssocID="{0A42443C-6D70-4820-A1A8-6DB31FA69934}" presName="left_24_1" presStyleLbl="node1" presStyleIdx="4" presStyleCnt="6" custScaleY="144340" custLinFactNeighborX="757" custLinFactNeighborY="-17408">
        <dgm:presLayoutVars>
          <dgm:bulletEnabled val="1"/>
        </dgm:presLayoutVars>
      </dgm:prSet>
      <dgm:spPr/>
    </dgm:pt>
    <dgm:pt modelId="{891F6600-6EFC-4FC5-9236-93125E9490A7}" type="pres">
      <dgm:prSet presAssocID="{0A42443C-6D70-4820-A1A8-6DB31FA69934}" presName="left_24_2" presStyleLbl="node1" presStyleIdx="5" presStyleCnt="6" custLinFactNeighborX="1512" custLinFactNeighborY="-41036">
        <dgm:presLayoutVars>
          <dgm:bulletEnabled val="1"/>
        </dgm:presLayoutVars>
      </dgm:prSet>
      <dgm:spPr/>
    </dgm:pt>
  </dgm:ptLst>
  <dgm:cxnLst>
    <dgm:cxn modelId="{74107C0F-151A-4A5F-A421-661077BA65DB}" srcId="{6FB7D829-A908-49E8-95E6-FBC0CE3567E0}" destId="{8F98D0CF-F312-40DC-B18D-95C3ADFD377E}" srcOrd="0" destOrd="0" parTransId="{9C994DE3-EAFF-49DB-A68A-1B060FD04105}" sibTransId="{84DFD46F-461B-4317-8FEC-323C05840E79}"/>
    <dgm:cxn modelId="{3B5C6411-FD94-4C34-A6C6-944D7D346951}" srcId="{AFD552F2-889D-4F9F-9FCE-8EC6AEB06191}" destId="{E0281AC6-1E05-4307-9C36-66A28511BD24}" srcOrd="1" destOrd="0" parTransId="{98D46476-787E-4647-8AC2-9EA1A0450369}" sibTransId="{3A031140-BB3A-4AD2-B4ED-BD7C2BE677B4}"/>
    <dgm:cxn modelId="{52A8CA20-76E9-45A7-A1FC-01055DE9A700}" type="presOf" srcId="{83E341E0-0160-47AE-9518-EE1BBA1A9EF3}" destId="{F249CF02-3177-4C3A-B744-35C5FAF0F984}" srcOrd="0" destOrd="0" presId="urn:microsoft.com/office/officeart/2005/8/layout/balance1"/>
    <dgm:cxn modelId="{D0513026-F7BE-4859-9C4C-5DE1E95BD235}" type="presOf" srcId="{492CC985-B24B-4798-8711-30F2552E56D3}" destId="{73D3F88B-2818-4D46-9B9A-36C139703452}" srcOrd="0" destOrd="0" presId="urn:microsoft.com/office/officeart/2005/8/layout/balance1"/>
    <dgm:cxn modelId="{D0F9EA28-2482-46BF-9BD5-7E87C9C28ED7}" srcId="{0A42443C-6D70-4820-A1A8-6DB31FA69934}" destId="{AFD552F2-889D-4F9F-9FCE-8EC6AEB06191}" srcOrd="0" destOrd="0" parTransId="{31222016-1314-4130-A4A1-50ACDFFA25C2}" sibTransId="{28E7B823-9040-4577-9D1B-6B4FEF69F43D}"/>
    <dgm:cxn modelId="{DC226949-782B-4E90-B2C7-27C44FE634CD}" type="presOf" srcId="{4E5AF06B-B225-4E0D-A053-1E6277C5871C}" destId="{01453023-6976-4A90-92E1-BA2044CA6308}" srcOrd="0" destOrd="0" presId="urn:microsoft.com/office/officeart/2005/8/layout/balance1"/>
    <dgm:cxn modelId="{4D80FB4E-72DA-4E05-9E25-4F6A0B44D350}" type="presOf" srcId="{E0281AC6-1E05-4307-9C36-66A28511BD24}" destId="{891F6600-6EFC-4FC5-9236-93125E9490A7}" srcOrd="0" destOrd="0" presId="urn:microsoft.com/office/officeart/2005/8/layout/balance1"/>
    <dgm:cxn modelId="{188BDC6F-7A63-4234-9BB8-35482A3D04F8}" srcId="{6FB7D829-A908-49E8-95E6-FBC0CE3567E0}" destId="{492CC985-B24B-4798-8711-30F2552E56D3}" srcOrd="3" destOrd="0" parTransId="{EEAE481D-FB11-4FFD-A1EE-6826A73361F0}" sibTransId="{DD98DE32-AB2D-41D6-BEA7-D280202B481C}"/>
    <dgm:cxn modelId="{6A01627C-21C1-4C49-836B-BF40DA039F5B}" type="presOf" srcId="{0A42443C-6D70-4820-A1A8-6DB31FA69934}" destId="{453C3ACE-1381-476F-9438-C2874C34A255}" srcOrd="0" destOrd="0" presId="urn:microsoft.com/office/officeart/2005/8/layout/balance1"/>
    <dgm:cxn modelId="{5E40898B-8CB8-4C0B-8A40-F0C10CAF1A09}" srcId="{0A42443C-6D70-4820-A1A8-6DB31FA69934}" destId="{6FB7D829-A908-49E8-95E6-FBC0CE3567E0}" srcOrd="1" destOrd="0" parTransId="{1510C2C9-4D28-4632-B62E-5D1A45EA18F8}" sibTransId="{947F6E8F-B734-47F5-9DB7-BD5C02145172}"/>
    <dgm:cxn modelId="{DFA114A1-DE73-45C9-BD39-A25CED7493F7}" type="presOf" srcId="{AFD552F2-889D-4F9F-9FCE-8EC6AEB06191}" destId="{5ADFD6FA-8FD4-4CA8-816B-E3C78C214B03}" srcOrd="0" destOrd="0" presId="urn:microsoft.com/office/officeart/2005/8/layout/balance1"/>
    <dgm:cxn modelId="{B6A4EBB3-A377-424D-9486-5BD1967C393D}" srcId="{6FB7D829-A908-49E8-95E6-FBC0CE3567E0}" destId="{4E5AF06B-B225-4E0D-A053-1E6277C5871C}" srcOrd="2" destOrd="0" parTransId="{9DB5CBB7-2799-4A99-B305-F399FFD8FA1A}" sibTransId="{A87C4560-A653-4BB7-9BC7-17D79CB1C9FB}"/>
    <dgm:cxn modelId="{05FB15C1-C26A-4C99-B43E-6E48204E98FF}" type="presOf" srcId="{6FB7D829-A908-49E8-95E6-FBC0CE3567E0}" destId="{F236B8D7-DB06-4DAE-8F16-6757BC69B3C0}" srcOrd="0" destOrd="0" presId="urn:microsoft.com/office/officeart/2005/8/layout/balance1"/>
    <dgm:cxn modelId="{0D4AD7C6-4A5F-4625-8C5E-D1E76313815F}" type="presOf" srcId="{B90DAE95-F4E2-4B65-BF2F-6526FC50E4D0}" destId="{BB706AAA-E420-4EA9-8409-A9712B5909EF}" srcOrd="0" destOrd="0" presId="urn:microsoft.com/office/officeart/2005/8/layout/balance1"/>
    <dgm:cxn modelId="{3C835DE3-351C-4B49-A83B-6A6814814041}" srcId="{AFD552F2-889D-4F9F-9FCE-8EC6AEB06191}" destId="{83E341E0-0160-47AE-9518-EE1BBA1A9EF3}" srcOrd="0" destOrd="0" parTransId="{C48CD071-B137-4CCF-857F-82C8C82D771C}" sibTransId="{934A7BCD-9150-4D96-AF44-A5076982F42A}"/>
    <dgm:cxn modelId="{6DA6EEE6-0F58-4733-9376-A26985A7E759}" type="presOf" srcId="{8F98D0CF-F312-40DC-B18D-95C3ADFD377E}" destId="{69D4B8CC-FDDA-413D-81C4-43FDFB79D6C3}" srcOrd="0" destOrd="0" presId="urn:microsoft.com/office/officeart/2005/8/layout/balance1"/>
    <dgm:cxn modelId="{6A8E23FC-71EB-42D9-AB7C-2CE4C0AD5191}" srcId="{6FB7D829-A908-49E8-95E6-FBC0CE3567E0}" destId="{B90DAE95-F4E2-4B65-BF2F-6526FC50E4D0}" srcOrd="1" destOrd="0" parTransId="{B0AFBEFD-CEDA-4C12-8548-E9EF50B79FC0}" sibTransId="{30BD3A0F-32FE-4641-A48C-C4C3E512B6E4}"/>
    <dgm:cxn modelId="{BE27FC0B-BD11-4F6F-93A9-08A3D02345B2}" type="presParOf" srcId="{453C3ACE-1381-476F-9438-C2874C34A255}" destId="{0C6CF4EF-DE3D-48DD-8692-1E25DDC71165}" srcOrd="0" destOrd="0" presId="urn:microsoft.com/office/officeart/2005/8/layout/balance1"/>
    <dgm:cxn modelId="{E2D47939-37EB-4053-BB0C-2F4A9BD921B5}" type="presParOf" srcId="{453C3ACE-1381-476F-9438-C2874C34A255}" destId="{F57DA9CA-B8D6-4A4A-8B55-3ED9AEC9A55B}" srcOrd="1" destOrd="0" presId="urn:microsoft.com/office/officeart/2005/8/layout/balance1"/>
    <dgm:cxn modelId="{0CBF2AC2-4AE1-4564-9054-E3579C11D2C0}" type="presParOf" srcId="{F57DA9CA-B8D6-4A4A-8B55-3ED9AEC9A55B}" destId="{5ADFD6FA-8FD4-4CA8-816B-E3C78C214B03}" srcOrd="0" destOrd="0" presId="urn:microsoft.com/office/officeart/2005/8/layout/balance1"/>
    <dgm:cxn modelId="{D068FEEC-000E-4613-9BE6-9AC51B6EE981}" type="presParOf" srcId="{F57DA9CA-B8D6-4A4A-8B55-3ED9AEC9A55B}" destId="{F236B8D7-DB06-4DAE-8F16-6757BC69B3C0}" srcOrd="1" destOrd="0" presId="urn:microsoft.com/office/officeart/2005/8/layout/balance1"/>
    <dgm:cxn modelId="{7095671C-FDE1-48D7-8932-9E8232FFECB6}" type="presParOf" srcId="{453C3ACE-1381-476F-9438-C2874C34A255}" destId="{73E53A4E-7E85-450F-8F7E-D7F9CB2C00DE}" srcOrd="2" destOrd="0" presId="urn:microsoft.com/office/officeart/2005/8/layout/balance1"/>
    <dgm:cxn modelId="{4F3D1AF2-CBFA-4379-A4A6-1B89CF5237B6}" type="presParOf" srcId="{73E53A4E-7E85-450F-8F7E-D7F9CB2C00DE}" destId="{B383D1E4-9528-4181-B02D-8D63E810F9B6}" srcOrd="0" destOrd="0" presId="urn:microsoft.com/office/officeart/2005/8/layout/balance1"/>
    <dgm:cxn modelId="{397BF593-E8A9-4F36-80D1-37366AB627DC}" type="presParOf" srcId="{73E53A4E-7E85-450F-8F7E-D7F9CB2C00DE}" destId="{0116BD54-BB19-4AB3-BEE5-D6E3EDD5CCA6}" srcOrd="1" destOrd="0" presId="urn:microsoft.com/office/officeart/2005/8/layout/balance1"/>
    <dgm:cxn modelId="{F52E534A-196B-4FFD-98F3-EFC74FAC1F02}" type="presParOf" srcId="{73E53A4E-7E85-450F-8F7E-D7F9CB2C00DE}" destId="{27E2ECBB-668C-4165-8A02-6BF2C5C4D0E5}" srcOrd="2" destOrd="0" presId="urn:microsoft.com/office/officeart/2005/8/layout/balance1"/>
    <dgm:cxn modelId="{A0C43DCE-12B1-4F96-841A-766E19001592}" type="presParOf" srcId="{73E53A4E-7E85-450F-8F7E-D7F9CB2C00DE}" destId="{69D4B8CC-FDDA-413D-81C4-43FDFB79D6C3}" srcOrd="3" destOrd="0" presId="urn:microsoft.com/office/officeart/2005/8/layout/balance1"/>
    <dgm:cxn modelId="{D4AB547C-1E97-4DD2-8581-074C5D45D166}" type="presParOf" srcId="{73E53A4E-7E85-450F-8F7E-D7F9CB2C00DE}" destId="{BB706AAA-E420-4EA9-8409-A9712B5909EF}" srcOrd="4" destOrd="0" presId="urn:microsoft.com/office/officeart/2005/8/layout/balance1"/>
    <dgm:cxn modelId="{BA776CB6-945E-4AD0-B0F3-0B327B1AA9B0}" type="presParOf" srcId="{73E53A4E-7E85-450F-8F7E-D7F9CB2C00DE}" destId="{01453023-6976-4A90-92E1-BA2044CA6308}" srcOrd="5" destOrd="0" presId="urn:microsoft.com/office/officeart/2005/8/layout/balance1"/>
    <dgm:cxn modelId="{416ADBBD-3C53-44CD-9628-B2ABF27BFA08}" type="presParOf" srcId="{73E53A4E-7E85-450F-8F7E-D7F9CB2C00DE}" destId="{73D3F88B-2818-4D46-9B9A-36C139703452}" srcOrd="6" destOrd="0" presId="urn:microsoft.com/office/officeart/2005/8/layout/balance1"/>
    <dgm:cxn modelId="{6DC391E4-1786-4DC3-BC3A-AEEABCAE4A42}" type="presParOf" srcId="{73E53A4E-7E85-450F-8F7E-D7F9CB2C00DE}" destId="{F249CF02-3177-4C3A-B744-35C5FAF0F984}" srcOrd="7" destOrd="0" presId="urn:microsoft.com/office/officeart/2005/8/layout/balance1"/>
    <dgm:cxn modelId="{232C5576-7EB6-4A23-A080-ECB65D80BD21}" type="presParOf" srcId="{73E53A4E-7E85-450F-8F7E-D7F9CB2C00DE}" destId="{891F6600-6EFC-4FC5-9236-93125E9490A7}" srcOrd="8" destOrd="0" presId="urn:microsoft.com/office/officeart/2005/8/layout/balance1"/>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F97B3-4121-4499-8986-6F0627270209}">
      <dsp:nvSpPr>
        <dsp:cNvPr id="0" name=""/>
        <dsp:cNvSpPr/>
      </dsp:nvSpPr>
      <dsp:spPr>
        <a:xfrm>
          <a:off x="0" y="200753"/>
          <a:ext cx="11028218" cy="257985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5912" tIns="270764" rIns="855912" bIns="128016" numCol="1" spcCol="1270" anchor="t" anchorCtr="0">
          <a:noAutofit/>
        </a:bodyPr>
        <a:lstStyle/>
        <a:p>
          <a:pPr marL="171450" lvl="1" indent="-171450" algn="l" defTabSz="800100">
            <a:lnSpc>
              <a:spcPct val="90000"/>
            </a:lnSpc>
            <a:spcBef>
              <a:spcPct val="0"/>
            </a:spcBef>
            <a:spcAft>
              <a:spcPct val="15000"/>
            </a:spcAft>
            <a:buChar char="•"/>
          </a:pPr>
          <a:r>
            <a:rPr lang="es-419" sz="1800" kern="1200"/>
            <a:t>Definición (art. 3)</a:t>
          </a:r>
        </a:p>
        <a:p>
          <a:pPr marL="171450" lvl="1" indent="-171450" algn="l" defTabSz="800100">
            <a:lnSpc>
              <a:spcPct val="90000"/>
            </a:lnSpc>
            <a:spcBef>
              <a:spcPct val="0"/>
            </a:spcBef>
            <a:spcAft>
              <a:spcPct val="15000"/>
            </a:spcAft>
            <a:buChar char="•"/>
          </a:pPr>
          <a:r>
            <a:rPr lang="es-419" sz="1800" kern="1200"/>
            <a:t>Situaciones – durante y posterior (art. 5, 6)</a:t>
          </a:r>
        </a:p>
        <a:p>
          <a:pPr marL="171450" lvl="1" indent="-171450" algn="l" defTabSz="800100">
            <a:lnSpc>
              <a:spcPct val="90000"/>
            </a:lnSpc>
            <a:spcBef>
              <a:spcPct val="0"/>
            </a:spcBef>
            <a:spcAft>
              <a:spcPct val="15000"/>
            </a:spcAft>
            <a:buChar char="•"/>
          </a:pPr>
          <a:r>
            <a:rPr lang="es-419" sz="1800" kern="1200"/>
            <a:t>Universo de obligados (art. 2, 10)</a:t>
          </a:r>
        </a:p>
        <a:p>
          <a:pPr marL="171450" lvl="1" indent="-171450" algn="l" defTabSz="800100">
            <a:lnSpc>
              <a:spcPct val="90000"/>
            </a:lnSpc>
            <a:spcBef>
              <a:spcPct val="0"/>
            </a:spcBef>
            <a:spcAft>
              <a:spcPct val="15000"/>
            </a:spcAft>
            <a:buChar char="•"/>
          </a:pPr>
          <a:r>
            <a:rPr lang="es-419" sz="1800" kern="1200"/>
            <a:t>Órganos de aplicación, medidas remediales (art. 8)</a:t>
          </a:r>
        </a:p>
        <a:p>
          <a:pPr marL="171450" lvl="1" indent="-171450" algn="l" defTabSz="800100">
            <a:lnSpc>
              <a:spcPct val="90000"/>
            </a:lnSpc>
            <a:spcBef>
              <a:spcPct val="0"/>
            </a:spcBef>
            <a:spcAft>
              <a:spcPct val="15000"/>
            </a:spcAft>
            <a:buChar char="•"/>
          </a:pPr>
          <a:r>
            <a:rPr lang="es-419" sz="1800" kern="1200"/>
            <a:t>Dever de prevención (art. 4)</a:t>
          </a:r>
        </a:p>
        <a:p>
          <a:pPr marL="171450" lvl="1" indent="-171450" algn="l" defTabSz="800100">
            <a:lnSpc>
              <a:spcPct val="90000"/>
            </a:lnSpc>
            <a:spcBef>
              <a:spcPct val="0"/>
            </a:spcBef>
            <a:spcAft>
              <a:spcPct val="15000"/>
            </a:spcAft>
            <a:buChar char="•"/>
          </a:pPr>
          <a:r>
            <a:rPr lang="es-419" sz="1800" kern="1200"/>
            <a:t>Declaración (art. 9)</a:t>
          </a:r>
        </a:p>
        <a:p>
          <a:pPr marL="171450" lvl="1" indent="-171450" algn="l" defTabSz="800100">
            <a:lnSpc>
              <a:spcPct val="90000"/>
            </a:lnSpc>
            <a:spcBef>
              <a:spcPct val="0"/>
            </a:spcBef>
            <a:spcAft>
              <a:spcPct val="15000"/>
            </a:spcAft>
            <a:buChar char="•"/>
          </a:pPr>
          <a:r>
            <a:rPr lang="es-419" sz="1800" kern="1200">
              <a:cs typeface="Arial"/>
            </a:rPr>
            <a:t>Transparencia </a:t>
          </a:r>
          <a:r>
            <a:rPr lang="es-419" sz="1800" kern="1200"/>
            <a:t>de agenda (art. 11)</a:t>
          </a:r>
        </a:p>
        <a:p>
          <a:pPr marL="171450" lvl="1" indent="-171450" algn="l" defTabSz="800100">
            <a:lnSpc>
              <a:spcPct val="90000"/>
            </a:lnSpc>
            <a:spcBef>
              <a:spcPct val="0"/>
            </a:spcBef>
            <a:spcAft>
              <a:spcPct val="15000"/>
            </a:spcAft>
            <a:buChar char="•"/>
          </a:pPr>
          <a:r>
            <a:rPr lang="es-419" sz="1800" kern="1200"/>
            <a:t>Sanciones (art. 12, 13)</a:t>
          </a:r>
        </a:p>
      </dsp:txBody>
      <dsp:txXfrm>
        <a:off x="0" y="200753"/>
        <a:ext cx="11028218" cy="2579850"/>
      </dsp:txXfrm>
    </dsp:sp>
    <dsp:sp modelId="{3D08ADFE-0BF5-4458-A7FF-9188D77AEE4D}">
      <dsp:nvSpPr>
        <dsp:cNvPr id="0" name=""/>
        <dsp:cNvSpPr/>
      </dsp:nvSpPr>
      <dsp:spPr>
        <a:xfrm>
          <a:off x="525025" y="8873"/>
          <a:ext cx="10500490" cy="3837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1788" tIns="0" rIns="291788" bIns="0" numCol="1" spcCol="1270" anchor="ctr" anchorCtr="0">
          <a:noAutofit/>
        </a:bodyPr>
        <a:lstStyle/>
        <a:p>
          <a:pPr marL="0" lvl="0" indent="0" algn="l" defTabSz="1066800">
            <a:lnSpc>
              <a:spcPct val="90000"/>
            </a:lnSpc>
            <a:spcBef>
              <a:spcPct val="0"/>
            </a:spcBef>
            <a:spcAft>
              <a:spcPct val="35000"/>
            </a:spcAft>
            <a:buNone/>
          </a:pPr>
          <a:r>
            <a:rPr lang="es-419" sz="2400" b="1" kern="1200"/>
            <a:t>Ley núm 12.813/2013 </a:t>
          </a:r>
          <a:r>
            <a:rPr lang="es-419" sz="2400" kern="1200"/>
            <a:t>- Ley de Conflicto de Intereses</a:t>
          </a:r>
        </a:p>
      </dsp:txBody>
      <dsp:txXfrm>
        <a:off x="543759" y="27607"/>
        <a:ext cx="10463022" cy="346292"/>
      </dsp:txXfrm>
    </dsp:sp>
    <dsp:sp modelId="{1B238764-DB45-466A-BB31-C94801220E82}">
      <dsp:nvSpPr>
        <dsp:cNvPr id="0" name=""/>
        <dsp:cNvSpPr/>
      </dsp:nvSpPr>
      <dsp:spPr>
        <a:xfrm>
          <a:off x="0" y="3042683"/>
          <a:ext cx="11028218" cy="644962"/>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5912" tIns="270764" rIns="855912" bIns="128016" numCol="1" spcCol="1270" anchor="t" anchorCtr="0">
          <a:noAutofit/>
        </a:bodyPr>
        <a:lstStyle/>
        <a:p>
          <a:pPr marL="171450" lvl="1" indent="-171450" algn="l" defTabSz="800100">
            <a:lnSpc>
              <a:spcPct val="90000"/>
            </a:lnSpc>
            <a:spcBef>
              <a:spcPct val="0"/>
            </a:spcBef>
            <a:spcAft>
              <a:spcPct val="15000"/>
            </a:spcAft>
            <a:buChar char="•"/>
          </a:pPr>
          <a:r>
            <a:rPr lang="es-419" sz="1800" kern="1200"/>
            <a:t>Consulta, autorización</a:t>
          </a:r>
          <a:endParaRPr lang="es-419" sz="2000" kern="1200"/>
        </a:p>
      </dsp:txBody>
      <dsp:txXfrm>
        <a:off x="0" y="3042683"/>
        <a:ext cx="11028218" cy="644962"/>
      </dsp:txXfrm>
    </dsp:sp>
    <dsp:sp modelId="{F8901E2B-F260-441C-A8FB-F97210AF75E5}">
      <dsp:nvSpPr>
        <dsp:cNvPr id="0" name=""/>
        <dsp:cNvSpPr/>
      </dsp:nvSpPr>
      <dsp:spPr>
        <a:xfrm>
          <a:off x="525025" y="2850803"/>
          <a:ext cx="10500490" cy="3837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1788" tIns="0" rIns="291788" bIns="0" numCol="1" spcCol="1270" anchor="ctr" anchorCtr="0">
          <a:noAutofit/>
        </a:bodyPr>
        <a:lstStyle/>
        <a:p>
          <a:pPr marL="0" lvl="0" indent="0" algn="l" defTabSz="1066800">
            <a:lnSpc>
              <a:spcPct val="90000"/>
            </a:lnSpc>
            <a:spcBef>
              <a:spcPct val="0"/>
            </a:spcBef>
            <a:spcAft>
              <a:spcPct val="35000"/>
            </a:spcAft>
            <a:buNone/>
          </a:pPr>
          <a:r>
            <a:rPr lang="es-419" sz="2400" b="1" kern="1200"/>
            <a:t>Portaria Interministerial MP/CGU núm. 333/2013</a:t>
          </a:r>
          <a:endParaRPr lang="es-419" sz="2400" kern="1200"/>
        </a:p>
      </dsp:txBody>
      <dsp:txXfrm>
        <a:off x="543759" y="2869537"/>
        <a:ext cx="10463022" cy="346292"/>
      </dsp:txXfrm>
    </dsp:sp>
    <dsp:sp modelId="{1153D522-5758-4258-979B-09CB13D61260}">
      <dsp:nvSpPr>
        <dsp:cNvPr id="0" name=""/>
        <dsp:cNvSpPr/>
      </dsp:nvSpPr>
      <dsp:spPr>
        <a:xfrm>
          <a:off x="0" y="3949726"/>
          <a:ext cx="11028218" cy="921375"/>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5912" tIns="270764" rIns="855912" bIns="128016" numCol="1" spcCol="1270" anchor="t" anchorCtr="0">
          <a:noAutofit/>
        </a:bodyPr>
        <a:lstStyle/>
        <a:p>
          <a:pPr marL="171450" lvl="1" indent="-171450" algn="l" defTabSz="800100">
            <a:lnSpc>
              <a:spcPct val="90000"/>
            </a:lnSpc>
            <a:spcBef>
              <a:spcPct val="0"/>
            </a:spcBef>
            <a:spcAft>
              <a:spcPct val="15000"/>
            </a:spcAft>
            <a:buChar char="•"/>
          </a:pPr>
          <a:r>
            <a:rPr lang="es-419" sz="1800" kern="1200"/>
            <a:t>Declaración Confidencial de Informaciones</a:t>
          </a:r>
        </a:p>
        <a:p>
          <a:pPr marL="171450" lvl="1" indent="-171450" algn="l" defTabSz="800100">
            <a:lnSpc>
              <a:spcPct val="90000"/>
            </a:lnSpc>
            <a:spcBef>
              <a:spcPct val="0"/>
            </a:spcBef>
            <a:spcAft>
              <a:spcPct val="15000"/>
            </a:spcAft>
            <a:buChar char="•"/>
          </a:pPr>
          <a:r>
            <a:rPr lang="es-419" sz="1800" kern="1200" dirty="0"/>
            <a:t>Agenda de compromisos públicos</a:t>
          </a:r>
        </a:p>
      </dsp:txBody>
      <dsp:txXfrm>
        <a:off x="0" y="3949726"/>
        <a:ext cx="11028218" cy="921375"/>
      </dsp:txXfrm>
    </dsp:sp>
    <dsp:sp modelId="{1A308338-ABC9-4556-B0A9-DDB3D171B8EE}">
      <dsp:nvSpPr>
        <dsp:cNvPr id="0" name=""/>
        <dsp:cNvSpPr/>
      </dsp:nvSpPr>
      <dsp:spPr>
        <a:xfrm>
          <a:off x="551410" y="3757846"/>
          <a:ext cx="7719752" cy="3837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1788" tIns="0" rIns="291788" bIns="0" numCol="1" spcCol="1270" anchor="ctr" anchorCtr="0">
          <a:noAutofit/>
        </a:bodyPr>
        <a:lstStyle/>
        <a:p>
          <a:pPr marL="0" lvl="0" indent="0" algn="l" defTabSz="1066800">
            <a:lnSpc>
              <a:spcPct val="90000"/>
            </a:lnSpc>
            <a:spcBef>
              <a:spcPct val="0"/>
            </a:spcBef>
            <a:spcAft>
              <a:spcPct val="35000"/>
            </a:spcAft>
            <a:buNone/>
          </a:pPr>
          <a:r>
            <a:rPr lang="es-419" sz="2400" b="1" kern="1200"/>
            <a:t>Resoluciones CEP núm. 09/2005, 11/2017</a:t>
          </a:r>
          <a:endParaRPr lang="es-419" sz="2400" kern="1200"/>
        </a:p>
      </dsp:txBody>
      <dsp:txXfrm>
        <a:off x="570144" y="3776580"/>
        <a:ext cx="7682284"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F60E3-86E9-4764-BFC7-4E2174F8D9D5}">
      <dsp:nvSpPr>
        <dsp:cNvPr id="0" name=""/>
        <dsp:cNvSpPr/>
      </dsp:nvSpPr>
      <dsp:spPr>
        <a:xfrm>
          <a:off x="0" y="542"/>
          <a:ext cx="10515600"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207E91C-1D5E-4919-B939-099D398B9DA1}">
      <dsp:nvSpPr>
        <dsp:cNvPr id="0" name=""/>
        <dsp:cNvSpPr/>
      </dsp:nvSpPr>
      <dsp:spPr>
        <a:xfrm>
          <a:off x="0" y="0"/>
          <a:ext cx="10515600" cy="88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419" sz="2400" b="1" kern="1200"/>
            <a:t>Portaria CGU núm. 1.911/2013</a:t>
          </a:r>
        </a:p>
        <a:p>
          <a:pPr marL="0" lvl="0" indent="0" algn="l" defTabSz="1066800">
            <a:lnSpc>
              <a:spcPct val="90000"/>
            </a:lnSpc>
            <a:spcBef>
              <a:spcPct val="0"/>
            </a:spcBef>
            <a:spcAft>
              <a:spcPct val="35000"/>
            </a:spcAft>
            <a:buNone/>
          </a:pPr>
          <a:r>
            <a:rPr lang="es-419" sz="1800" kern="1200">
              <a:solidFill>
                <a:prstClr val="black">
                  <a:hueOff val="0"/>
                  <a:satOff val="0"/>
                  <a:lumOff val="0"/>
                  <a:alphaOff val="0"/>
                </a:prstClr>
              </a:solidFill>
              <a:latin typeface="Arial"/>
              <a:ea typeface="DejaVu Sans"/>
              <a:cs typeface="DejaVu Sans"/>
            </a:rPr>
            <a:t>Pr</a:t>
          </a:r>
          <a:r>
            <a:rPr lang="es-419" sz="1800" kern="1200"/>
            <a:t>ocedimentos para consultas y autorizaciones (general)</a:t>
          </a:r>
          <a:endParaRPr lang="en-US" sz="2200" kern="1200"/>
        </a:p>
      </dsp:txBody>
      <dsp:txXfrm>
        <a:off x="0" y="0"/>
        <a:ext cx="10515600" cy="889244"/>
      </dsp:txXfrm>
    </dsp:sp>
    <dsp:sp modelId="{F5B61C3E-AD19-4047-B783-2E9ECE77C114}">
      <dsp:nvSpPr>
        <dsp:cNvPr id="0" name=""/>
        <dsp:cNvSpPr/>
      </dsp:nvSpPr>
      <dsp:spPr>
        <a:xfrm>
          <a:off x="0" y="889787"/>
          <a:ext cx="10515600"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C1A26A8-65F9-4C3E-BABE-A352835A851C}">
      <dsp:nvSpPr>
        <dsp:cNvPr id="0" name=""/>
        <dsp:cNvSpPr/>
      </dsp:nvSpPr>
      <dsp:spPr>
        <a:xfrm>
          <a:off x="0" y="889787"/>
          <a:ext cx="10515600" cy="88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419" sz="2400" b="1" kern="1200"/>
            <a:t>Orientaciones normativas (CGU y CEP) núm. 01/2016, 02/2016</a:t>
          </a:r>
        </a:p>
        <a:p>
          <a:pPr marL="0" lvl="0" indent="0" algn="l" defTabSz="1066800">
            <a:lnSpc>
              <a:spcPct val="90000"/>
            </a:lnSpc>
            <a:spcBef>
              <a:spcPct val="0"/>
            </a:spcBef>
            <a:spcAft>
              <a:spcPct val="35000"/>
            </a:spcAft>
            <a:buNone/>
          </a:pPr>
          <a:r>
            <a:rPr lang="es-419" sz="1800" kern="1200"/>
            <a:t>Eventos financiados por terceros, partidos olímpicos y paralímpicos</a:t>
          </a:r>
          <a:endParaRPr lang="en-US" sz="1800" kern="1200"/>
        </a:p>
      </dsp:txBody>
      <dsp:txXfrm>
        <a:off x="0" y="889787"/>
        <a:ext cx="10515600" cy="889244"/>
      </dsp:txXfrm>
    </dsp:sp>
    <dsp:sp modelId="{12F729D1-1C5B-4001-AF2E-28E9C9C67119}">
      <dsp:nvSpPr>
        <dsp:cNvPr id="0" name=""/>
        <dsp:cNvSpPr/>
      </dsp:nvSpPr>
      <dsp:spPr>
        <a:xfrm>
          <a:off x="0" y="1779032"/>
          <a:ext cx="10515600"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1E0284E-5244-4AC8-9D7C-45480EF5FCB1}">
      <dsp:nvSpPr>
        <dsp:cNvPr id="0" name=""/>
        <dsp:cNvSpPr/>
      </dsp:nvSpPr>
      <dsp:spPr>
        <a:xfrm>
          <a:off x="0" y="1779032"/>
          <a:ext cx="10515600" cy="88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419" sz="2400" b="1" kern="1200"/>
            <a:t>Orientación normativa CGU núm. 02/2014</a:t>
          </a:r>
        </a:p>
        <a:p>
          <a:pPr marL="0" lvl="0" indent="0" algn="l" defTabSz="1066800">
            <a:lnSpc>
              <a:spcPct val="90000"/>
            </a:lnSpc>
            <a:spcBef>
              <a:spcPct val="0"/>
            </a:spcBef>
            <a:spcAft>
              <a:spcPct val="35000"/>
            </a:spcAft>
            <a:buNone/>
          </a:pPr>
          <a:r>
            <a:rPr lang="es-419" sz="1800" kern="1200"/>
            <a:t>magisterio</a:t>
          </a:r>
          <a:endParaRPr lang="en-US" sz="1800" kern="1200"/>
        </a:p>
      </dsp:txBody>
      <dsp:txXfrm>
        <a:off x="0" y="1779032"/>
        <a:ext cx="10515600" cy="889244"/>
      </dsp:txXfrm>
    </dsp:sp>
    <dsp:sp modelId="{DDA614F6-FAC7-4396-B86C-475BF9596E7C}">
      <dsp:nvSpPr>
        <dsp:cNvPr id="0" name=""/>
        <dsp:cNvSpPr/>
      </dsp:nvSpPr>
      <dsp:spPr>
        <a:xfrm>
          <a:off x="0" y="2668277"/>
          <a:ext cx="10515600"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33F32E0-9961-44FE-87F5-CA63039139C0}">
      <dsp:nvSpPr>
        <dsp:cNvPr id="0" name=""/>
        <dsp:cNvSpPr/>
      </dsp:nvSpPr>
      <dsp:spPr>
        <a:xfrm>
          <a:off x="0" y="2668277"/>
          <a:ext cx="10515600" cy="88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419" sz="2400" b="1" kern="1200"/>
            <a:t>Resoluciones CEP núm. 02/2000, 03/2000, 06/2001, 07/2002, 08/2003</a:t>
          </a:r>
          <a:r>
            <a:rPr lang="es-419" sz="2200" kern="1200"/>
            <a:t> </a:t>
          </a:r>
          <a:r>
            <a:rPr lang="es-419" sz="1800" kern="1200"/>
            <a:t>Eventos, regalos, atividades politico-electorales, situaciones y prevención (autoridades)</a:t>
          </a:r>
          <a:endParaRPr lang="en-US" sz="2200" kern="1200"/>
        </a:p>
      </dsp:txBody>
      <dsp:txXfrm>
        <a:off x="0" y="2668277"/>
        <a:ext cx="10515600" cy="889244"/>
      </dsp:txXfrm>
    </dsp:sp>
    <dsp:sp modelId="{23BAB03A-0AD1-45B6-BDB3-8D79351B0249}">
      <dsp:nvSpPr>
        <dsp:cNvPr id="0" name=""/>
        <dsp:cNvSpPr/>
      </dsp:nvSpPr>
      <dsp:spPr>
        <a:xfrm>
          <a:off x="0" y="3557522"/>
          <a:ext cx="10515600"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C758BA2-0B99-4D1F-92A2-183B1F9F2B86}">
      <dsp:nvSpPr>
        <dsp:cNvPr id="0" name=""/>
        <dsp:cNvSpPr/>
      </dsp:nvSpPr>
      <dsp:spPr>
        <a:xfrm>
          <a:off x="0" y="3557522"/>
          <a:ext cx="10515600" cy="88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419" sz="2400" b="1" kern="1200"/>
            <a:t>Nota de orientación CEP núm. 01/2014</a:t>
          </a:r>
        </a:p>
        <a:p>
          <a:pPr marL="0" lvl="0" indent="0" algn="l" defTabSz="1066800">
            <a:lnSpc>
              <a:spcPct val="90000"/>
            </a:lnSpc>
            <a:spcBef>
              <a:spcPct val="0"/>
            </a:spcBef>
            <a:spcAft>
              <a:spcPct val="35000"/>
            </a:spcAft>
            <a:buNone/>
          </a:pPr>
          <a:r>
            <a:rPr lang="es-419" sz="1800" b="0" kern="1200"/>
            <a:t>Interpretación de la Ley de Conflicto de Intereses (autoridades)</a:t>
          </a:r>
          <a:endParaRPr lang="en-US" sz="1800" b="0" kern="1200"/>
        </a:p>
      </dsp:txBody>
      <dsp:txXfrm>
        <a:off x="0" y="3557522"/>
        <a:ext cx="10515600" cy="8892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E29DA-AF29-45BA-819A-8B88A4D1E4BC}">
      <dsp:nvSpPr>
        <dsp:cNvPr id="0" name=""/>
        <dsp:cNvSpPr/>
      </dsp:nvSpPr>
      <dsp:spPr>
        <a:xfrm>
          <a:off x="0" y="405483"/>
          <a:ext cx="9980023" cy="2608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4561" tIns="479044" rIns="774561" bIns="163576" numCol="1" spcCol="1270" anchor="t" anchorCtr="0">
          <a:noAutofit/>
        </a:bodyPr>
        <a:lstStyle/>
        <a:p>
          <a:pPr marL="228600" lvl="1" indent="-228600" algn="l" defTabSz="1022350">
            <a:lnSpc>
              <a:spcPct val="90000"/>
            </a:lnSpc>
            <a:spcBef>
              <a:spcPct val="0"/>
            </a:spcBef>
            <a:spcAft>
              <a:spcPct val="15000"/>
            </a:spcAft>
            <a:buChar char="•"/>
          </a:pPr>
          <a:r>
            <a:rPr lang="es-419" sz="2300" kern="1200"/>
            <a:t>ministros del Estado</a:t>
          </a:r>
        </a:p>
        <a:p>
          <a:pPr marL="228600" lvl="1" indent="-228600" algn="l" defTabSz="1022350">
            <a:lnSpc>
              <a:spcPct val="90000"/>
            </a:lnSpc>
            <a:spcBef>
              <a:spcPct val="0"/>
            </a:spcBef>
            <a:spcAft>
              <a:spcPct val="15000"/>
            </a:spcAft>
            <a:buChar char="•"/>
          </a:pPr>
          <a:r>
            <a:rPr lang="es-419" sz="2300" kern="1200"/>
            <a:t>funcionarios de naturaleza especial</a:t>
          </a:r>
        </a:p>
        <a:p>
          <a:pPr marL="228600" lvl="1" indent="-228600" algn="l" defTabSz="1022350">
            <a:lnSpc>
              <a:spcPct val="90000"/>
            </a:lnSpc>
            <a:spcBef>
              <a:spcPct val="0"/>
            </a:spcBef>
            <a:spcAft>
              <a:spcPct val="15000"/>
            </a:spcAft>
            <a:buChar char="•"/>
          </a:pPr>
          <a:r>
            <a:rPr lang="es-419" sz="2300" kern="1200"/>
            <a:t>presidente, vicepresidente y director de entidades autárquicas, fundaciones o empresas públicas y sociedades de economía mixta</a:t>
          </a:r>
        </a:p>
        <a:p>
          <a:pPr marL="228600" lvl="1" indent="-228600" algn="l" defTabSz="1022350">
            <a:lnSpc>
              <a:spcPct val="90000"/>
            </a:lnSpc>
            <a:spcBef>
              <a:spcPct val="0"/>
            </a:spcBef>
            <a:spcAft>
              <a:spcPct val="15000"/>
            </a:spcAft>
            <a:buChar char="•"/>
          </a:pPr>
          <a:r>
            <a:rPr lang="es-419" sz="2300" kern="1200"/>
            <a:t>grupos de dirección y asesoramiento superiores </a:t>
          </a:r>
          <a:r>
            <a:rPr lang="pt-BR" sz="2300" kern="1200"/>
            <a:t>(niveles 5 y 6)</a:t>
          </a:r>
          <a:endParaRPr lang="es-419" sz="2300" kern="1200"/>
        </a:p>
      </dsp:txBody>
      <dsp:txXfrm>
        <a:off x="0" y="405483"/>
        <a:ext cx="9980023" cy="2608200"/>
      </dsp:txXfrm>
    </dsp:sp>
    <dsp:sp modelId="{8A7F01A9-1EEE-4178-A884-93ABEA81E96B}">
      <dsp:nvSpPr>
        <dsp:cNvPr id="0" name=""/>
        <dsp:cNvSpPr/>
      </dsp:nvSpPr>
      <dsp:spPr>
        <a:xfrm>
          <a:off x="499001" y="66003"/>
          <a:ext cx="6986016" cy="6789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4055" tIns="0" rIns="264055" bIns="0" numCol="1" spcCol="1270" anchor="ctr" anchorCtr="0">
          <a:noAutofit/>
        </a:bodyPr>
        <a:lstStyle/>
        <a:p>
          <a:pPr marL="0" lvl="0" indent="0" algn="l" defTabSz="1066800">
            <a:lnSpc>
              <a:spcPct val="90000"/>
            </a:lnSpc>
            <a:spcBef>
              <a:spcPct val="0"/>
            </a:spcBef>
            <a:spcAft>
              <a:spcPct val="35000"/>
            </a:spcAft>
            <a:buNone/>
          </a:pPr>
          <a:r>
            <a:rPr lang="es-419" sz="2400" b="1" kern="1200"/>
            <a:t>Comisión de Ética Pública</a:t>
          </a:r>
        </a:p>
      </dsp:txBody>
      <dsp:txXfrm>
        <a:off x="532145" y="99147"/>
        <a:ext cx="6919728" cy="612672"/>
      </dsp:txXfrm>
    </dsp:sp>
    <dsp:sp modelId="{E436AF65-0FA7-4C39-B939-CD3312C10F1E}">
      <dsp:nvSpPr>
        <dsp:cNvPr id="0" name=""/>
        <dsp:cNvSpPr/>
      </dsp:nvSpPr>
      <dsp:spPr>
        <a:xfrm>
          <a:off x="0" y="3477363"/>
          <a:ext cx="9980023" cy="95996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4561" tIns="479044" rIns="774561" bIns="163576" numCol="1" spcCol="1270" anchor="t" anchorCtr="0">
          <a:noAutofit/>
        </a:bodyPr>
        <a:lstStyle/>
        <a:p>
          <a:pPr marL="228600" lvl="1" indent="-228600" algn="l" defTabSz="1022350">
            <a:lnSpc>
              <a:spcPct val="90000"/>
            </a:lnSpc>
            <a:spcBef>
              <a:spcPct val="0"/>
            </a:spcBef>
            <a:spcAft>
              <a:spcPct val="15000"/>
            </a:spcAft>
            <a:buChar char="•"/>
          </a:pPr>
          <a:r>
            <a:rPr lang="es-419" sz="2300" kern="1200"/>
            <a:t>demás funcionarios</a:t>
          </a:r>
        </a:p>
      </dsp:txBody>
      <dsp:txXfrm>
        <a:off x="0" y="3477363"/>
        <a:ext cx="9980023" cy="959962"/>
      </dsp:txXfrm>
    </dsp:sp>
    <dsp:sp modelId="{433565A8-14A7-4FE5-9B2F-E17A29A8EBAF}">
      <dsp:nvSpPr>
        <dsp:cNvPr id="0" name=""/>
        <dsp:cNvSpPr/>
      </dsp:nvSpPr>
      <dsp:spPr>
        <a:xfrm>
          <a:off x="499001" y="3137883"/>
          <a:ext cx="6986016" cy="6789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4055" tIns="0" rIns="264055" bIns="0" numCol="1" spcCol="1270" anchor="ctr" anchorCtr="0">
          <a:noAutofit/>
        </a:bodyPr>
        <a:lstStyle/>
        <a:p>
          <a:pPr marL="0" lvl="0" indent="0" algn="l" defTabSz="1066800">
            <a:lnSpc>
              <a:spcPct val="90000"/>
            </a:lnSpc>
            <a:spcBef>
              <a:spcPct val="0"/>
            </a:spcBef>
            <a:spcAft>
              <a:spcPct val="35000"/>
            </a:spcAft>
            <a:buNone/>
          </a:pPr>
          <a:r>
            <a:rPr lang="es-419" sz="2400" b="1" kern="1200"/>
            <a:t>Ministerio de Transparecina y Contraloría General de la Unión</a:t>
          </a:r>
        </a:p>
      </dsp:txBody>
      <dsp:txXfrm>
        <a:off x="532145" y="3171027"/>
        <a:ext cx="6919728" cy="612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CF7E6-8E16-4E1A-BFC9-2A90802F14CC}">
      <dsp:nvSpPr>
        <dsp:cNvPr id="0" name=""/>
        <dsp:cNvSpPr/>
      </dsp:nvSpPr>
      <dsp:spPr>
        <a:xfrm>
          <a:off x="-6289824" y="-962167"/>
          <a:ext cx="7486934" cy="7486934"/>
        </a:xfrm>
        <a:prstGeom prst="blockArc">
          <a:avLst>
            <a:gd name="adj1" fmla="val 18900000"/>
            <a:gd name="adj2" fmla="val 2700000"/>
            <a:gd name="adj3" fmla="val 289"/>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73A1C7-AC64-4B63-B2AA-BC8F25C1061B}">
      <dsp:nvSpPr>
        <dsp:cNvPr id="0" name=""/>
        <dsp:cNvSpPr/>
      </dsp:nvSpPr>
      <dsp:spPr>
        <a:xfrm>
          <a:off x="626482" y="427652"/>
          <a:ext cx="10392152" cy="85575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79252" tIns="50800" rIns="50800" bIns="50800" numCol="1" spcCol="1270" anchor="ctr" anchorCtr="0">
          <a:noAutofit/>
        </a:bodyPr>
        <a:lstStyle/>
        <a:p>
          <a:pPr marL="0" lvl="0" indent="0" algn="l" defTabSz="889000">
            <a:lnSpc>
              <a:spcPct val="90000"/>
            </a:lnSpc>
            <a:spcBef>
              <a:spcPct val="0"/>
            </a:spcBef>
            <a:spcAft>
              <a:spcPct val="35000"/>
            </a:spcAft>
            <a:buNone/>
          </a:pPr>
          <a:r>
            <a:rPr lang="es-419" sz="2000" kern="1200"/>
            <a:t>divulgar o hacer uso de </a:t>
          </a:r>
          <a:r>
            <a:rPr lang="es-419" sz="2000" b="1" kern="1200"/>
            <a:t>información privilegiada</a:t>
          </a:r>
          <a:r>
            <a:rPr lang="es-419" sz="2000" kern="1200"/>
            <a:t>, en provecho propio o de tercero, obtenida en razón de las actividades ejercidas</a:t>
          </a:r>
        </a:p>
      </dsp:txBody>
      <dsp:txXfrm>
        <a:off x="626482" y="427652"/>
        <a:ext cx="10392152" cy="855750"/>
      </dsp:txXfrm>
    </dsp:sp>
    <dsp:sp modelId="{F90500A5-2E3F-49AC-BF1C-B123A45A7AC9}">
      <dsp:nvSpPr>
        <dsp:cNvPr id="0" name=""/>
        <dsp:cNvSpPr/>
      </dsp:nvSpPr>
      <dsp:spPr>
        <a:xfrm>
          <a:off x="91638" y="320683"/>
          <a:ext cx="1069687" cy="1069687"/>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EACC272-FFAD-4183-87B3-A1BC69D1E3BA}">
      <dsp:nvSpPr>
        <dsp:cNvPr id="0" name=""/>
        <dsp:cNvSpPr/>
      </dsp:nvSpPr>
      <dsp:spPr>
        <a:xfrm>
          <a:off x="1117103" y="1711500"/>
          <a:ext cx="9901531" cy="85575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79252" tIns="50800" rIns="50800" bIns="50800" numCol="1" spcCol="1270" anchor="ctr" anchorCtr="0">
          <a:noAutofit/>
        </a:bodyPr>
        <a:lstStyle/>
        <a:p>
          <a:pPr marL="0" lvl="0" indent="0" algn="l" defTabSz="889000">
            <a:lnSpc>
              <a:spcPct val="90000"/>
            </a:lnSpc>
            <a:spcBef>
              <a:spcPct val="0"/>
            </a:spcBef>
            <a:spcAft>
              <a:spcPct val="35000"/>
            </a:spcAft>
            <a:buNone/>
          </a:pPr>
          <a:r>
            <a:rPr lang="es-419" sz="2000" kern="1200"/>
            <a:t>ejercer actividad que implique en la prestación de servicios o el mantenimiento de relación de negocio con </a:t>
          </a:r>
          <a:r>
            <a:rPr lang="es-419" sz="2000" b="1" kern="1200"/>
            <a:t>persona física o jurídica que tenga interés en la decisión</a:t>
          </a:r>
          <a:r>
            <a:rPr lang="es-419" sz="2000" kern="1200"/>
            <a:t> del agente público o de colegio del cual éste participe</a:t>
          </a:r>
        </a:p>
      </dsp:txBody>
      <dsp:txXfrm>
        <a:off x="1117103" y="1711500"/>
        <a:ext cx="9901531" cy="855750"/>
      </dsp:txXfrm>
    </dsp:sp>
    <dsp:sp modelId="{0B6C474E-8104-4F17-BAC9-01283586F457}">
      <dsp:nvSpPr>
        <dsp:cNvPr id="0" name=""/>
        <dsp:cNvSpPr/>
      </dsp:nvSpPr>
      <dsp:spPr>
        <a:xfrm>
          <a:off x="582259" y="1604531"/>
          <a:ext cx="1069687" cy="1069687"/>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512A5F9-49BA-424A-9B8E-FBDA5993428C}">
      <dsp:nvSpPr>
        <dsp:cNvPr id="0" name=""/>
        <dsp:cNvSpPr/>
      </dsp:nvSpPr>
      <dsp:spPr>
        <a:xfrm>
          <a:off x="1117103" y="2995348"/>
          <a:ext cx="9901531" cy="85575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79252" tIns="50800" rIns="50800" bIns="50800" numCol="1" spcCol="1270" anchor="ctr" anchorCtr="0">
          <a:noAutofit/>
        </a:bodyPr>
        <a:lstStyle/>
        <a:p>
          <a:pPr marL="0" lvl="0" indent="0" algn="l" defTabSz="889000">
            <a:lnSpc>
              <a:spcPct val="90000"/>
            </a:lnSpc>
            <a:spcBef>
              <a:spcPct val="0"/>
            </a:spcBef>
            <a:spcAft>
              <a:spcPct val="35000"/>
            </a:spcAft>
            <a:buNone/>
          </a:pPr>
          <a:r>
            <a:rPr lang="es-419" sz="2000" kern="1200"/>
            <a:t>ejercer, directa o indirectamente, </a:t>
          </a:r>
          <a:r>
            <a:rPr lang="es-419" sz="2000" b="1" kern="1200"/>
            <a:t>actividad incompatible </a:t>
          </a:r>
          <a:r>
            <a:rPr lang="es-419" sz="2000" kern="1200"/>
            <a:t>con las atribuciones del cargo o empleo</a:t>
          </a:r>
        </a:p>
      </dsp:txBody>
      <dsp:txXfrm>
        <a:off x="1117103" y="2995348"/>
        <a:ext cx="9901531" cy="855750"/>
      </dsp:txXfrm>
    </dsp:sp>
    <dsp:sp modelId="{8DC8204B-1AD2-4B4F-BE3A-8F0BABD988F6}">
      <dsp:nvSpPr>
        <dsp:cNvPr id="0" name=""/>
        <dsp:cNvSpPr/>
      </dsp:nvSpPr>
      <dsp:spPr>
        <a:xfrm>
          <a:off x="582259" y="2888380"/>
          <a:ext cx="1069687" cy="1069687"/>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149F753-412A-4BDF-AF69-11F4D6F60D4D}">
      <dsp:nvSpPr>
        <dsp:cNvPr id="0" name=""/>
        <dsp:cNvSpPr/>
      </dsp:nvSpPr>
      <dsp:spPr>
        <a:xfrm>
          <a:off x="626482" y="4279196"/>
          <a:ext cx="10392152" cy="85575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79252" tIns="50800" rIns="50800" bIns="50800" numCol="1" spcCol="1270" anchor="ctr" anchorCtr="0">
          <a:noAutofit/>
        </a:bodyPr>
        <a:lstStyle/>
        <a:p>
          <a:pPr marL="0" lvl="0" indent="0" algn="l" defTabSz="889000">
            <a:lnSpc>
              <a:spcPct val="90000"/>
            </a:lnSpc>
            <a:spcBef>
              <a:spcPct val="0"/>
            </a:spcBef>
            <a:spcAft>
              <a:spcPct val="35000"/>
            </a:spcAft>
            <a:buNone/>
          </a:pPr>
          <a:r>
            <a:rPr lang="es-419" sz="2000" kern="1200"/>
            <a:t>actuar como </a:t>
          </a:r>
          <a:r>
            <a:rPr lang="es-419" sz="2000" b="1" kern="1200"/>
            <a:t>procurador, consultor, asesor o intermediario de intereses privados </a:t>
          </a:r>
          <a:r>
            <a:rPr lang="es-419" sz="2000" kern="1200"/>
            <a:t>en los órganos o entidades de la administración pública directa o indirecta</a:t>
          </a:r>
        </a:p>
      </dsp:txBody>
      <dsp:txXfrm>
        <a:off x="626482" y="4279196"/>
        <a:ext cx="10392152" cy="855750"/>
      </dsp:txXfrm>
    </dsp:sp>
    <dsp:sp modelId="{B07F0CE1-ED86-4350-88D2-B6E2BE103FFA}">
      <dsp:nvSpPr>
        <dsp:cNvPr id="0" name=""/>
        <dsp:cNvSpPr/>
      </dsp:nvSpPr>
      <dsp:spPr>
        <a:xfrm>
          <a:off x="91638" y="4172228"/>
          <a:ext cx="1069687" cy="1069687"/>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1D380-45A8-4D97-B227-448E61F75DD5}">
      <dsp:nvSpPr>
        <dsp:cNvPr id="0" name=""/>
        <dsp:cNvSpPr/>
      </dsp:nvSpPr>
      <dsp:spPr>
        <a:xfrm>
          <a:off x="-5933213" y="-908175"/>
          <a:ext cx="7065047" cy="7065047"/>
        </a:xfrm>
        <a:prstGeom prst="blockArc">
          <a:avLst>
            <a:gd name="adj1" fmla="val 18900000"/>
            <a:gd name="adj2" fmla="val 2700000"/>
            <a:gd name="adj3" fmla="val 306"/>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1C1DD89-7188-4260-85F1-B6C7EE8420E6}">
      <dsp:nvSpPr>
        <dsp:cNvPr id="0" name=""/>
        <dsp:cNvSpPr/>
      </dsp:nvSpPr>
      <dsp:spPr>
        <a:xfrm>
          <a:off x="728519" y="442333"/>
          <a:ext cx="10594412" cy="121481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3230" tIns="50800" rIns="50800" bIns="50800" numCol="1" spcCol="1270" anchor="ctr" anchorCtr="0">
          <a:noAutofit/>
        </a:bodyPr>
        <a:lstStyle/>
        <a:p>
          <a:pPr marL="0" lvl="0" indent="0" algn="l" defTabSz="889000">
            <a:lnSpc>
              <a:spcPct val="90000"/>
            </a:lnSpc>
            <a:spcBef>
              <a:spcPct val="0"/>
            </a:spcBef>
            <a:spcAft>
              <a:spcPct val="35000"/>
            </a:spcAft>
            <a:buNone/>
          </a:pPr>
          <a:r>
            <a:rPr lang="es-419" sz="2000" kern="1200"/>
            <a:t>practicar </a:t>
          </a:r>
          <a:r>
            <a:rPr lang="es-419" sz="2000" b="1" kern="1200"/>
            <a:t>acto en beneficio de interés</a:t>
          </a:r>
          <a:r>
            <a:rPr lang="pt-BR" sz="2000" b="1" kern="1200"/>
            <a:t> de </a:t>
          </a:r>
          <a:r>
            <a:rPr lang="es-419" sz="2000" b="1" kern="1200"/>
            <a:t>persona jurídica </a:t>
          </a:r>
          <a:r>
            <a:rPr lang="es-419" sz="2000" kern="1200"/>
            <a:t>de que participe el agente público, su cónyuge, compañero o parientes, consanguíneos o afines, en línea recta o colateral, hasta el tercer grado</a:t>
          </a:r>
        </a:p>
      </dsp:txBody>
      <dsp:txXfrm>
        <a:off x="728519" y="442333"/>
        <a:ext cx="10594412" cy="1214810"/>
      </dsp:txXfrm>
    </dsp:sp>
    <dsp:sp modelId="{F803CC70-21F3-4979-A68A-AEEE394B2AD7}">
      <dsp:nvSpPr>
        <dsp:cNvPr id="0" name=""/>
        <dsp:cNvSpPr/>
      </dsp:nvSpPr>
      <dsp:spPr>
        <a:xfrm>
          <a:off x="72432" y="393652"/>
          <a:ext cx="1312174" cy="131217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DD85BA2-A91C-462B-9AA2-F9CBEC8D14A9}">
      <dsp:nvSpPr>
        <dsp:cNvPr id="0" name=""/>
        <dsp:cNvSpPr/>
      </dsp:nvSpPr>
      <dsp:spPr>
        <a:xfrm>
          <a:off x="1110099" y="2099478"/>
          <a:ext cx="10212832" cy="104973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3230" tIns="50800" rIns="50800" bIns="50800" numCol="1" spcCol="1270" anchor="ctr" anchorCtr="0">
          <a:noAutofit/>
        </a:bodyPr>
        <a:lstStyle/>
        <a:p>
          <a:pPr marL="0" lvl="0" indent="0" algn="l" defTabSz="889000">
            <a:lnSpc>
              <a:spcPct val="90000"/>
            </a:lnSpc>
            <a:spcBef>
              <a:spcPct val="0"/>
            </a:spcBef>
            <a:spcAft>
              <a:spcPct val="35000"/>
            </a:spcAft>
            <a:buNone/>
          </a:pPr>
          <a:r>
            <a:rPr lang="es-419" sz="2000" b="1" kern="1200"/>
            <a:t>recibir regalo de quien tenga interés en la decisión </a:t>
          </a:r>
          <a:r>
            <a:rPr lang="es-419" sz="2000" kern="1200"/>
            <a:t>del agente público o de colegio del que éste participe, fuera de los límites y condiciones establecidos en el reglamento</a:t>
          </a:r>
        </a:p>
      </dsp:txBody>
      <dsp:txXfrm>
        <a:off x="1110099" y="2099478"/>
        <a:ext cx="10212832" cy="1049739"/>
      </dsp:txXfrm>
    </dsp:sp>
    <dsp:sp modelId="{4ACC7B1D-2EA6-4138-B0AB-CF57F309BDA5}">
      <dsp:nvSpPr>
        <dsp:cNvPr id="0" name=""/>
        <dsp:cNvSpPr/>
      </dsp:nvSpPr>
      <dsp:spPr>
        <a:xfrm>
          <a:off x="454012" y="1968261"/>
          <a:ext cx="1312174" cy="131217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F796EA-761D-4D3E-A2C4-53E48BA065E5}">
      <dsp:nvSpPr>
        <dsp:cNvPr id="0" name=""/>
        <dsp:cNvSpPr/>
      </dsp:nvSpPr>
      <dsp:spPr>
        <a:xfrm>
          <a:off x="728519" y="3674087"/>
          <a:ext cx="10594412" cy="104973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3230" tIns="50800" rIns="50800" bIns="50800" numCol="1" spcCol="1270" anchor="ctr" anchorCtr="0">
          <a:noAutofit/>
        </a:bodyPr>
        <a:lstStyle/>
        <a:p>
          <a:pPr marL="0" lvl="0" indent="0" algn="l" defTabSz="889000">
            <a:lnSpc>
              <a:spcPct val="90000"/>
            </a:lnSpc>
            <a:spcBef>
              <a:spcPct val="0"/>
            </a:spcBef>
            <a:spcAft>
              <a:spcPct val="35000"/>
            </a:spcAft>
            <a:buNone/>
          </a:pPr>
          <a:r>
            <a:rPr lang="es-419" sz="2000" kern="1200"/>
            <a:t>prestar </a:t>
          </a:r>
          <a:r>
            <a:rPr lang="es-419" sz="2000" b="1" kern="1200"/>
            <a:t>servicios para empresa cuya actividad sea controlada, fiscalizada o regulada por el ente</a:t>
          </a:r>
          <a:r>
            <a:rPr lang="es-419" sz="2000" kern="1200"/>
            <a:t> al cual el agente público está vinculado</a:t>
          </a:r>
        </a:p>
      </dsp:txBody>
      <dsp:txXfrm>
        <a:off x="728519" y="3674087"/>
        <a:ext cx="10594412" cy="1049739"/>
      </dsp:txXfrm>
    </dsp:sp>
    <dsp:sp modelId="{9A868F71-3CA5-4BA2-844C-1D6B4EA43764}">
      <dsp:nvSpPr>
        <dsp:cNvPr id="0" name=""/>
        <dsp:cNvSpPr/>
      </dsp:nvSpPr>
      <dsp:spPr>
        <a:xfrm>
          <a:off x="72432" y="3542869"/>
          <a:ext cx="1312174" cy="131217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8828F-E015-4E2C-A558-B2F0D3742882}">
      <dsp:nvSpPr>
        <dsp:cNvPr id="0" name=""/>
        <dsp:cNvSpPr/>
      </dsp:nvSpPr>
      <dsp:spPr>
        <a:xfrm>
          <a:off x="0" y="0"/>
          <a:ext cx="2697971" cy="4974376"/>
        </a:xfrm>
        <a:prstGeom prst="roundRect">
          <a:avLst>
            <a:gd name="adj" fmla="val 5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23444" rIns="160020" bIns="0" numCol="1" spcCol="1270" anchor="t" anchorCtr="0">
          <a:noAutofit/>
        </a:bodyPr>
        <a:lstStyle/>
        <a:p>
          <a:pPr marL="0" lvl="0" indent="0" algn="r" defTabSz="1600200">
            <a:lnSpc>
              <a:spcPct val="90000"/>
            </a:lnSpc>
            <a:spcBef>
              <a:spcPct val="0"/>
            </a:spcBef>
            <a:spcAft>
              <a:spcPct val="35000"/>
            </a:spcAft>
            <a:buNone/>
          </a:pPr>
          <a:r>
            <a:rPr lang="es-419" sz="3600" kern="1200"/>
            <a:t>Siempre</a:t>
          </a:r>
        </a:p>
      </dsp:txBody>
      <dsp:txXfrm rot="16200000">
        <a:off x="-1769697" y="1769697"/>
        <a:ext cx="4078988" cy="539594"/>
      </dsp:txXfrm>
    </dsp:sp>
    <dsp:sp modelId="{188B972B-AA92-4F8E-86D0-ADD6303C361A}">
      <dsp:nvSpPr>
        <dsp:cNvPr id="0" name=""/>
        <dsp:cNvSpPr/>
      </dsp:nvSpPr>
      <dsp:spPr>
        <a:xfrm>
          <a:off x="864364" y="0"/>
          <a:ext cx="2009988" cy="4974376"/>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ts val="0"/>
            </a:spcAft>
            <a:buFont typeface="Arial" panose="020B0604020202020204" pitchFamily="34" charset="0"/>
            <a:buNone/>
          </a:pPr>
          <a:r>
            <a:rPr lang="es-419" sz="2000" kern="1200"/>
            <a:t>- </a:t>
          </a:r>
          <a:r>
            <a:rPr lang="es-419" sz="2000" b="1" kern="1200"/>
            <a:t>divulgar o</a:t>
          </a:r>
        </a:p>
        <a:p>
          <a:pPr marL="0" lvl="0" indent="0" algn="l" defTabSz="889000">
            <a:lnSpc>
              <a:spcPct val="90000"/>
            </a:lnSpc>
            <a:spcBef>
              <a:spcPct val="0"/>
            </a:spcBef>
            <a:spcAft>
              <a:spcPts val="0"/>
            </a:spcAft>
            <a:buFont typeface="Arial" panose="020B0604020202020204" pitchFamily="34" charset="0"/>
            <a:buNone/>
          </a:pPr>
          <a:r>
            <a:rPr lang="es-419" sz="2000" b="1" kern="1200"/>
            <a:t>hacer uso de información privilegiada </a:t>
          </a:r>
          <a:r>
            <a:rPr lang="es-419" sz="2000" kern="1200"/>
            <a:t>obtenida en razón de las actividades ejercidas</a:t>
          </a:r>
        </a:p>
      </dsp:txBody>
      <dsp:txXfrm>
        <a:off x="864364" y="0"/>
        <a:ext cx="2009988" cy="4974376"/>
      </dsp:txXfrm>
    </dsp:sp>
    <dsp:sp modelId="{EC8FF91A-A32B-4060-AFF8-558B6A8DB0D4}">
      <dsp:nvSpPr>
        <dsp:cNvPr id="0" name=""/>
        <dsp:cNvSpPr/>
      </dsp:nvSpPr>
      <dsp:spPr>
        <a:xfrm>
          <a:off x="3125575" y="0"/>
          <a:ext cx="8010510" cy="4974376"/>
        </a:xfrm>
        <a:prstGeom prst="roundRect">
          <a:avLst>
            <a:gd name="adj" fmla="val 5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23444" rIns="160020" bIns="0" numCol="1" spcCol="1270" anchor="t" anchorCtr="0">
          <a:noAutofit/>
        </a:bodyPr>
        <a:lstStyle/>
        <a:p>
          <a:pPr marL="0" lvl="0" indent="0" algn="r" defTabSz="1600200">
            <a:lnSpc>
              <a:spcPct val="90000"/>
            </a:lnSpc>
            <a:spcBef>
              <a:spcPct val="0"/>
            </a:spcBef>
            <a:spcAft>
              <a:spcPct val="35000"/>
            </a:spcAft>
            <a:buNone/>
          </a:pPr>
          <a:r>
            <a:rPr lang="es-419" sz="3600" kern="1200"/>
            <a:t>6 meses</a:t>
          </a:r>
        </a:p>
      </dsp:txBody>
      <dsp:txXfrm rot="16200000">
        <a:off x="1887132" y="1238443"/>
        <a:ext cx="4078988" cy="1602102"/>
      </dsp:txXfrm>
    </dsp:sp>
    <dsp:sp modelId="{55931E1A-4811-43E3-A944-6A6BDB096264}">
      <dsp:nvSpPr>
        <dsp:cNvPr id="0" name=""/>
        <dsp:cNvSpPr/>
      </dsp:nvSpPr>
      <dsp:spPr>
        <a:xfrm rot="5400000">
          <a:off x="2708279" y="4096389"/>
          <a:ext cx="575209" cy="49092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F4F253E-3B5A-4A66-9FB9-E68F3209938C}">
      <dsp:nvSpPr>
        <dsp:cNvPr id="0" name=""/>
        <dsp:cNvSpPr/>
      </dsp:nvSpPr>
      <dsp:spPr>
        <a:xfrm>
          <a:off x="4667288" y="0"/>
          <a:ext cx="5967830" cy="4974376"/>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marL="0" lvl="0" indent="0" algn="just" defTabSz="889000">
            <a:lnSpc>
              <a:spcPct val="90000"/>
            </a:lnSpc>
            <a:spcBef>
              <a:spcPct val="0"/>
            </a:spcBef>
            <a:spcAft>
              <a:spcPct val="35000"/>
            </a:spcAft>
            <a:buFont typeface="Wingdings" panose="05000000000000000000" pitchFamily="2" charset="2"/>
            <a:buNone/>
          </a:pPr>
          <a:r>
            <a:rPr lang="es-419" sz="2000" kern="1200"/>
            <a:t>- prestar </a:t>
          </a:r>
          <a:r>
            <a:rPr lang="es-419" sz="2000" b="1" kern="1200"/>
            <a:t>servicio a persona física o jurídica con quien haya establecido relación relevante </a:t>
          </a:r>
          <a:r>
            <a:rPr lang="es-419" sz="2000" kern="1200"/>
            <a:t>en razón del ejercicio del cargo o empleo</a:t>
          </a:r>
        </a:p>
        <a:p>
          <a:pPr marL="0" lvl="0" indent="0" algn="just" defTabSz="889000">
            <a:lnSpc>
              <a:spcPct val="90000"/>
            </a:lnSpc>
            <a:spcBef>
              <a:spcPct val="0"/>
            </a:spcBef>
            <a:spcAft>
              <a:spcPct val="35000"/>
            </a:spcAft>
            <a:buFont typeface="Wingdings" panose="05000000000000000000" pitchFamily="2" charset="2"/>
            <a:buNone/>
          </a:pPr>
          <a:r>
            <a:rPr lang="es-419" sz="2000" kern="1200"/>
            <a:t>- aceptar </a:t>
          </a:r>
          <a:r>
            <a:rPr lang="es-419" sz="2000" b="1" kern="1200"/>
            <a:t>cargo de administrador o consejero o establecer vínculo profesional con persona física o jurídica que desempeñe actividad relacionada </a:t>
          </a:r>
          <a:r>
            <a:rPr lang="es-419" sz="2000" kern="1200"/>
            <a:t>a la área de competencia del cargo o empleo ocupado</a:t>
          </a:r>
        </a:p>
        <a:p>
          <a:pPr marL="0" lvl="0" indent="0" algn="just" defTabSz="889000">
            <a:lnSpc>
              <a:spcPct val="90000"/>
            </a:lnSpc>
            <a:spcBef>
              <a:spcPct val="0"/>
            </a:spcBef>
            <a:spcAft>
              <a:spcPct val="35000"/>
            </a:spcAft>
            <a:buFont typeface="Wingdings" panose="05000000000000000000" pitchFamily="2" charset="2"/>
            <a:buNone/>
          </a:pPr>
          <a:r>
            <a:rPr lang="es-419" sz="2000" kern="1200"/>
            <a:t>- celebrar con órganos o entidades del Poder Ejecutivo federal </a:t>
          </a:r>
          <a:r>
            <a:rPr lang="es-419" sz="2000" b="1" kern="1200"/>
            <a:t>contratos de servicio, consultoría, asesoramiento o actividades similares, vinculados al órgano o entidad</a:t>
          </a:r>
          <a:r>
            <a:rPr lang="es-419" sz="2000" kern="1200"/>
            <a:t> en que haya ocupado el cargo o empleo</a:t>
          </a:r>
        </a:p>
        <a:p>
          <a:pPr marL="0" lvl="0" indent="0" algn="just" defTabSz="889000">
            <a:lnSpc>
              <a:spcPct val="90000"/>
            </a:lnSpc>
            <a:spcBef>
              <a:spcPct val="0"/>
            </a:spcBef>
            <a:spcAft>
              <a:spcPct val="35000"/>
            </a:spcAft>
            <a:buFont typeface="Wingdings" panose="05000000000000000000" pitchFamily="2" charset="2"/>
            <a:buNone/>
          </a:pPr>
          <a:r>
            <a:rPr lang="es-419" sz="2000" kern="1200"/>
            <a:t>- </a:t>
          </a:r>
          <a:r>
            <a:rPr lang="es-419" sz="2000" b="1" kern="1200"/>
            <a:t>intervenir en favor de interés privado ante órgano o entidad</a:t>
          </a:r>
          <a:r>
            <a:rPr lang="es-419" sz="2000" kern="1200"/>
            <a:t> en que haya ocupado cargo o empleo o con el cual haya establecido relación relevante en razón del ejercicio del cargo o empleo</a:t>
          </a:r>
        </a:p>
      </dsp:txBody>
      <dsp:txXfrm>
        <a:off x="4667288" y="0"/>
        <a:ext cx="5967830" cy="49743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6FB43-1EFB-4329-9D09-4C466AF67A41}">
      <dsp:nvSpPr>
        <dsp:cNvPr id="0" name=""/>
        <dsp:cNvSpPr/>
      </dsp:nvSpPr>
      <dsp:spPr>
        <a:xfrm>
          <a:off x="0" y="25029"/>
          <a:ext cx="10515600" cy="542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419" sz="2000" kern="1200"/>
            <a:t>Estabelecer normas, procedimientos y mecanismos de prevención</a:t>
          </a:r>
        </a:p>
      </dsp:txBody>
      <dsp:txXfrm>
        <a:off x="26501" y="51530"/>
        <a:ext cx="10462598" cy="489878"/>
      </dsp:txXfrm>
    </dsp:sp>
    <dsp:sp modelId="{2FC52DEC-D969-49F5-9796-325F38AAD215}">
      <dsp:nvSpPr>
        <dsp:cNvPr id="0" name=""/>
        <dsp:cNvSpPr/>
      </dsp:nvSpPr>
      <dsp:spPr>
        <a:xfrm>
          <a:off x="0" y="651429"/>
          <a:ext cx="10515600" cy="542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BR" sz="2000" kern="1200"/>
            <a:t>E</a:t>
          </a:r>
          <a:r>
            <a:rPr lang="es-419" sz="2000" kern="1200"/>
            <a:t>valuar, controlar y determinar medidas para la prevención o la eliminación del conflito</a:t>
          </a:r>
        </a:p>
      </dsp:txBody>
      <dsp:txXfrm>
        <a:off x="26501" y="677930"/>
        <a:ext cx="10462598" cy="489878"/>
      </dsp:txXfrm>
    </dsp:sp>
    <dsp:sp modelId="{DC2A00CB-51CD-4F3B-8D5B-D210D0EB0C92}">
      <dsp:nvSpPr>
        <dsp:cNvPr id="0" name=""/>
        <dsp:cNvSpPr/>
      </dsp:nvSpPr>
      <dsp:spPr>
        <a:xfrm>
          <a:off x="0" y="1277829"/>
          <a:ext cx="10515600" cy="542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419" sz="2000" kern="1200"/>
            <a:t>Orientar y aclarar dudas</a:t>
          </a:r>
        </a:p>
      </dsp:txBody>
      <dsp:txXfrm>
        <a:off x="26501" y="1304330"/>
        <a:ext cx="10462598" cy="489878"/>
      </dsp:txXfrm>
    </dsp:sp>
    <dsp:sp modelId="{D0EA5E2E-7E23-4C08-81C8-EA1C461593BF}">
      <dsp:nvSpPr>
        <dsp:cNvPr id="0" name=""/>
        <dsp:cNvSpPr/>
      </dsp:nvSpPr>
      <dsp:spPr>
        <a:xfrm>
          <a:off x="0" y="1904229"/>
          <a:ext cx="10515600" cy="542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419" sz="2000" kern="1200"/>
            <a:t>Responder consultas sobre la existencia de un conflicto</a:t>
          </a:r>
        </a:p>
      </dsp:txBody>
      <dsp:txXfrm>
        <a:off x="26501" y="1930730"/>
        <a:ext cx="10462598" cy="489878"/>
      </dsp:txXfrm>
    </dsp:sp>
    <dsp:sp modelId="{8BC842FD-2742-4D2B-8FF7-0A46AC57259F}">
      <dsp:nvSpPr>
        <dsp:cNvPr id="0" name=""/>
        <dsp:cNvSpPr/>
      </dsp:nvSpPr>
      <dsp:spPr>
        <a:xfrm>
          <a:off x="0" y="2530629"/>
          <a:ext cx="10515600" cy="542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419" sz="2000" kern="1200"/>
            <a:t>Autorizar a ejercer una actividad privada, cuando sea aplicable</a:t>
          </a:r>
        </a:p>
      </dsp:txBody>
      <dsp:txXfrm>
        <a:off x="26501" y="2557130"/>
        <a:ext cx="10462598" cy="489878"/>
      </dsp:txXfrm>
    </dsp:sp>
    <dsp:sp modelId="{C91BBDB2-5E5F-41C2-90E2-F077F3AACB53}">
      <dsp:nvSpPr>
        <dsp:cNvPr id="0" name=""/>
        <dsp:cNvSpPr/>
      </dsp:nvSpPr>
      <dsp:spPr>
        <a:xfrm>
          <a:off x="0" y="3157029"/>
          <a:ext cx="10515600" cy="542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419" sz="2000" kern="1200"/>
            <a:t>Dispensar el período de impedimento post-empleo, cuando sea aplicable</a:t>
          </a:r>
        </a:p>
      </dsp:txBody>
      <dsp:txXfrm>
        <a:off x="26501" y="3183530"/>
        <a:ext cx="10462598" cy="489878"/>
      </dsp:txXfrm>
    </dsp:sp>
    <dsp:sp modelId="{DA3403AA-15D3-4FA4-B6E7-0BF8887AE0A8}">
      <dsp:nvSpPr>
        <dsp:cNvPr id="0" name=""/>
        <dsp:cNvSpPr/>
      </dsp:nvSpPr>
      <dsp:spPr>
        <a:xfrm>
          <a:off x="0" y="3783429"/>
          <a:ext cx="10515600" cy="542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419" sz="2000" kern="1200"/>
            <a:t>Fiscalizar la divulgación de la agenda</a:t>
          </a:r>
        </a:p>
      </dsp:txBody>
      <dsp:txXfrm>
        <a:off x="26501" y="3809930"/>
        <a:ext cx="10462598" cy="4898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660C0-E416-45D2-9E63-F20DA0975C70}">
      <dsp:nvSpPr>
        <dsp:cNvPr id="0" name=""/>
        <dsp:cNvSpPr/>
      </dsp:nvSpPr>
      <dsp:spPr>
        <a:xfrm>
          <a:off x="503017" y="0"/>
          <a:ext cx="5700865" cy="307250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6D8701-C310-494C-BCFA-DA5F8A16A37A}">
      <dsp:nvSpPr>
        <dsp:cNvPr id="0" name=""/>
        <dsp:cNvSpPr/>
      </dsp:nvSpPr>
      <dsp:spPr>
        <a:xfrm>
          <a:off x="3356" y="921752"/>
          <a:ext cx="1614503" cy="12290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419" sz="1700" kern="1200"/>
            <a:t>Servidor hace consulta</a:t>
          </a:r>
        </a:p>
      </dsp:txBody>
      <dsp:txXfrm>
        <a:off x="63351" y="981747"/>
        <a:ext cx="1494513" cy="1109013"/>
      </dsp:txXfrm>
    </dsp:sp>
    <dsp:sp modelId="{0C7F5F02-E85E-4C76-820E-346F4FFD4A64}">
      <dsp:nvSpPr>
        <dsp:cNvPr id="0" name=""/>
        <dsp:cNvSpPr/>
      </dsp:nvSpPr>
      <dsp:spPr>
        <a:xfrm>
          <a:off x="1698584" y="921752"/>
          <a:ext cx="1614503" cy="12290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419" sz="1700" kern="1200"/>
            <a:t>Órgano analiza</a:t>
          </a:r>
        </a:p>
      </dsp:txBody>
      <dsp:txXfrm>
        <a:off x="1758579" y="981747"/>
        <a:ext cx="1494513" cy="1109013"/>
      </dsp:txXfrm>
    </dsp:sp>
    <dsp:sp modelId="{BAE4FE17-C508-47CB-9395-7D97B4DA07BF}">
      <dsp:nvSpPr>
        <dsp:cNvPr id="0" name=""/>
        <dsp:cNvSpPr/>
      </dsp:nvSpPr>
      <dsp:spPr>
        <a:xfrm>
          <a:off x="3393813" y="921752"/>
          <a:ext cx="1614503" cy="12290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419" sz="1700" kern="1200"/>
            <a:t>CGU valida el entendimiento del órgano</a:t>
          </a:r>
        </a:p>
      </dsp:txBody>
      <dsp:txXfrm>
        <a:off x="3453808" y="981747"/>
        <a:ext cx="1494513" cy="1109013"/>
      </dsp:txXfrm>
    </dsp:sp>
    <dsp:sp modelId="{7DA93E65-BFEE-431E-AC23-B774D6963ADD}">
      <dsp:nvSpPr>
        <dsp:cNvPr id="0" name=""/>
        <dsp:cNvSpPr/>
      </dsp:nvSpPr>
      <dsp:spPr>
        <a:xfrm>
          <a:off x="5089041" y="921752"/>
          <a:ext cx="1614503" cy="12290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419" sz="1700" kern="1200"/>
            <a:t>Servidor puede recurrir</a:t>
          </a:r>
        </a:p>
      </dsp:txBody>
      <dsp:txXfrm>
        <a:off x="5149036" y="981747"/>
        <a:ext cx="1494513" cy="11090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FD6FA-8FD4-4CA8-816B-E3C78C214B03}">
      <dsp:nvSpPr>
        <dsp:cNvPr id="0" name=""/>
        <dsp:cNvSpPr/>
      </dsp:nvSpPr>
      <dsp:spPr>
        <a:xfrm>
          <a:off x="3564592" y="0"/>
          <a:ext cx="2047994" cy="1137774"/>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BR" sz="2400" b="1" kern="1200">
              <a:latin typeface="+mn-lt"/>
            </a:rPr>
            <a:t>Sanciones</a:t>
          </a:r>
          <a:endParaRPr lang="pt-BR" sz="1800" b="1" kern="1200">
            <a:latin typeface="+mn-lt"/>
          </a:endParaRPr>
        </a:p>
      </dsp:txBody>
      <dsp:txXfrm>
        <a:off x="3597916" y="33324"/>
        <a:ext cx="1981346" cy="1071126"/>
      </dsp:txXfrm>
    </dsp:sp>
    <dsp:sp modelId="{F236B8D7-DB06-4DAE-8F16-6757BC69B3C0}">
      <dsp:nvSpPr>
        <dsp:cNvPr id="0" name=""/>
        <dsp:cNvSpPr/>
      </dsp:nvSpPr>
      <dsp:spPr>
        <a:xfrm>
          <a:off x="6522806" y="0"/>
          <a:ext cx="2047994" cy="1137774"/>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BR" sz="2400" b="1" kern="1200" err="1">
              <a:latin typeface="+mn-lt"/>
            </a:rPr>
            <a:t>Prevención</a:t>
          </a:r>
          <a:endParaRPr lang="pt-BR" sz="1600" b="1" kern="1200">
            <a:latin typeface="+mn-lt"/>
          </a:endParaRPr>
        </a:p>
      </dsp:txBody>
      <dsp:txXfrm>
        <a:off x="6556130" y="33324"/>
        <a:ext cx="1981346" cy="1071126"/>
      </dsp:txXfrm>
    </dsp:sp>
    <dsp:sp modelId="{0116BD54-BB19-4AB3-BEE5-D6E3EDD5CCA6}">
      <dsp:nvSpPr>
        <dsp:cNvPr id="0" name=""/>
        <dsp:cNvSpPr/>
      </dsp:nvSpPr>
      <dsp:spPr>
        <a:xfrm>
          <a:off x="5641031" y="4835542"/>
          <a:ext cx="853330" cy="853330"/>
        </a:xfrm>
        <a:prstGeom prst="triangle">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7E2ECBB-668C-4165-8A02-6BF2C5C4D0E5}">
      <dsp:nvSpPr>
        <dsp:cNvPr id="0" name=""/>
        <dsp:cNvSpPr/>
      </dsp:nvSpPr>
      <dsp:spPr>
        <a:xfrm rot="240000">
          <a:off x="3506922" y="4469880"/>
          <a:ext cx="5121549" cy="358133"/>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9D4B8CC-FDDA-413D-81C4-43FDFB79D6C3}">
      <dsp:nvSpPr>
        <dsp:cNvPr id="0" name=""/>
        <dsp:cNvSpPr/>
      </dsp:nvSpPr>
      <dsp:spPr>
        <a:xfrm rot="240000">
          <a:off x="6587478" y="3824688"/>
          <a:ext cx="2032428" cy="701887"/>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err="1">
              <a:latin typeface="+mn-lt"/>
            </a:rPr>
            <a:t>Orientaciones</a:t>
          </a:r>
          <a:endParaRPr lang="pt-BR" sz="1800" kern="1200">
            <a:latin typeface="+mn-lt"/>
          </a:endParaRPr>
        </a:p>
      </dsp:txBody>
      <dsp:txXfrm>
        <a:off x="6621741" y="3858951"/>
        <a:ext cx="1963902" cy="633361"/>
      </dsp:txXfrm>
    </dsp:sp>
    <dsp:sp modelId="{BB706AAA-E420-4EA9-8409-A9712B5909EF}">
      <dsp:nvSpPr>
        <dsp:cNvPr id="0" name=""/>
        <dsp:cNvSpPr/>
      </dsp:nvSpPr>
      <dsp:spPr>
        <a:xfrm rot="240000">
          <a:off x="6644367" y="3073757"/>
          <a:ext cx="2032428" cy="701887"/>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err="1">
              <a:latin typeface="+mn-lt"/>
            </a:rPr>
            <a:t>Solicitud</a:t>
          </a:r>
          <a:r>
            <a:rPr lang="pt-BR" sz="1800" kern="1200">
              <a:latin typeface="+mn-lt"/>
            </a:rPr>
            <a:t> de </a:t>
          </a:r>
          <a:r>
            <a:rPr lang="pt-BR" sz="1800" kern="1200" err="1">
              <a:latin typeface="+mn-lt"/>
            </a:rPr>
            <a:t>autorización</a:t>
          </a:r>
          <a:endParaRPr lang="pt-BR" sz="1800" kern="1200">
            <a:latin typeface="+mn-lt"/>
          </a:endParaRPr>
        </a:p>
      </dsp:txBody>
      <dsp:txXfrm>
        <a:off x="6678630" y="3108020"/>
        <a:ext cx="1963902" cy="633361"/>
      </dsp:txXfrm>
    </dsp:sp>
    <dsp:sp modelId="{01453023-6976-4A90-92E1-BA2044CA6308}">
      <dsp:nvSpPr>
        <dsp:cNvPr id="0" name=""/>
        <dsp:cNvSpPr/>
      </dsp:nvSpPr>
      <dsp:spPr>
        <a:xfrm rot="240000">
          <a:off x="6701256" y="2322826"/>
          <a:ext cx="2032428" cy="701887"/>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a:latin typeface="+mn-lt"/>
            </a:rPr>
            <a:t>Consulta</a:t>
          </a:r>
        </a:p>
      </dsp:txBody>
      <dsp:txXfrm>
        <a:off x="6735519" y="2357089"/>
        <a:ext cx="1963902" cy="633361"/>
      </dsp:txXfrm>
    </dsp:sp>
    <dsp:sp modelId="{73D3F88B-2818-4D46-9B9A-36C139703452}">
      <dsp:nvSpPr>
        <dsp:cNvPr id="0" name=""/>
        <dsp:cNvSpPr/>
      </dsp:nvSpPr>
      <dsp:spPr>
        <a:xfrm rot="240000">
          <a:off x="6758144" y="1571895"/>
          <a:ext cx="2032428" cy="701887"/>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err="1">
              <a:latin typeface="+mn-lt"/>
            </a:rPr>
            <a:t>Declaración</a:t>
          </a:r>
          <a:endParaRPr lang="pt-BR" sz="1800" kern="1200">
            <a:latin typeface="+mn-lt"/>
          </a:endParaRPr>
        </a:p>
      </dsp:txBody>
      <dsp:txXfrm>
        <a:off x="6792407" y="1606158"/>
        <a:ext cx="1963902" cy="633361"/>
      </dsp:txXfrm>
    </dsp:sp>
    <dsp:sp modelId="{F249CF02-3177-4C3A-B744-35C5FAF0F984}">
      <dsp:nvSpPr>
        <dsp:cNvPr id="0" name=""/>
        <dsp:cNvSpPr/>
      </dsp:nvSpPr>
      <dsp:spPr>
        <a:xfrm rot="240000">
          <a:off x="3658132" y="3285285"/>
          <a:ext cx="2006130" cy="107796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419" sz="1800" kern="1200">
              <a:latin typeface="+mn-lt"/>
            </a:rPr>
            <a:t>Ley de improbidad administrativa</a:t>
          </a:r>
          <a:endParaRPr lang="pt-BR" sz="1800" kern="1200">
            <a:latin typeface="+mn-lt"/>
          </a:endParaRPr>
        </a:p>
      </dsp:txBody>
      <dsp:txXfrm>
        <a:off x="3710754" y="3337907"/>
        <a:ext cx="1900886" cy="972716"/>
      </dsp:txXfrm>
    </dsp:sp>
    <dsp:sp modelId="{891F6600-6EFC-4FC5-9236-93125E9490A7}">
      <dsp:nvSpPr>
        <dsp:cNvPr id="0" name=""/>
        <dsp:cNvSpPr/>
      </dsp:nvSpPr>
      <dsp:spPr>
        <a:xfrm rot="240000">
          <a:off x="3717549" y="2523454"/>
          <a:ext cx="2032428" cy="701887"/>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419" sz="1800" kern="1200">
              <a:latin typeface="+mn-lt"/>
            </a:rPr>
            <a:t>Despido</a:t>
          </a:r>
          <a:endParaRPr lang="pt-BR" sz="1800" kern="1200">
            <a:latin typeface="+mn-lt"/>
          </a:endParaRPr>
        </a:p>
      </dsp:txBody>
      <dsp:txXfrm>
        <a:off x="3751812" y="2557717"/>
        <a:ext cx="1963902" cy="63336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0.56598</cdr:x>
      <cdr:y>0.7389</cdr:y>
    </cdr:from>
    <cdr:to>
      <cdr:x>0.88122</cdr:x>
      <cdr:y>0.82996</cdr:y>
    </cdr:to>
    <cdr:sp macro="" textlink="">
      <cdr:nvSpPr>
        <cdr:cNvPr id="2" name="CaixaDeTexto 10">
          <a:extLst xmlns:a="http://schemas.openxmlformats.org/drawingml/2006/main">
            <a:ext uri="{FF2B5EF4-FFF2-40B4-BE49-F238E27FC236}">
              <a16:creationId xmlns:a16="http://schemas.microsoft.com/office/drawing/2014/main" id="{8FAA69CD-C33D-41CB-B566-604DAAAC2341}"/>
            </a:ext>
          </a:extLst>
        </cdr:cNvPr>
        <cdr:cNvSpPr txBox="1"/>
      </cdr:nvSpPr>
      <cdr:spPr>
        <a:xfrm xmlns:a="http://schemas.openxmlformats.org/drawingml/2006/main">
          <a:off x="6560951" y="4108415"/>
          <a:ext cx="3654398" cy="50629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ct val="150000"/>
            </a:lnSpc>
            <a:spcBef>
              <a:spcPts val="600"/>
            </a:spcBef>
            <a:spcAft>
              <a:spcPts val="600"/>
            </a:spcAft>
          </a:pPr>
          <a:r>
            <a:rPr lang="pt-BR" sz="2000" b="1" dirty="0">
              <a:solidFill>
                <a:schemeClr val="tx2"/>
              </a:solidFill>
              <a:latin typeface="Calibri" panose="020F0502020204030204" pitchFamily="34" charset="0"/>
              <a:cs typeface="Calibri" panose="020F0502020204030204" pitchFamily="34" charset="0"/>
            </a:rPr>
            <a:t>60% de </a:t>
          </a:r>
          <a:r>
            <a:rPr lang="pt-BR" sz="2000" b="1" dirty="0" err="1">
              <a:solidFill>
                <a:schemeClr val="tx2"/>
              </a:solidFill>
              <a:latin typeface="Calibri" panose="020F0502020204030204" pitchFamily="34" charset="0"/>
              <a:cs typeface="Calibri" panose="020F0502020204030204" pitchFamily="34" charset="0"/>
            </a:rPr>
            <a:t>los</a:t>
          </a:r>
          <a:r>
            <a:rPr lang="pt-BR" sz="2000" b="1" dirty="0">
              <a:solidFill>
                <a:schemeClr val="tx2"/>
              </a:solidFill>
              <a:latin typeface="Calibri" panose="020F0502020204030204" pitchFamily="34" charset="0"/>
              <a:cs typeface="Calibri" panose="020F0502020204030204" pitchFamily="34" charset="0"/>
            </a:rPr>
            <a:t> recursos </a:t>
          </a:r>
          <a:r>
            <a:rPr lang="pt-BR" sz="2000" b="1" dirty="0" err="1">
              <a:solidFill>
                <a:schemeClr val="tx2"/>
              </a:solidFill>
              <a:latin typeface="Calibri" panose="020F0502020204030204" pitchFamily="34" charset="0"/>
              <a:cs typeface="Calibri" panose="020F0502020204030204" pitchFamily="34" charset="0"/>
            </a:rPr>
            <a:t>son</a:t>
          </a:r>
          <a:r>
            <a:rPr lang="pt-BR" sz="2000" b="1" dirty="0">
              <a:solidFill>
                <a:schemeClr val="tx2"/>
              </a:solidFill>
              <a:latin typeface="Calibri" panose="020F0502020204030204" pitchFamily="34" charset="0"/>
              <a:cs typeface="Calibri" panose="020F0502020204030204" pitchFamily="34" charset="0"/>
            </a:rPr>
            <a:t> negados</a:t>
          </a:r>
        </a:p>
      </cdr:txBody>
    </cdr:sp>
  </cdr:relSizeAnchor>
  <cdr:relSizeAnchor xmlns:cdr="http://schemas.openxmlformats.org/drawingml/2006/chartDrawing">
    <cdr:from>
      <cdr:x>0.60408</cdr:x>
      <cdr:y>0.70557</cdr:y>
    </cdr:from>
    <cdr:to>
      <cdr:x>0.7975</cdr:x>
      <cdr:y>0.70557</cdr:y>
    </cdr:to>
    <cdr:cxnSp macro="">
      <cdr:nvCxnSpPr>
        <cdr:cNvPr id="4" name="Conector reto 3">
          <a:extLst xmlns:a="http://schemas.openxmlformats.org/drawingml/2006/main">
            <a:ext uri="{FF2B5EF4-FFF2-40B4-BE49-F238E27FC236}">
              <a16:creationId xmlns:a16="http://schemas.microsoft.com/office/drawing/2014/main" id="{A76E617D-F42E-47C8-AEF3-59E5F17A43FD}"/>
            </a:ext>
          </a:extLst>
        </cdr:cNvPr>
        <cdr:cNvCxnSpPr/>
      </cdr:nvCxnSpPr>
      <cdr:spPr>
        <a:xfrm xmlns:a="http://schemas.openxmlformats.org/drawingml/2006/main">
          <a:off x="7002612" y="3923072"/>
          <a:ext cx="2242182" cy="0"/>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0.69868</cdr:x>
      <cdr:y>0.70557</cdr:y>
    </cdr:from>
    <cdr:to>
      <cdr:x>0.69868</cdr:x>
      <cdr:y>0.75066</cdr:y>
    </cdr:to>
    <cdr:cxnSp macro="">
      <cdr:nvCxnSpPr>
        <cdr:cNvPr id="6" name="Conector de Seta Reta 5">
          <a:extLst xmlns:a="http://schemas.openxmlformats.org/drawingml/2006/main">
            <a:ext uri="{FF2B5EF4-FFF2-40B4-BE49-F238E27FC236}">
              <a16:creationId xmlns:a16="http://schemas.microsoft.com/office/drawing/2014/main" id="{597B0203-0F56-4F3B-8DA9-D84768C6CE5D}"/>
            </a:ext>
          </a:extLst>
        </cdr:cNvPr>
        <cdr:cNvCxnSpPr/>
      </cdr:nvCxnSpPr>
      <cdr:spPr>
        <a:xfrm xmlns:a="http://schemas.openxmlformats.org/drawingml/2006/main">
          <a:off x="8099310" y="3923071"/>
          <a:ext cx="0" cy="250723"/>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C56DACDD-5662-41EC-B9AE-4C0019F551C3}"/>
              </a:ext>
            </a:extLst>
          </p:cNvPr>
          <p:cNvSpPr>
            <a:spLocks noGrp="1"/>
          </p:cNvSpPr>
          <p:nvPr>
            <p:ph type="hdr" sz="quarter"/>
          </p:nvPr>
        </p:nvSpPr>
        <p:spPr>
          <a:xfrm>
            <a:off x="0" y="0"/>
            <a:ext cx="4301543" cy="34145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C92E85FD-C0C6-4D0C-B05D-247766C8737E}"/>
              </a:ext>
            </a:extLst>
          </p:cNvPr>
          <p:cNvSpPr>
            <a:spLocks noGrp="1"/>
          </p:cNvSpPr>
          <p:nvPr>
            <p:ph type="dt" sz="quarter" idx="1"/>
          </p:nvPr>
        </p:nvSpPr>
        <p:spPr>
          <a:xfrm>
            <a:off x="5623372" y="0"/>
            <a:ext cx="4301543" cy="341458"/>
          </a:xfrm>
          <a:prstGeom prst="rect">
            <a:avLst/>
          </a:prstGeom>
        </p:spPr>
        <p:txBody>
          <a:bodyPr vert="horz" lIns="91440" tIns="45720" rIns="91440" bIns="45720" rtlCol="0"/>
          <a:lstStyle>
            <a:lvl1pPr algn="r">
              <a:defRPr sz="1200"/>
            </a:lvl1pPr>
          </a:lstStyle>
          <a:p>
            <a:fld id="{48EE982A-A828-4AD8-B782-7E88E82A69DA}" type="datetimeFigureOut">
              <a:rPr lang="pt-BR" smtClean="0"/>
              <a:t>15/10/2018</a:t>
            </a:fld>
            <a:endParaRPr lang="pt-BR"/>
          </a:p>
        </p:txBody>
      </p:sp>
      <p:sp>
        <p:nvSpPr>
          <p:cNvPr id="4" name="Espaço Reservado para Rodapé 3">
            <a:extLst>
              <a:ext uri="{FF2B5EF4-FFF2-40B4-BE49-F238E27FC236}">
                <a16:creationId xmlns:a16="http://schemas.microsoft.com/office/drawing/2014/main" id="{DEB8F653-C513-44B0-84FC-7BD651CF197B}"/>
              </a:ext>
            </a:extLst>
          </p:cNvPr>
          <p:cNvSpPr>
            <a:spLocks noGrp="1"/>
          </p:cNvSpPr>
          <p:nvPr>
            <p:ph type="ftr" sz="quarter" idx="2"/>
          </p:nvPr>
        </p:nvSpPr>
        <p:spPr>
          <a:xfrm>
            <a:off x="0" y="6456219"/>
            <a:ext cx="4301543" cy="34145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3BBE2812-E95E-4245-8114-49EAB9DB544A}"/>
              </a:ext>
            </a:extLst>
          </p:cNvPr>
          <p:cNvSpPr>
            <a:spLocks noGrp="1"/>
          </p:cNvSpPr>
          <p:nvPr>
            <p:ph type="sldNum" sz="quarter" idx="3"/>
          </p:nvPr>
        </p:nvSpPr>
        <p:spPr>
          <a:xfrm>
            <a:off x="5623372" y="6456219"/>
            <a:ext cx="4301543" cy="341457"/>
          </a:xfrm>
          <a:prstGeom prst="rect">
            <a:avLst/>
          </a:prstGeom>
        </p:spPr>
        <p:txBody>
          <a:bodyPr vert="horz" lIns="91440" tIns="45720" rIns="91440" bIns="45720" rtlCol="0" anchor="b"/>
          <a:lstStyle>
            <a:lvl1pPr algn="r">
              <a:defRPr sz="1200"/>
            </a:lvl1pPr>
          </a:lstStyle>
          <a:p>
            <a:fld id="{AC5A50EB-4BAF-406A-8733-CA31C66A282C}" type="slidenum">
              <a:rPr lang="pt-BR" smtClean="0"/>
              <a:t>‹nº›</a:t>
            </a:fld>
            <a:endParaRPr lang="pt-BR"/>
          </a:p>
        </p:txBody>
      </p:sp>
    </p:spTree>
    <p:extLst>
      <p:ext uri="{BB962C8B-B14F-4D97-AF65-F5344CB8AC3E}">
        <p14:creationId xmlns:p14="http://schemas.microsoft.com/office/powerpoint/2010/main" val="286878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FE35A8AA-90F4-4371-B7B0-29745C408535}" type="datetimeFigureOut">
              <a:rPr lang="pt-BR" smtClean="0"/>
              <a:t>15/10/2018</a:t>
            </a:fld>
            <a:endParaRPr lang="pt-BR"/>
          </a:p>
        </p:txBody>
      </p:sp>
      <p:sp>
        <p:nvSpPr>
          <p:cNvPr id="4" name="Espaço Reservado para Imagem de Slide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9E174515-DCCE-4BA9-BBB6-C02A1F505A8D}" type="slidenum">
              <a:rPr lang="pt-BR" smtClean="0"/>
              <a:t>‹nº›</a:t>
            </a:fld>
            <a:endParaRPr lang="pt-BR"/>
          </a:p>
        </p:txBody>
      </p:sp>
    </p:spTree>
    <p:extLst>
      <p:ext uri="{BB962C8B-B14F-4D97-AF65-F5344CB8AC3E}">
        <p14:creationId xmlns:p14="http://schemas.microsoft.com/office/powerpoint/2010/main" val="1513280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planalto.gov.br/ccivil_03/LEIS/L8429.htm#art11"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www.planalto.gov.br/ccivil_03/LEIS/L8112cons.htm#art132" TargetMode="External"/><Relationship Id="rId4" Type="http://schemas.openxmlformats.org/officeDocument/2006/relationships/hyperlink" Target="http://www.planalto.gov.br/ccivil_03/LEIS/L8112cons.htm#art127iii"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planalto.gov.br/ccivil_03/_ato2011-2014/2013/lei/l12813.htm"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cgu.gov.br/sobre/institucional/comissao-de-etica/arquivos/portaria-mp-cgu-333-2013.pdf"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tica.planalto.gov.br/sobre-a-cep/legislacao/etica9" TargetMode="External"/><Relationship Id="rId3" Type="http://schemas.openxmlformats.org/officeDocument/2006/relationships/hyperlink" Target="http://pesquisa.in.gov.br/imprensa/jsp/visualiza/index.jsp?data=07/10/2013&amp;jornal=1&amp;pagina=2&amp;totalArquivos=144" TargetMode="External"/><Relationship Id="rId7" Type="http://schemas.openxmlformats.org/officeDocument/2006/relationships/hyperlink" Target="http://etica.planalto.gov.br/sobre-a-cep/legislacao/etica8"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cgu.gov.br/sobre/legislacao/arquivos/orientacoes-normativas/orientacao-normativa_cgu_02_2014.pdf" TargetMode="External"/><Relationship Id="rId5" Type="http://schemas.openxmlformats.org/officeDocument/2006/relationships/hyperlink" Target="http://www.cgu.gov.br/sobre/legislacao/arquivos/orientacoes-normativas/orientacao-normativa_cgu_01_2014.pdf" TargetMode="External"/><Relationship Id="rId10" Type="http://schemas.openxmlformats.org/officeDocument/2006/relationships/hyperlink" Target="http://etica.planalto.gov.br/sobre-a-cep/legislacao/etica15" TargetMode="External"/><Relationship Id="rId4" Type="http://schemas.openxmlformats.org/officeDocument/2006/relationships/hyperlink" Target="http://www.cgu.gov.br/sobre/legislacao/arquivos/orientacoes-normativas/orientacao_normativa_cgu_cep_01_2016.pdf" TargetMode="External"/><Relationship Id="rId9" Type="http://schemas.openxmlformats.org/officeDocument/2006/relationships/hyperlink" Target="http://etica.planalto.gov.br/sobre-a-cep/legislacao/etica14"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E174515-DCCE-4BA9-BBB6-C02A1F505A8D}" type="slidenum">
              <a:rPr lang="pt-BR" smtClean="0"/>
              <a:t>1</a:t>
            </a:fld>
            <a:endParaRPr lang="pt-BR"/>
          </a:p>
        </p:txBody>
      </p:sp>
    </p:spTree>
    <p:extLst>
      <p:ext uri="{BB962C8B-B14F-4D97-AF65-F5344CB8AC3E}">
        <p14:creationId xmlns:p14="http://schemas.microsoft.com/office/powerpoint/2010/main" val="999397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RESOLUÇÃO Nº 11, DE 11 DE DEZEMBRO DE 2017 Dispõe sobre a divulgação da agenda de compromissos públicos pelos agentes públicos mencionados nos incisos I a IV do art. 2º da Lei n.º 12.813, de 16 de maio de 2013. A COMISSÃO DE ÉTICA PÚBLICA, no uso das atribuições que lhe confere o art. 8º, I, II, III e VIII, da Lei n.º 12.813, de 16 de maio de 2013, e tendo em vista o disposto no art. 11 da referida lei, resolve: Art. 1º Esta Resolução dispõe sobre a divulgação da agenda de compromissos públicos pelos agentes públicos mencionados nos incisos I a IV do art. 2º da Lei n.º 12.813, de 16 de maio de 2013. Art. 2º Para fins desta Resolução, considera-se: I - agenda de compromissos públicos: registro publicado em transparência ativa na página do órgão ou entidade em que devem constar todas as audiências, eventos públicos e reuniões governamentais de que participe a autoridade, ainda que realizadas por meios não presenciais; II - particular: todo aquele que solicite audiência para tratar de interesse privado seu ou de terceiros, mesmo que ocupante de posto, cargo, emprego ou função pública; III - agente político: detentor de cargo eletivo, eleito por mandatos transitórios, como os Chefes de Poder Executivo e membros do Poder Legislativo, além de cargos de Ministros de Estado e de Secretários nas Unidades da Federação; IV - audiência: encontro entre particular e agente público, ou entre agentes públicos e políticos, para tratar de assunto inerente à atividade do órgão ou entidade; V - evento público: atividade aberta ao público, geral ou específico, tais como congressos, seminários, convenções, solenidades, fóruns, conferências e similares; VI - reunião governamental: encontro entre agentes públicos de diferentes órgãos ou entidades; VII - despacho interno: encontro entre agentes públicos do próprio órgão ou entidade para tratar de assuntos internos; e VIII - eventos político-eleitorais: eventos de natureza político-eleitoral dos quais participe a autoridade na condição de cidadão-eleitor, tais como convenções e reuniões de partidos políticos, comícios e manifestações públicas autorizadas em lei. Art. 3º Os agentes públicos mencionados nos incisos I a IV do art. 2º da Lei nº 12.813, de 2013, deverão divulgar agendas de compromissos públicos com todas as audiências, eventos públicos e reuniões governamentais de que participem, ainda que realizadas por meios não presenciais. § 1º Deverão ser divulgadas na agenda de compromissos públicos as informações relativas à participação da autoridade em eventos e atividades custeadas por terceiros, nos termos da Orientação Normativa Conjunta CGU/CEP n.º 1, de 6 de maio de 2016. § 2º Não são consideradas audiências as atividades finalísticas de atendimento ao público. § 3º Os agentes públicos deverão registrar em suas agendas quando não houver compromissos públicos ou informar os períodos utilizados para despachos internos. 21/12/2017 RESOLUÇÃO Nº 11, DE 11 DE DEZEMBRO DE 2017 - Diário Oficial da União - Imprensa Nacional http://portal.imprensanacional.gov.br/web/</a:t>
            </a:r>
            <a:r>
              <a:rPr lang="pt-BR" dirty="0" err="1"/>
              <a:t>guest</a:t>
            </a:r>
            <a:r>
              <a:rPr lang="pt-BR" dirty="0"/>
              <a:t>/</a:t>
            </a:r>
            <a:r>
              <a:rPr lang="pt-BR" dirty="0" err="1"/>
              <a:t>consulta?p_p_id</a:t>
            </a:r>
            <a:r>
              <a:rPr lang="pt-BR" dirty="0"/>
              <a:t>=101&amp;p_p_lifecycle=0&amp;p_p_state=</a:t>
            </a:r>
            <a:r>
              <a:rPr lang="pt-BR" dirty="0" err="1"/>
              <a:t>maximized&amp;p_p_mode</a:t>
            </a:r>
            <a:r>
              <a:rPr lang="pt-BR" dirty="0"/>
              <a:t>=view&amp;_101_struts_act… 2/2 § 4º Os eventos político-eleitorais de que participe a autoridade deverão ser registrados em sua agenda de compromissos públicos, informando-se as condições de logística e financeiras de sua participação. Art. 4º Para cada compromisso divulgado na agenda, deverão ser informados o nome do solicitante da audiência ou reunião governamental e o órgão ou entidade que representa, a descrição dos assuntos tratados, o local, a data, o horário e a lista de participantes, com exceção deste último requisito no caso dos eventos públicos. § 1º A agenda de compromissos públicos deverá ser divulgada diariamente, na rede mundial de computadores - internet. § 2º No caso de haver informações sujeitas a restrição de acesso, nos termos da Lei n.º 12.527, de 18 de novembro de 2011, ou a sigilo legal, a autoridade deverá registrá-las na agenda de compromissos públicos como "Informação protegida por sigilo legal ou restrição de acesso", divulgando a parte não sigilosa. § 3º Os compromissos previamente agendados e que não ocorrerem deverão constar da agenda com a anotação de cancelamento. § 4º Compromissos realizados sem prévio agendamento e as alterações ocorridas nos compromissos previamente agendados, inclusive as relativas aos assuntos tratados, deverão ser registrados na agenda de compromissos públicos em até dois dias úteis após a sua realização. § 5º Todos os registros de compromissos deverão permanecer disponíveis para visualização, em transparência ativa, pelo período de dois anos. § 6º Vencido o prazo previsto no § 5º, todos os registros de compromissos deverão compor banco de dados acessível e em formato aberto. Art. 5º Esta Resolução entra em vigor após decorridos sessenta dias de sua publicação. </a:t>
            </a:r>
          </a:p>
        </p:txBody>
      </p:sp>
      <p:sp>
        <p:nvSpPr>
          <p:cNvPr id="4" name="Espaço Reservado para Número de Slide 3"/>
          <p:cNvSpPr>
            <a:spLocks noGrp="1"/>
          </p:cNvSpPr>
          <p:nvPr>
            <p:ph type="sldNum" sz="quarter" idx="10"/>
          </p:nvPr>
        </p:nvSpPr>
        <p:spPr/>
        <p:txBody>
          <a:bodyPr/>
          <a:lstStyle/>
          <a:p>
            <a:fld id="{9E174515-DCCE-4BA9-BBB6-C02A1F505A8D}" type="slidenum">
              <a:rPr lang="pt-BR" smtClean="0"/>
              <a:t>10</a:t>
            </a:fld>
            <a:endParaRPr lang="pt-BR"/>
          </a:p>
        </p:txBody>
      </p:sp>
    </p:spTree>
    <p:extLst>
      <p:ext uri="{BB962C8B-B14F-4D97-AF65-F5344CB8AC3E}">
        <p14:creationId xmlns:p14="http://schemas.microsoft.com/office/powerpoint/2010/main" val="1835748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Art. 8</a:t>
            </a:r>
            <a:r>
              <a:rPr lang="pt-BR" u="sng" baseline="30000"/>
              <a:t>o</a:t>
            </a:r>
            <a:r>
              <a:rPr lang="pt-BR"/>
              <a:t>  Sem prejuízo de suas competências institucionais, compete à Comissão de Ética Pública, instituída no âmbito do Poder Executivo federal, e à Controladoria-Geral da União, conforme o caso:</a:t>
            </a:r>
          </a:p>
          <a:p>
            <a:r>
              <a:rPr lang="pt-BR"/>
              <a:t>I - estabelecer normas, procedimentos e mecanismos que objetivem prevenir ou impedir eventual conflito de interesses;</a:t>
            </a:r>
          </a:p>
          <a:p>
            <a:r>
              <a:rPr lang="pt-BR"/>
              <a:t>II - avaliar e fiscalizar a ocorrência de situações que configuram conflito de interesses e determinar medidas para a prevenção ou eliminação do conflito;</a:t>
            </a:r>
          </a:p>
          <a:p>
            <a:r>
              <a:rPr lang="pt-BR"/>
              <a:t>III - orientar e dirimir dúvidas e controvérsias acerca da interpretação das normas que regulam o conflito de interesses, inclusive as estabelecidas nesta Lei; </a:t>
            </a:r>
            <a:r>
              <a:rPr lang="pt-BR" b="1" u="sng"/>
              <a:t>- falar das capacitações</a:t>
            </a:r>
          </a:p>
          <a:p>
            <a:r>
              <a:rPr lang="pt-BR"/>
              <a:t>IV - manifestar-se sobre a existência ou não de conflito de interesses nas consultas a elas submetidas;</a:t>
            </a:r>
          </a:p>
          <a:p>
            <a:r>
              <a:rPr lang="pt-BR"/>
              <a:t>V - autorizar o ocupante de cargo ou emprego no âmbito do Poder Executivo federal a exercer atividade privada, quando verificada a inexistência de conflito de interesses ou sua irrelevância; </a:t>
            </a:r>
            <a:r>
              <a:rPr lang="pt-BR" b="1" u="sng"/>
              <a:t>comentar que há consulta na CEP e na CGU – nesta, via </a:t>
            </a:r>
            <a:r>
              <a:rPr lang="pt-BR" b="1" u="sng" err="1"/>
              <a:t>SeCI</a:t>
            </a:r>
            <a:r>
              <a:rPr lang="pt-BR" b="1" u="sng"/>
              <a:t>.</a:t>
            </a:r>
          </a:p>
          <a:p>
            <a:r>
              <a:rPr lang="pt-BR"/>
              <a:t>VI - dispensar a quem haja ocupado cargo ou emprego no âmbito do Poder Executivo federal de cumprir o período de impedimento a que se refere o inciso II do art. 6</a:t>
            </a:r>
            <a:r>
              <a:rPr lang="pt-BR" u="sng" baseline="30000"/>
              <a:t>o</a:t>
            </a:r>
            <a:r>
              <a:rPr lang="pt-BR"/>
              <a:t>, quando verificada a inexistência de conflito de interesses ou sua irrelevância; </a:t>
            </a:r>
            <a:r>
              <a:rPr lang="pt-BR" b="1" u="sng"/>
              <a:t>feito pela CEP, via consulta</a:t>
            </a:r>
          </a:p>
          <a:p>
            <a:r>
              <a:rPr lang="pt-BR"/>
              <a:t>VII – dispor, em conjunto com o Ministério do Planejamento, Orçamento e Gestão, sobre a comunicação pelos ocupantes de cargo ou emprego no âmbito do Poder Executivo federal de alterações patrimoniais relevantes, exercício de atividade privada ou recebimento de propostas de trabalho, contrato ou negócio no setor privado; e</a:t>
            </a:r>
          </a:p>
          <a:p>
            <a:r>
              <a:rPr lang="pt-BR"/>
              <a:t>VIII - fiscalizar a divulgação da agenda de compromissos públicos, conforme prevista no art. 11. </a:t>
            </a:r>
            <a:r>
              <a:rPr lang="pt-BR" b="1" u="sng"/>
              <a:t>Resolução apresentada no marco legal</a:t>
            </a:r>
          </a:p>
          <a:p>
            <a:r>
              <a:rPr lang="pt-BR"/>
              <a:t>Parágrafo único.  A Comissão de Ética Pública atuará nos casos que envolvam os agentes públicos mencionados nos incisos I a IV do art. 2</a:t>
            </a:r>
            <a:r>
              <a:rPr lang="pt-BR" u="sng" baseline="30000"/>
              <a:t>o</a:t>
            </a:r>
            <a:r>
              <a:rPr lang="pt-BR"/>
              <a:t> e a Controladoria-Geral da União, nos casos que envolvam os demais agentes, observado o disposto em regulamento.</a:t>
            </a:r>
          </a:p>
          <a:p>
            <a:endParaRPr lang="en-US"/>
          </a:p>
          <a:p>
            <a:r>
              <a:rPr lang="en-US" b="1" u="sng"/>
              <a:t>CGU e CEP tb </a:t>
            </a:r>
            <a:r>
              <a:rPr lang="en-US" b="1" u="sng" err="1"/>
              <a:t>recebem</a:t>
            </a:r>
            <a:r>
              <a:rPr lang="en-US" b="1" u="sng"/>
              <a:t> </a:t>
            </a:r>
            <a:r>
              <a:rPr lang="en-US" b="1" u="sng" err="1"/>
              <a:t>denúncias</a:t>
            </a:r>
            <a:r>
              <a:rPr lang="en-US" b="1" u="sng"/>
              <a:t> </a:t>
            </a:r>
            <a:r>
              <a:rPr lang="en-US" b="1" u="sng" err="1"/>
              <a:t>sobre</a:t>
            </a:r>
            <a:r>
              <a:rPr lang="en-US" b="1" u="sng"/>
              <a:t> CI para </a:t>
            </a:r>
            <a:r>
              <a:rPr lang="en-US" b="1" u="sng" err="1"/>
              <a:t>apuração</a:t>
            </a:r>
            <a:r>
              <a:rPr lang="en-US" b="1" u="sng"/>
              <a:t> e eventual </a:t>
            </a:r>
            <a:r>
              <a:rPr lang="en-US" b="1" u="sng" err="1"/>
              <a:t>aplicação</a:t>
            </a:r>
            <a:r>
              <a:rPr lang="en-US" b="1" u="sng"/>
              <a:t> de </a:t>
            </a:r>
            <a:r>
              <a:rPr lang="en-US" b="1" u="sng" err="1"/>
              <a:t>sanções</a:t>
            </a:r>
            <a:r>
              <a:rPr lang="en-US" b="1" u="sng"/>
              <a:t>.</a:t>
            </a:r>
          </a:p>
        </p:txBody>
      </p:sp>
      <p:sp>
        <p:nvSpPr>
          <p:cNvPr id="4" name="Espaço Reservado para Número de Slide 3"/>
          <p:cNvSpPr>
            <a:spLocks noGrp="1"/>
          </p:cNvSpPr>
          <p:nvPr>
            <p:ph type="sldNum" sz="quarter" idx="5"/>
          </p:nvPr>
        </p:nvSpPr>
        <p:spPr/>
        <p:txBody>
          <a:bodyPr/>
          <a:lstStyle/>
          <a:p>
            <a:fld id="{9E174515-DCCE-4BA9-BBB6-C02A1F505A8D}" type="slidenum">
              <a:rPr lang="pt-BR" smtClean="0"/>
              <a:t>11</a:t>
            </a:fld>
            <a:endParaRPr lang="pt-BR"/>
          </a:p>
        </p:txBody>
      </p:sp>
    </p:spTree>
    <p:extLst>
      <p:ext uri="{BB962C8B-B14F-4D97-AF65-F5344CB8AC3E}">
        <p14:creationId xmlns:p14="http://schemas.microsoft.com/office/powerpoint/2010/main" val="754745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Ementário das decisões está divulgado em dados abertos.</a:t>
            </a:r>
          </a:p>
          <a:p>
            <a:r>
              <a:rPr lang="pt-BR" dirty="0"/>
              <a:t>O Painel de Conflito de Interesses está finalizado e será aberto na web</a:t>
            </a:r>
          </a:p>
        </p:txBody>
      </p:sp>
      <p:sp>
        <p:nvSpPr>
          <p:cNvPr id="4" name="Espaço Reservado para Número de Slide 3"/>
          <p:cNvSpPr>
            <a:spLocks noGrp="1"/>
          </p:cNvSpPr>
          <p:nvPr>
            <p:ph type="sldNum" sz="quarter" idx="10"/>
          </p:nvPr>
        </p:nvSpPr>
        <p:spPr/>
        <p:txBody>
          <a:bodyPr/>
          <a:lstStyle/>
          <a:p>
            <a:fld id="{9E174515-DCCE-4BA9-BBB6-C02A1F505A8D}" type="slidenum">
              <a:rPr lang="pt-BR" smtClean="0"/>
              <a:t>12</a:t>
            </a:fld>
            <a:endParaRPr lang="pt-BR"/>
          </a:p>
        </p:txBody>
      </p:sp>
    </p:spTree>
    <p:extLst>
      <p:ext uri="{BB962C8B-B14F-4D97-AF65-F5344CB8AC3E}">
        <p14:creationId xmlns:p14="http://schemas.microsoft.com/office/powerpoint/2010/main" val="1229845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Desde 2014</a:t>
            </a:r>
          </a:p>
          <a:p>
            <a:r>
              <a:rPr lang="pt-BR" dirty="0"/>
              <a:t>Total 5034</a:t>
            </a:r>
          </a:p>
          <a:p>
            <a:r>
              <a:rPr lang="pt-BR" dirty="0"/>
              <a:t>Consultas 2231</a:t>
            </a:r>
          </a:p>
          <a:p>
            <a:r>
              <a:rPr lang="pt-BR" dirty="0"/>
              <a:t>Autorização 2803</a:t>
            </a:r>
          </a:p>
        </p:txBody>
      </p:sp>
      <p:sp>
        <p:nvSpPr>
          <p:cNvPr id="4" name="Espaço Reservado para Número de Slide 3"/>
          <p:cNvSpPr>
            <a:spLocks noGrp="1"/>
          </p:cNvSpPr>
          <p:nvPr>
            <p:ph type="sldNum" sz="quarter" idx="10"/>
          </p:nvPr>
        </p:nvSpPr>
        <p:spPr/>
        <p:txBody>
          <a:bodyPr/>
          <a:lstStyle/>
          <a:p>
            <a:fld id="{9E174515-DCCE-4BA9-BBB6-C02A1F505A8D}" type="slidenum">
              <a:rPr lang="pt-BR" smtClean="0"/>
              <a:t>13</a:t>
            </a:fld>
            <a:endParaRPr lang="pt-BR"/>
          </a:p>
        </p:txBody>
      </p:sp>
    </p:spTree>
    <p:extLst>
      <p:ext uri="{BB962C8B-B14F-4D97-AF65-F5344CB8AC3E}">
        <p14:creationId xmlns:p14="http://schemas.microsoft.com/office/powerpoint/2010/main" val="1375840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r>
              <a:rPr lang="pt-BR" dirty="0"/>
              <a:t>Total 4983</a:t>
            </a:r>
          </a:p>
          <a:p>
            <a:r>
              <a:rPr lang="pt-BR" dirty="0"/>
              <a:t>Consultas 2215</a:t>
            </a:r>
          </a:p>
          <a:p>
            <a:r>
              <a:rPr lang="pt-BR" dirty="0"/>
              <a:t>Autorização 2768</a:t>
            </a:r>
          </a:p>
        </p:txBody>
      </p:sp>
      <p:sp>
        <p:nvSpPr>
          <p:cNvPr id="4" name="Espaço Reservado para Número de Slide 3"/>
          <p:cNvSpPr>
            <a:spLocks noGrp="1"/>
          </p:cNvSpPr>
          <p:nvPr>
            <p:ph type="sldNum" sz="quarter" idx="10"/>
          </p:nvPr>
        </p:nvSpPr>
        <p:spPr/>
        <p:txBody>
          <a:bodyPr/>
          <a:lstStyle/>
          <a:p>
            <a:fld id="{9E174515-DCCE-4BA9-BBB6-C02A1F505A8D}" type="slidenum">
              <a:rPr lang="pt-BR" smtClean="0"/>
              <a:t>14</a:t>
            </a:fld>
            <a:endParaRPr lang="pt-BR"/>
          </a:p>
        </p:txBody>
      </p:sp>
    </p:spTree>
    <p:extLst>
      <p:ext uri="{BB962C8B-B14F-4D97-AF65-F5344CB8AC3E}">
        <p14:creationId xmlns:p14="http://schemas.microsoft.com/office/powerpoint/2010/main" val="3641961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8"/>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ea typeface="SimSun" charset="-122"/>
              </a:defRPr>
            </a:lvl1pPr>
            <a:lvl2pPr eaLnBrk="0">
              <a:tabLst>
                <a:tab pos="723900" algn="l"/>
                <a:tab pos="1447800" algn="l"/>
                <a:tab pos="2171700" algn="l"/>
                <a:tab pos="2895600" algn="l"/>
              </a:tabLst>
              <a:defRPr>
                <a:solidFill>
                  <a:schemeClr val="bg1"/>
                </a:solidFill>
                <a:latin typeface="Arial" charset="0"/>
                <a:ea typeface="SimSun" charset="-122"/>
              </a:defRPr>
            </a:lvl2pPr>
            <a:lvl3pPr eaLnBrk="0">
              <a:tabLst>
                <a:tab pos="723900" algn="l"/>
                <a:tab pos="1447800" algn="l"/>
                <a:tab pos="2171700" algn="l"/>
                <a:tab pos="2895600" algn="l"/>
              </a:tabLst>
              <a:defRPr>
                <a:solidFill>
                  <a:schemeClr val="bg1"/>
                </a:solidFill>
                <a:latin typeface="Arial" charset="0"/>
                <a:ea typeface="SimSun" charset="-122"/>
              </a:defRPr>
            </a:lvl3pPr>
            <a:lvl4pPr eaLnBrk="0">
              <a:tabLst>
                <a:tab pos="723900" algn="l"/>
                <a:tab pos="1447800" algn="l"/>
                <a:tab pos="2171700" algn="l"/>
                <a:tab pos="2895600" algn="l"/>
              </a:tabLst>
              <a:defRPr>
                <a:solidFill>
                  <a:schemeClr val="bg1"/>
                </a:solidFill>
                <a:latin typeface="Arial" charset="0"/>
                <a:ea typeface="SimSun" charset="-122"/>
              </a:defRPr>
            </a:lvl4pPr>
            <a:lvl5pPr eaLnBrk="0">
              <a:tabLst>
                <a:tab pos="723900" algn="l"/>
                <a:tab pos="1447800" algn="l"/>
                <a:tab pos="2171700" algn="l"/>
                <a:tab pos="2895600"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9pPr>
          </a:lstStyle>
          <a:p>
            <a:pPr eaLnBrk="1"/>
            <a:fld id="{780F88B6-11FB-403D-B385-CF43E1456EE3}" type="slidenum">
              <a:rPr lang="pt-BR" altLang="pt-BR">
                <a:solidFill>
                  <a:srgbClr val="000000"/>
                </a:solidFill>
                <a:latin typeface="Times New Roman" pitchFamily="16" charset="0"/>
              </a:rPr>
              <a:pPr eaLnBrk="1"/>
              <a:t>15</a:t>
            </a:fld>
            <a:endParaRPr lang="pt-BR" altLang="pt-BR">
              <a:solidFill>
                <a:srgbClr val="000000"/>
              </a:solidFill>
              <a:latin typeface="Times New Roman" pitchFamily="16" charset="0"/>
            </a:endParaRPr>
          </a:p>
        </p:txBody>
      </p:sp>
      <p:sp>
        <p:nvSpPr>
          <p:cNvPr id="43011" name="Rectangle 1"/>
          <p:cNvSpPr txBox="1">
            <a:spLocks noGrp="1" noRot="1" noChangeAspect="1" noChangeArrowheads="1" noTextEdit="1"/>
          </p:cNvSpPr>
          <p:nvPr>
            <p:ph type="sldImg"/>
          </p:nvPr>
        </p:nvSpPr>
        <p:spPr>
          <a:xfrm>
            <a:off x="2822575" y="604838"/>
            <a:ext cx="5292725" cy="29765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txBox="1">
            <a:spLocks noGrp="1" noChangeArrowheads="1"/>
          </p:cNvSpPr>
          <p:nvPr>
            <p:ph type="body" idx="1"/>
          </p:nvPr>
        </p:nvSpPr>
        <p:spPr>
          <a:xfrm>
            <a:off x="1093769" y="3775306"/>
            <a:ext cx="8750148" cy="350859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b="1" dirty="0">
                <a:solidFill>
                  <a:srgbClr val="FF0000"/>
                </a:solidFill>
              </a:rPr>
              <a:t>Quem faz a apuração e aplica essas sanções?</a:t>
            </a:r>
            <a:endParaRPr lang="es-419" b="1" dirty="0">
              <a:solidFill>
                <a:srgbClr val="FF0000"/>
              </a:solidFill>
            </a:endParaRPr>
          </a:p>
          <a:p>
            <a:r>
              <a:rPr lang="pt-BR" dirty="0"/>
              <a:t>Art. 12.  O agente público que praticar os atos previstos nos </a:t>
            </a:r>
            <a:r>
              <a:rPr lang="pt-BR" dirty="0" err="1"/>
              <a:t>arts</a:t>
            </a:r>
            <a:r>
              <a:rPr lang="pt-BR" dirty="0"/>
              <a:t>. 5</a:t>
            </a:r>
            <a:r>
              <a:rPr lang="pt-BR" u="sng" baseline="30000" dirty="0"/>
              <a:t>o</a:t>
            </a:r>
            <a:r>
              <a:rPr lang="pt-BR" dirty="0"/>
              <a:t> e 6</a:t>
            </a:r>
            <a:r>
              <a:rPr lang="pt-BR" u="sng" baseline="30000" dirty="0"/>
              <a:t>o</a:t>
            </a:r>
            <a:r>
              <a:rPr lang="pt-BR" dirty="0"/>
              <a:t> desta Lei incorre em improbidade administrativa, na forma do </a:t>
            </a:r>
            <a:r>
              <a:rPr lang="pt-BR" dirty="0">
                <a:hlinkClick r:id="rId3">
                  <a:extLst>
                    <a:ext uri="{A12FA001-AC4F-418D-AE19-62706E023703}">
                      <ahyp:hlinkClr xmlns="" xmlns:ahyp="http://schemas.microsoft.com/office/drawing/2018/hyperlinkcolor" val="tx"/>
                    </a:ext>
                  </a:extLst>
                </a:hlinkClick>
              </a:rPr>
              <a:t>art. 11 da Lei n</a:t>
            </a:r>
            <a:r>
              <a:rPr lang="pt-BR" u="sng" baseline="30000" dirty="0">
                <a:hlinkClick r:id="rId3">
                  <a:extLst>
                    <a:ext uri="{A12FA001-AC4F-418D-AE19-62706E023703}">
                      <ahyp:hlinkClr xmlns="" xmlns:ahyp="http://schemas.microsoft.com/office/drawing/2018/hyperlinkcolor" val="tx"/>
                    </a:ext>
                  </a:extLst>
                </a:hlinkClick>
              </a:rPr>
              <a:t>o</a:t>
            </a:r>
            <a:r>
              <a:rPr lang="pt-BR" dirty="0">
                <a:hlinkClick r:id="rId3">
                  <a:extLst>
                    <a:ext uri="{A12FA001-AC4F-418D-AE19-62706E023703}">
                      <ahyp:hlinkClr xmlns="" xmlns:ahyp="http://schemas.microsoft.com/office/drawing/2018/hyperlinkcolor" val="tx"/>
                    </a:ext>
                  </a:extLst>
                </a:hlinkClick>
              </a:rPr>
              <a:t> 8.429, de 2 de junho de 1992</a:t>
            </a:r>
            <a:r>
              <a:rPr lang="pt-BR" dirty="0"/>
              <a:t>, quando não caracterizada qualquer das condutas descritas nos </a:t>
            </a:r>
            <a:r>
              <a:rPr lang="pt-BR" dirty="0" err="1"/>
              <a:t>arts</a:t>
            </a:r>
            <a:r>
              <a:rPr lang="pt-BR" dirty="0"/>
              <a:t>. 9</a:t>
            </a:r>
            <a:r>
              <a:rPr lang="pt-BR" u="sng" baseline="30000" dirty="0"/>
              <a:t>o</a:t>
            </a:r>
            <a:r>
              <a:rPr lang="pt-BR" dirty="0"/>
              <a:t> e 10 daquela Lei.</a:t>
            </a:r>
          </a:p>
          <a:p>
            <a:r>
              <a:rPr lang="pt-BR" dirty="0"/>
              <a:t>Parágrafo único.  Sem prejuízo do disposto no </a:t>
            </a:r>
            <a:r>
              <a:rPr lang="pt-BR" b="1" dirty="0"/>
              <a:t>caput</a:t>
            </a:r>
            <a:r>
              <a:rPr lang="pt-BR" dirty="0"/>
              <a:t> e da aplicação das demais sanções cabíveis, fica o agente público que se encontrar em situação de conflito de interesses sujeito à aplicação da penalidade disciplinar de demissão, prevista no </a:t>
            </a:r>
            <a:r>
              <a:rPr lang="pt-BR" dirty="0">
                <a:hlinkClick r:id="rId4"/>
              </a:rPr>
              <a:t>inciso III do art. 127</a:t>
            </a:r>
            <a:r>
              <a:rPr lang="pt-BR" dirty="0"/>
              <a:t> e no </a:t>
            </a:r>
            <a:r>
              <a:rPr lang="pt-BR" dirty="0">
                <a:hlinkClick r:id="rId5"/>
              </a:rPr>
              <a:t>art. 132 da Lei nº 8.112, de 11 de dezembro de 1990,</a:t>
            </a:r>
            <a:r>
              <a:rPr lang="pt-BR" dirty="0"/>
              <a:t> ou medida equivalente.</a:t>
            </a:r>
          </a:p>
          <a:p>
            <a:endParaRPr lang="pt-BR" altLang="pt-BR" dirty="0"/>
          </a:p>
        </p:txBody>
      </p:sp>
    </p:spTree>
    <p:extLst>
      <p:ext uri="{BB962C8B-B14F-4D97-AF65-F5344CB8AC3E}">
        <p14:creationId xmlns:p14="http://schemas.microsoft.com/office/powerpoint/2010/main" val="407141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9E174515-DCCE-4BA9-BBB6-C02A1F505A8D}" type="slidenum">
              <a:rPr lang="pt-BR" smtClean="0"/>
              <a:t>16</a:t>
            </a:fld>
            <a:endParaRPr lang="pt-BR"/>
          </a:p>
        </p:txBody>
      </p:sp>
    </p:spTree>
    <p:extLst>
      <p:ext uri="{BB962C8B-B14F-4D97-AF65-F5344CB8AC3E}">
        <p14:creationId xmlns:p14="http://schemas.microsoft.com/office/powerpoint/2010/main" val="3031989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fontAlgn="base"/>
            <a:r>
              <a:rPr lang="pt-BR" sz="1200" b="1" i="0" u="none" strike="noStrike" kern="1200" dirty="0">
                <a:solidFill>
                  <a:schemeClr val="tx1"/>
                </a:solidFill>
                <a:effectLst/>
                <a:latin typeface="+mn-lt"/>
                <a:ea typeface="+mn-ea"/>
                <a:cs typeface="+mn-cs"/>
                <a:hlinkClick r:id="rId3"/>
              </a:rPr>
              <a:t>Carol: enfatizar o "durante e após"</a:t>
            </a:r>
          </a:p>
          <a:p>
            <a:pPr fontAlgn="base"/>
            <a:endParaRPr lang="pt-BR" sz="1200" b="1" i="0" u="none" strike="noStrike" kern="1200" dirty="0">
              <a:solidFill>
                <a:schemeClr val="tx1"/>
              </a:solidFill>
              <a:effectLst/>
              <a:latin typeface="+mn-lt"/>
              <a:ea typeface="+mn-ea"/>
              <a:cs typeface="+mn-cs"/>
              <a:hlinkClick r:id="rId3"/>
            </a:endParaRPr>
          </a:p>
          <a:p>
            <a:pPr fontAlgn="base"/>
            <a:r>
              <a:rPr lang="pt-BR" sz="1200" b="1" i="0" u="none" strike="noStrike" kern="1200" dirty="0">
                <a:solidFill>
                  <a:schemeClr val="tx1"/>
                </a:solidFill>
                <a:effectLst/>
                <a:latin typeface="+mn-lt"/>
                <a:ea typeface="+mn-ea"/>
                <a:cs typeface="+mn-cs"/>
                <a:hlinkClick r:id="rId3"/>
              </a:rPr>
              <a:t>Lei de Conflito de Interesses - Lei 12.813/2013</a:t>
            </a:r>
            <a:endParaRPr lang="pt-BR" sz="1200" b="0" i="0" kern="1200" dirty="0">
              <a:solidFill>
                <a:schemeClr val="tx1"/>
              </a:solidFill>
              <a:effectLst/>
              <a:latin typeface="+mn-lt"/>
              <a:ea typeface="+mn-ea"/>
              <a:cs typeface="+mn-cs"/>
            </a:endParaRPr>
          </a:p>
          <a:p>
            <a:pPr fontAlgn="base"/>
            <a:r>
              <a:rPr lang="pt-BR" sz="1200" b="0" i="0" kern="1200" dirty="0">
                <a:solidFill>
                  <a:schemeClr val="tx1"/>
                </a:solidFill>
                <a:effectLst/>
                <a:latin typeface="+mn-lt"/>
                <a:ea typeface="+mn-ea"/>
                <a:cs typeface="+mn-cs"/>
              </a:rPr>
              <a:t>Dispõe sobre o conflito de interesses no exercício de cargo ou emprego do Poder Executivo federal e impedimentos posteriores ao exercício do cargo ou emprego; e revoga dispositivos da Lei no 9.986, de 18 de julho de 2000, e das Medidas Provisórias nos 2.216-37, de 31 de agosto de 2001, e 2.225-45, de 4 de setembro de 2001. </a:t>
            </a:r>
          </a:p>
          <a:p>
            <a:pPr fontAlgn="base"/>
            <a:r>
              <a:rPr lang="pt-BR" sz="1200" b="1" i="0" u="none" strike="noStrike" kern="1200" dirty="0">
                <a:solidFill>
                  <a:schemeClr val="tx1"/>
                </a:solidFill>
                <a:effectLst/>
                <a:latin typeface="+mn-lt"/>
                <a:ea typeface="+mn-ea"/>
                <a:cs typeface="+mn-cs"/>
                <a:hlinkClick r:id="rId4"/>
              </a:rPr>
              <a:t>Portaria Interministerial nº 333/2013</a:t>
            </a:r>
            <a:endParaRPr lang="pt-BR" sz="1200" b="0" i="0" kern="1200" dirty="0">
              <a:solidFill>
                <a:schemeClr val="tx1"/>
              </a:solidFill>
              <a:effectLst/>
              <a:latin typeface="+mn-lt"/>
              <a:ea typeface="+mn-ea"/>
              <a:cs typeface="+mn-cs"/>
            </a:endParaRPr>
          </a:p>
          <a:p>
            <a:pPr fontAlgn="base"/>
            <a:r>
              <a:rPr lang="pt-BR" sz="1200" b="0" i="0" kern="1200" dirty="0">
                <a:solidFill>
                  <a:schemeClr val="tx1"/>
                </a:solidFill>
                <a:effectLst/>
                <a:latin typeface="+mn-lt"/>
                <a:ea typeface="+mn-ea"/>
                <a:cs typeface="+mn-cs"/>
              </a:rPr>
              <a:t>A consulta sobre a existência de conflito de interesses e o pedido de autorização para o exercício de atividade privada por servidor ou empregado público do Poder Executivo federal no âmbito da competência atribuída à Controladoria-Geral da União - CGU pelo § 1º do art. 4º e pelo art. 8º da Lei nº 12.813, de 16 de maio de 2013, são disciplinados por esta Portaria.</a:t>
            </a:r>
          </a:p>
          <a:p>
            <a:pPr fontAlgn="base">
              <a:buFont typeface="Wingdings" panose="05000000000000000000" pitchFamily="2" charset="2"/>
              <a:buNone/>
            </a:pPr>
            <a:endParaRPr lang="en-US" dirty="0"/>
          </a:p>
        </p:txBody>
      </p:sp>
      <p:sp>
        <p:nvSpPr>
          <p:cNvPr id="4" name="Espaço Reservado para Número de Slide 3"/>
          <p:cNvSpPr>
            <a:spLocks noGrp="1"/>
          </p:cNvSpPr>
          <p:nvPr>
            <p:ph type="sldNum" sz="quarter" idx="5"/>
          </p:nvPr>
        </p:nvSpPr>
        <p:spPr/>
        <p:txBody>
          <a:bodyPr/>
          <a:lstStyle/>
          <a:p>
            <a:fld id="{9E174515-DCCE-4BA9-BBB6-C02A1F505A8D}" type="slidenum">
              <a:rPr lang="pt-BR" smtClean="0"/>
              <a:t>2</a:t>
            </a:fld>
            <a:endParaRPr lang="pt-BR"/>
          </a:p>
        </p:txBody>
      </p:sp>
    </p:spTree>
    <p:extLst>
      <p:ext uri="{BB962C8B-B14F-4D97-AF65-F5344CB8AC3E}">
        <p14:creationId xmlns:p14="http://schemas.microsoft.com/office/powerpoint/2010/main" val="287171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fontAlgn="base">
              <a:buFont typeface="Wingdings" panose="05000000000000000000" pitchFamily="2" charset="2"/>
              <a:buChar char="v"/>
            </a:pPr>
            <a:r>
              <a:rPr lang="pt-BR" b="1" dirty="0">
                <a:hlinkClick r:id="rId3"/>
              </a:rPr>
              <a:t>Portaria CGU nº 1.911, de 4 de outubro de 2013</a:t>
            </a:r>
            <a:endParaRPr lang="pt-BR" dirty="0"/>
          </a:p>
          <a:p>
            <a:pPr fontAlgn="base">
              <a:buFont typeface="Wingdings" panose="05000000000000000000" pitchFamily="2" charset="2"/>
              <a:buChar char="v"/>
            </a:pPr>
            <a:r>
              <a:rPr lang="pt-BR" dirty="0"/>
              <a:t>Define os procedimentos internos necessários à deliberação da CGU sobre consultas ou pedido de autorização.</a:t>
            </a:r>
          </a:p>
          <a:p>
            <a:pPr marL="0" indent="0" fontAlgn="base">
              <a:buNone/>
            </a:pPr>
            <a:r>
              <a:rPr lang="pt-BR" sz="1200" b="1" dirty="0">
                <a:hlinkClick r:id="rId4"/>
              </a:rPr>
              <a:t>Orientação Normativa Conjunta CGU-CEP nº 01, de 06 de maio 2016</a:t>
            </a:r>
            <a:endParaRPr lang="pt-BR" sz="1200" dirty="0"/>
          </a:p>
          <a:p>
            <a:pPr marL="0" indent="0" fontAlgn="base">
              <a:buNone/>
            </a:pPr>
            <a:r>
              <a:rPr lang="pt-BR" sz="1200" dirty="0"/>
              <a:t>Dispõe sobre a participação de agentes públicos federais em eventos e atividades custeados por terceiros.</a:t>
            </a:r>
          </a:p>
          <a:p>
            <a:pPr marL="0" indent="0" fontAlgn="base">
              <a:buNone/>
            </a:pPr>
            <a:r>
              <a:rPr lang="pt-BR" sz="1200" b="1" dirty="0"/>
              <a:t>Orientação Normativa Conjunta CGU-CEP nº 02, de 12 de julho 2016</a:t>
            </a:r>
            <a:endParaRPr lang="pt-BR" sz="1200" dirty="0"/>
          </a:p>
          <a:p>
            <a:pPr marL="0" indent="0" fontAlgn="base">
              <a:buNone/>
            </a:pPr>
            <a:r>
              <a:rPr lang="pt-BR" sz="1200" dirty="0"/>
              <a:t>Dispõe sobre a participação de agentes públicos nos Jogos Olímpicos e Paralímpicos. </a:t>
            </a:r>
          </a:p>
          <a:p>
            <a:pPr marL="0" indent="0" fontAlgn="base">
              <a:buNone/>
            </a:pPr>
            <a:r>
              <a:rPr lang="pt-BR" sz="1200" b="1" dirty="0">
                <a:hlinkClick r:id="rId5"/>
              </a:rPr>
              <a:t>Orientação Normativa CGU nº 01/2014</a:t>
            </a:r>
            <a:endParaRPr lang="pt-BR" sz="1200" dirty="0"/>
          </a:p>
          <a:p>
            <a:pPr marL="0" indent="0" fontAlgn="base">
              <a:buNone/>
            </a:pPr>
            <a:r>
              <a:rPr lang="pt-BR" sz="1200" dirty="0"/>
              <a:t>Dispõe sobre a aceitação por agente público federal de convite para assistir ou participar de eventos por ocasião da Copa do Mundo FIFA 2014. </a:t>
            </a:r>
          </a:p>
          <a:p>
            <a:pPr marL="0" indent="0" fontAlgn="base">
              <a:buNone/>
            </a:pPr>
            <a:r>
              <a:rPr lang="pt-BR" sz="1200" b="1" dirty="0">
                <a:hlinkClick r:id="rId6"/>
              </a:rPr>
              <a:t>Orientação Normativa CGU nº 02/2014</a:t>
            </a:r>
            <a:endParaRPr lang="pt-B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a:t>Dispõe sobre o exercício de atividades de magistério por agentes públicos do Poder Executivo Federal.</a:t>
            </a:r>
          </a:p>
          <a:p>
            <a:pPr marL="0" indent="0" fontAlgn="base">
              <a:buNone/>
            </a:pPr>
            <a:r>
              <a:rPr lang="pt-BR" sz="1200" b="1" dirty="0">
                <a:hlinkClick r:id="rId7"/>
              </a:rPr>
              <a:t>Resolução nº 02, de 24.10.2000</a:t>
            </a:r>
            <a:endParaRPr lang="pt-BR" sz="1200" dirty="0"/>
          </a:p>
          <a:p>
            <a:pPr marL="0" indent="0" fontAlgn="base">
              <a:buNone/>
            </a:pPr>
            <a:r>
              <a:rPr lang="pt-BR" sz="1200" i="1" dirty="0"/>
              <a:t>Regula a participação de autoridade pública abrangida pelo Código de Conduta da Alta Administração Federal em seminários e outros eventos. </a:t>
            </a:r>
            <a:endParaRPr lang="pt-BR" sz="1200" dirty="0"/>
          </a:p>
          <a:p>
            <a:pPr marL="0" indent="0" fontAlgn="base">
              <a:buNone/>
            </a:pPr>
            <a:r>
              <a:rPr lang="pt-BR" sz="1200" b="1" dirty="0">
                <a:hlinkClick r:id="rId8"/>
              </a:rPr>
              <a:t>Resolução nº 03, de 23.11.2000</a:t>
            </a:r>
            <a:endParaRPr lang="pt-BR" sz="1200" dirty="0"/>
          </a:p>
          <a:p>
            <a:pPr marL="0" indent="0" fontAlgn="base">
              <a:buNone/>
            </a:pPr>
            <a:r>
              <a:rPr lang="pt-BR" sz="1200" i="1" dirty="0"/>
              <a:t>Regras sobre o tratamento de presentes e brindes aplicáveis às autoridades públicas abrangidas pelo Código de Conduta da Alta Administração Federal.</a:t>
            </a:r>
            <a:endParaRPr lang="pt-BR" sz="1200" dirty="0"/>
          </a:p>
          <a:p>
            <a:pPr marL="0" indent="0" fontAlgn="base">
              <a:buNone/>
            </a:pPr>
            <a:r>
              <a:rPr lang="pt-BR" sz="1200" b="1" dirty="0">
                <a:hlinkClick r:id="rId9"/>
              </a:rPr>
              <a:t>Resolução nº 06,  de 25.07.2001</a:t>
            </a:r>
            <a:endParaRPr lang="pt-BR" sz="1200" dirty="0"/>
          </a:p>
          <a:p>
            <a:pPr marL="0" indent="0" fontAlgn="base">
              <a:buNone/>
            </a:pPr>
            <a:r>
              <a:rPr lang="pt-BR" sz="1200" i="1" dirty="0"/>
              <a:t>Dá nova redação ao item III da Resolução nº 3, de 23 de novembro de 2000.</a:t>
            </a:r>
            <a:endParaRPr lang="pt-BR" sz="1200" dirty="0"/>
          </a:p>
          <a:p>
            <a:pPr marL="0" indent="0" fontAlgn="base">
              <a:buNone/>
            </a:pPr>
            <a:r>
              <a:rPr lang="pt-BR" sz="1200" b="1" dirty="0">
                <a:hlinkClick r:id="rId10"/>
              </a:rPr>
              <a:t>Resolução nº 07, de 14.02.2002</a:t>
            </a:r>
            <a:endParaRPr lang="pt-BR" sz="1200" dirty="0"/>
          </a:p>
          <a:p>
            <a:pPr marL="0" indent="0" fontAlgn="base">
              <a:buNone/>
            </a:pPr>
            <a:r>
              <a:rPr lang="pt-BR" sz="1200" i="1" dirty="0"/>
              <a:t>Regula a participação de autoridade pública submetida ao Código de Conduta da Alta Administração Federal em atividades de natureza político-eleitoral.</a:t>
            </a:r>
            <a:endParaRPr lang="pt-BR" sz="1200" dirty="0"/>
          </a:p>
          <a:p>
            <a:pPr marL="0" indent="0" fontAlgn="base">
              <a:buNone/>
            </a:pPr>
            <a:r>
              <a:rPr lang="pt-BR" sz="1200" dirty="0">
                <a:hlinkClick r:id="rId8"/>
              </a:rPr>
              <a:t> </a:t>
            </a:r>
            <a:endParaRPr lang="en-US" dirty="0"/>
          </a:p>
        </p:txBody>
      </p:sp>
      <p:sp>
        <p:nvSpPr>
          <p:cNvPr id="4" name="Espaço Reservado para Número de Slide 3"/>
          <p:cNvSpPr>
            <a:spLocks noGrp="1"/>
          </p:cNvSpPr>
          <p:nvPr>
            <p:ph type="sldNum" sz="quarter" idx="5"/>
          </p:nvPr>
        </p:nvSpPr>
        <p:spPr/>
        <p:txBody>
          <a:bodyPr/>
          <a:lstStyle/>
          <a:p>
            <a:fld id="{9E174515-DCCE-4BA9-BBB6-C02A1F505A8D}" type="slidenum">
              <a:rPr lang="pt-BR" smtClean="0"/>
              <a:t>3</a:t>
            </a:fld>
            <a:endParaRPr lang="pt-BR"/>
          </a:p>
        </p:txBody>
      </p:sp>
    </p:spTree>
    <p:extLst>
      <p:ext uri="{BB962C8B-B14F-4D97-AF65-F5344CB8AC3E}">
        <p14:creationId xmlns:p14="http://schemas.microsoft.com/office/powerpoint/2010/main" val="1046501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dirty="0"/>
          </a:p>
        </p:txBody>
      </p:sp>
      <p:sp>
        <p:nvSpPr>
          <p:cNvPr id="4" name="Espaço Reservado para Número de Slide 3"/>
          <p:cNvSpPr>
            <a:spLocks noGrp="1"/>
          </p:cNvSpPr>
          <p:nvPr>
            <p:ph type="sldNum" sz="quarter" idx="5"/>
          </p:nvPr>
        </p:nvSpPr>
        <p:spPr/>
        <p:txBody>
          <a:bodyPr/>
          <a:lstStyle/>
          <a:p>
            <a:fld id="{9E174515-DCCE-4BA9-BBB6-C02A1F505A8D}" type="slidenum">
              <a:rPr lang="pt-BR" smtClean="0"/>
              <a:t>4</a:t>
            </a:fld>
            <a:endParaRPr lang="pt-BR"/>
          </a:p>
        </p:txBody>
      </p:sp>
    </p:spTree>
    <p:extLst>
      <p:ext uri="{BB962C8B-B14F-4D97-AF65-F5344CB8AC3E}">
        <p14:creationId xmlns:p14="http://schemas.microsoft.com/office/powerpoint/2010/main" val="4229989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9E174515-DCCE-4BA9-BBB6-C02A1F505A8D}" type="slidenum">
              <a:rPr lang="pt-BR" smtClean="0"/>
              <a:t>5</a:t>
            </a:fld>
            <a:endParaRPr lang="pt-BR"/>
          </a:p>
        </p:txBody>
      </p:sp>
    </p:spTree>
    <p:extLst>
      <p:ext uri="{BB962C8B-B14F-4D97-AF65-F5344CB8AC3E}">
        <p14:creationId xmlns:p14="http://schemas.microsoft.com/office/powerpoint/2010/main" val="2718076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a:solidFill>
                  <a:schemeClr val="tx1"/>
                </a:solidFill>
                <a:effectLst/>
                <a:latin typeface="+mn-lt"/>
                <a:ea typeface="+mn-ea"/>
                <a:cs typeface="+mn-cs"/>
              </a:rPr>
              <a:t>art. 5</a:t>
            </a:r>
            <a:r>
              <a:rPr lang="pt-BR" sz="1200" b="0" i="0" u="sng" kern="1200" baseline="30000">
                <a:solidFill>
                  <a:schemeClr val="tx1"/>
                </a:solidFill>
                <a:effectLst/>
                <a:latin typeface="+mn-lt"/>
                <a:ea typeface="+mn-ea"/>
                <a:cs typeface="+mn-cs"/>
              </a:rPr>
              <a:t>o</a:t>
            </a:r>
            <a:r>
              <a:rPr lang="pt-BR" sz="1200" b="0" i="0" kern="1200">
                <a:solidFill>
                  <a:schemeClr val="tx1"/>
                </a:solidFill>
                <a:effectLst/>
                <a:latin typeface="+mn-lt"/>
                <a:ea typeface="+mn-ea"/>
                <a:cs typeface="+mn-cs"/>
              </a:rPr>
              <a:t>  Configura conflito de interesses no exercício de cargo ou emprego no âmbito do Poder Executivo federal:</a:t>
            </a:r>
          </a:p>
          <a:p>
            <a:r>
              <a:rPr lang="pt-BR" sz="1200" b="0" i="0" kern="1200">
                <a:solidFill>
                  <a:schemeClr val="tx1"/>
                </a:solidFill>
                <a:effectLst/>
                <a:latin typeface="+mn-lt"/>
                <a:ea typeface="+mn-ea"/>
                <a:cs typeface="+mn-cs"/>
              </a:rPr>
              <a:t>I - divulgar ou fazer uso de informação privilegiada, em proveito próprio ou de terceiro, obtida em razão das atividades exercidas;</a:t>
            </a:r>
          </a:p>
          <a:p>
            <a:r>
              <a:rPr lang="pt-BR" sz="1200" b="0" i="0" kern="1200">
                <a:solidFill>
                  <a:schemeClr val="tx1"/>
                </a:solidFill>
                <a:effectLst/>
                <a:latin typeface="+mn-lt"/>
                <a:ea typeface="+mn-ea"/>
                <a:cs typeface="+mn-cs"/>
              </a:rPr>
              <a:t>II - exercer atividade que implique a prestação de serviços ou a manutenção de relação de negócio com pessoa física ou jurídica que tenha interesse em decisão do agente público ou de colegiado do qual este participe;</a:t>
            </a:r>
          </a:p>
          <a:p>
            <a:r>
              <a:rPr lang="pt-BR" sz="1200" b="0" i="0" kern="1200">
                <a:solidFill>
                  <a:schemeClr val="tx1"/>
                </a:solidFill>
                <a:effectLst/>
                <a:latin typeface="+mn-lt"/>
                <a:ea typeface="+mn-ea"/>
                <a:cs typeface="+mn-cs"/>
              </a:rPr>
              <a:t>III - exercer, direta ou indiretamente, atividade que em razão da sua natureza seja incompatível com as atribuições do cargo ou emprego, considerando-se como tal, inclusive, a atividade desenvolvida em áreas ou matérias correlatas;</a:t>
            </a:r>
          </a:p>
          <a:p>
            <a:r>
              <a:rPr lang="pt-BR" sz="1200" b="0" i="0" kern="1200">
                <a:solidFill>
                  <a:schemeClr val="tx1"/>
                </a:solidFill>
                <a:effectLst/>
                <a:latin typeface="+mn-lt"/>
                <a:ea typeface="+mn-ea"/>
                <a:cs typeface="+mn-cs"/>
              </a:rPr>
              <a:t>IV - atuar, ainda que informalmente, como procurador, consultor, assessor ou intermediário de interesses privados nos órgãos ou entidades da administração pública direta ou indireta de qualquer dos Poderes da União, dos Estados, do Distrito Federal e dos Municípios;</a:t>
            </a:r>
          </a:p>
          <a:p>
            <a:r>
              <a:rPr lang="pt-BR" sz="1200" b="0" i="0" kern="1200">
                <a:solidFill>
                  <a:schemeClr val="tx1"/>
                </a:solidFill>
                <a:effectLst/>
                <a:latin typeface="+mn-lt"/>
                <a:ea typeface="+mn-ea"/>
                <a:cs typeface="+mn-cs"/>
              </a:rPr>
              <a:t>V - praticar ato em benefício de interesse de pessoa jurídica de que participe o agente público, seu cônjuge, companheiro ou parentes, consanguíneos ou afins, em linha reta ou colateral, até o terceiro grau, e que possa ser por ele beneficiada ou influir em seus atos de gestão;</a:t>
            </a:r>
          </a:p>
          <a:p>
            <a:r>
              <a:rPr lang="pt-BR" sz="1200" b="0" i="0" kern="1200">
                <a:solidFill>
                  <a:schemeClr val="tx1"/>
                </a:solidFill>
                <a:effectLst/>
                <a:latin typeface="+mn-lt"/>
                <a:ea typeface="+mn-ea"/>
                <a:cs typeface="+mn-cs"/>
              </a:rPr>
              <a:t> VI - receber presente de quem tenha interesse em decisão do agente público ou de colegiado do qual este participe fora dos limites e condições estabelecidos em regulamento; e</a:t>
            </a:r>
          </a:p>
          <a:p>
            <a:r>
              <a:rPr lang="pt-BR" sz="1200" b="0" i="0" kern="1200">
                <a:solidFill>
                  <a:schemeClr val="tx1"/>
                </a:solidFill>
                <a:effectLst/>
                <a:latin typeface="+mn-lt"/>
                <a:ea typeface="+mn-ea"/>
                <a:cs typeface="+mn-cs"/>
              </a:rPr>
              <a:t> VII - prestar serviços, ainda que eventuais, a empresa cuja atividade seja controlada, fiscalizada ou regulada pelo ente ao qual o agente público está vinculado. </a:t>
            </a:r>
          </a:p>
          <a:p>
            <a:r>
              <a:rPr lang="pt-BR" sz="1200" b="0" i="0" kern="1200">
                <a:solidFill>
                  <a:schemeClr val="tx1"/>
                </a:solidFill>
                <a:effectLst/>
                <a:latin typeface="+mn-lt"/>
                <a:ea typeface="+mn-ea"/>
                <a:cs typeface="+mn-cs"/>
              </a:rPr>
              <a:t>Parágrafo único.  As situações que configuram conflito de interesses estabelecidas neste artigo aplicam-se aos ocupantes dos cargos ou empregos mencionados no art. 2</a:t>
            </a:r>
            <a:r>
              <a:rPr lang="pt-BR" sz="1200" b="0" i="0" u="sng" kern="1200" baseline="30000">
                <a:solidFill>
                  <a:schemeClr val="tx1"/>
                </a:solidFill>
                <a:effectLst/>
                <a:latin typeface="+mn-lt"/>
                <a:ea typeface="+mn-ea"/>
                <a:cs typeface="+mn-cs"/>
              </a:rPr>
              <a:t>o</a:t>
            </a:r>
            <a:r>
              <a:rPr lang="pt-BR" sz="1200" b="0" i="0" kern="1200">
                <a:solidFill>
                  <a:schemeClr val="tx1"/>
                </a:solidFill>
                <a:effectLst/>
                <a:latin typeface="+mn-lt"/>
                <a:ea typeface="+mn-ea"/>
                <a:cs typeface="+mn-cs"/>
              </a:rPr>
              <a:t> ainda que em gozo de licença ou em período de afastamento. </a:t>
            </a:r>
          </a:p>
        </p:txBody>
      </p:sp>
      <p:sp>
        <p:nvSpPr>
          <p:cNvPr id="4" name="Espaço Reservado para Número de Slide 3"/>
          <p:cNvSpPr>
            <a:spLocks noGrp="1"/>
          </p:cNvSpPr>
          <p:nvPr>
            <p:ph type="sldNum" sz="quarter" idx="5"/>
          </p:nvPr>
        </p:nvSpPr>
        <p:spPr/>
        <p:txBody>
          <a:bodyPr/>
          <a:lstStyle/>
          <a:p>
            <a:fld id="{9E174515-DCCE-4BA9-BBB6-C02A1F505A8D}" type="slidenum">
              <a:rPr lang="pt-BR" smtClean="0"/>
              <a:t>6</a:t>
            </a:fld>
            <a:endParaRPr lang="pt-BR"/>
          </a:p>
        </p:txBody>
      </p:sp>
    </p:spTree>
    <p:extLst>
      <p:ext uri="{BB962C8B-B14F-4D97-AF65-F5344CB8AC3E}">
        <p14:creationId xmlns:p14="http://schemas.microsoft.com/office/powerpoint/2010/main" val="2762309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a:solidFill>
                  <a:schemeClr val="tx1"/>
                </a:solidFill>
                <a:effectLst/>
                <a:latin typeface="+mn-lt"/>
                <a:ea typeface="+mn-ea"/>
                <a:cs typeface="+mn-cs"/>
              </a:rPr>
              <a:t>art. 5</a:t>
            </a:r>
            <a:r>
              <a:rPr lang="pt-BR" sz="1200" b="0" i="0" u="sng" kern="1200" baseline="30000">
                <a:solidFill>
                  <a:schemeClr val="tx1"/>
                </a:solidFill>
                <a:effectLst/>
                <a:latin typeface="+mn-lt"/>
                <a:ea typeface="+mn-ea"/>
                <a:cs typeface="+mn-cs"/>
              </a:rPr>
              <a:t>o</a:t>
            </a:r>
            <a:r>
              <a:rPr lang="pt-BR" sz="1200" b="0" i="0" kern="1200">
                <a:solidFill>
                  <a:schemeClr val="tx1"/>
                </a:solidFill>
                <a:effectLst/>
                <a:latin typeface="+mn-lt"/>
                <a:ea typeface="+mn-ea"/>
                <a:cs typeface="+mn-cs"/>
              </a:rPr>
              <a:t>  Configura conflito de interesses no exercício de cargo ou emprego no âmbito do Poder Executivo federal:</a:t>
            </a:r>
          </a:p>
          <a:p>
            <a:r>
              <a:rPr lang="pt-BR" sz="1200" b="0" i="0" kern="1200">
                <a:solidFill>
                  <a:schemeClr val="tx1"/>
                </a:solidFill>
                <a:effectLst/>
                <a:latin typeface="+mn-lt"/>
                <a:ea typeface="+mn-ea"/>
                <a:cs typeface="+mn-cs"/>
              </a:rPr>
              <a:t>I - divulgar ou fazer uso de informação privilegiada, em proveito próprio ou de terceiro, obtida em razão das atividades exercidas;</a:t>
            </a:r>
          </a:p>
          <a:p>
            <a:r>
              <a:rPr lang="pt-BR" sz="1200" b="0" i="0" kern="1200">
                <a:solidFill>
                  <a:schemeClr val="tx1"/>
                </a:solidFill>
                <a:effectLst/>
                <a:latin typeface="+mn-lt"/>
                <a:ea typeface="+mn-ea"/>
                <a:cs typeface="+mn-cs"/>
              </a:rPr>
              <a:t>II - exercer atividade que implique a prestação de serviços ou a manutenção de relação de negócio com pessoa física ou jurídica que tenha interesse em decisão do agente público ou de colegiado do qual este participe;</a:t>
            </a:r>
          </a:p>
          <a:p>
            <a:r>
              <a:rPr lang="pt-BR" sz="1200" b="0" i="0" kern="1200">
                <a:solidFill>
                  <a:schemeClr val="tx1"/>
                </a:solidFill>
                <a:effectLst/>
                <a:latin typeface="+mn-lt"/>
                <a:ea typeface="+mn-ea"/>
                <a:cs typeface="+mn-cs"/>
              </a:rPr>
              <a:t>III - exercer, direta ou indiretamente, atividade que em razão da sua natureza seja incompatível com as atribuições do cargo ou emprego, considerando-se como tal, inclusive, a atividade desenvolvida em áreas ou matérias correlatas;</a:t>
            </a:r>
          </a:p>
          <a:p>
            <a:r>
              <a:rPr lang="pt-BR" sz="1200" b="0" i="0" kern="1200">
                <a:solidFill>
                  <a:schemeClr val="tx1"/>
                </a:solidFill>
                <a:effectLst/>
                <a:latin typeface="+mn-lt"/>
                <a:ea typeface="+mn-ea"/>
                <a:cs typeface="+mn-cs"/>
              </a:rPr>
              <a:t>IV - atuar, ainda que informalmente, como procurador, consultor, assessor ou intermediário de interesses privados nos órgãos ou entidades da administração pública direta ou indireta de qualquer dos Poderes da União, dos Estados, do Distrito Federal e dos Municípios;</a:t>
            </a:r>
          </a:p>
          <a:p>
            <a:r>
              <a:rPr lang="pt-BR" sz="1200" b="0" i="0" kern="1200">
                <a:solidFill>
                  <a:schemeClr val="tx1"/>
                </a:solidFill>
                <a:effectLst/>
                <a:latin typeface="+mn-lt"/>
                <a:ea typeface="+mn-ea"/>
                <a:cs typeface="+mn-cs"/>
              </a:rPr>
              <a:t>V - praticar ato em benefício de interesse de pessoa jurídica de que participe o agente público, seu cônjuge, companheiro ou parentes, consanguíneos ou afins, em linha reta ou colateral, até o terceiro grau, e que possa ser por ele beneficiada ou influir em seus atos de gestão;</a:t>
            </a:r>
          </a:p>
          <a:p>
            <a:r>
              <a:rPr lang="pt-BR" sz="1200" b="0" i="0" kern="1200">
                <a:solidFill>
                  <a:schemeClr val="tx1"/>
                </a:solidFill>
                <a:effectLst/>
                <a:latin typeface="+mn-lt"/>
                <a:ea typeface="+mn-ea"/>
                <a:cs typeface="+mn-cs"/>
              </a:rPr>
              <a:t> VI - receber presente de quem tenha interesse em decisão do agente público ou de colegiado do qual este participe fora dos limites e condições estabelecidos em regulamento; e</a:t>
            </a:r>
          </a:p>
          <a:p>
            <a:r>
              <a:rPr lang="pt-BR" sz="1200" b="0" i="0" kern="1200">
                <a:solidFill>
                  <a:schemeClr val="tx1"/>
                </a:solidFill>
                <a:effectLst/>
                <a:latin typeface="+mn-lt"/>
                <a:ea typeface="+mn-ea"/>
                <a:cs typeface="+mn-cs"/>
              </a:rPr>
              <a:t> VII - prestar serviços, ainda que eventuais, a empresa cuja atividade seja controlada, fiscalizada ou regulada pelo ente ao qual o agente público está vinculado. </a:t>
            </a:r>
          </a:p>
          <a:p>
            <a:r>
              <a:rPr lang="pt-BR" sz="1200" b="0" i="0" kern="1200">
                <a:solidFill>
                  <a:schemeClr val="tx1"/>
                </a:solidFill>
                <a:effectLst/>
                <a:latin typeface="+mn-lt"/>
                <a:ea typeface="+mn-ea"/>
                <a:cs typeface="+mn-cs"/>
              </a:rPr>
              <a:t>Parágrafo único.  As situações que configuram conflito de interesses estabelecidas neste artigo aplicam-se aos ocupantes dos cargos ou empregos mencionados no art. 2</a:t>
            </a:r>
            <a:r>
              <a:rPr lang="pt-BR" sz="1200" b="0" i="0" u="sng" kern="1200" baseline="30000">
                <a:solidFill>
                  <a:schemeClr val="tx1"/>
                </a:solidFill>
                <a:effectLst/>
                <a:latin typeface="+mn-lt"/>
                <a:ea typeface="+mn-ea"/>
                <a:cs typeface="+mn-cs"/>
              </a:rPr>
              <a:t>o</a:t>
            </a:r>
            <a:r>
              <a:rPr lang="pt-BR" sz="1200" b="0" i="0" kern="1200">
                <a:solidFill>
                  <a:schemeClr val="tx1"/>
                </a:solidFill>
                <a:effectLst/>
                <a:latin typeface="+mn-lt"/>
                <a:ea typeface="+mn-ea"/>
                <a:cs typeface="+mn-cs"/>
              </a:rPr>
              <a:t> ainda que em gozo de licença ou em período de afastamento. </a:t>
            </a:r>
          </a:p>
        </p:txBody>
      </p:sp>
      <p:sp>
        <p:nvSpPr>
          <p:cNvPr id="4" name="Espaço Reservado para Número de Slide 3"/>
          <p:cNvSpPr>
            <a:spLocks noGrp="1"/>
          </p:cNvSpPr>
          <p:nvPr>
            <p:ph type="sldNum" sz="quarter" idx="5"/>
          </p:nvPr>
        </p:nvSpPr>
        <p:spPr/>
        <p:txBody>
          <a:bodyPr/>
          <a:lstStyle/>
          <a:p>
            <a:fld id="{9E174515-DCCE-4BA9-BBB6-C02A1F505A8D}" type="slidenum">
              <a:rPr lang="pt-BR" smtClean="0"/>
              <a:t>7</a:t>
            </a:fld>
            <a:endParaRPr lang="pt-BR"/>
          </a:p>
        </p:txBody>
      </p:sp>
    </p:spTree>
    <p:extLst>
      <p:ext uri="{BB962C8B-B14F-4D97-AF65-F5344CB8AC3E}">
        <p14:creationId xmlns:p14="http://schemas.microsoft.com/office/powerpoint/2010/main" val="899315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a:solidFill>
                  <a:schemeClr val="tx1"/>
                </a:solidFill>
                <a:effectLst/>
                <a:latin typeface="+mn-lt"/>
                <a:ea typeface="+mn-ea"/>
                <a:cs typeface="+mn-cs"/>
              </a:rPr>
              <a:t>Art. 6</a:t>
            </a:r>
            <a:r>
              <a:rPr lang="pt-BR" sz="1200" b="0" i="0" u="sng" kern="1200" baseline="30000">
                <a:solidFill>
                  <a:schemeClr val="tx1"/>
                </a:solidFill>
                <a:effectLst/>
                <a:latin typeface="+mn-lt"/>
                <a:ea typeface="+mn-ea"/>
                <a:cs typeface="+mn-cs"/>
              </a:rPr>
              <a:t>o</a:t>
            </a:r>
            <a:r>
              <a:rPr lang="pt-BR" sz="1200" b="0" i="0" kern="1200">
                <a:solidFill>
                  <a:schemeClr val="tx1"/>
                </a:solidFill>
                <a:effectLst/>
                <a:latin typeface="+mn-lt"/>
                <a:ea typeface="+mn-ea"/>
                <a:cs typeface="+mn-cs"/>
              </a:rPr>
              <a:t>  Configura conflito de interesses após o exercício de cargo ou emprego no âmbito do Poder Executivo federal:</a:t>
            </a:r>
          </a:p>
          <a:p>
            <a:r>
              <a:rPr lang="pt-BR" sz="1200" b="0" i="0" kern="1200">
                <a:solidFill>
                  <a:schemeClr val="tx1"/>
                </a:solidFill>
                <a:effectLst/>
                <a:latin typeface="+mn-lt"/>
                <a:ea typeface="+mn-ea"/>
                <a:cs typeface="+mn-cs"/>
              </a:rPr>
              <a:t>I - a qualquer tempo, divulgar ou fazer uso de informação privilegiada obtida em razão das atividades exercidas; e</a:t>
            </a:r>
          </a:p>
          <a:p>
            <a:r>
              <a:rPr lang="pt-BR" sz="1200" b="0" i="0" kern="1200">
                <a:solidFill>
                  <a:schemeClr val="tx1"/>
                </a:solidFill>
                <a:effectLst/>
                <a:latin typeface="+mn-lt"/>
                <a:ea typeface="+mn-ea"/>
                <a:cs typeface="+mn-cs"/>
              </a:rPr>
              <a:t>II - no período de 6 (seis) meses, contado da data da dispensa, exoneração, destituição, demissão ou aposentadoria, salvo quando expressamente autorizado, conforme o caso, pela Comissão de Ética Pública ou pela Controladoria-Geral da União:</a:t>
            </a:r>
          </a:p>
          <a:p>
            <a:r>
              <a:rPr lang="pt-BR" sz="1200" b="0" i="0" kern="1200">
                <a:solidFill>
                  <a:schemeClr val="tx1"/>
                </a:solidFill>
                <a:effectLst/>
                <a:latin typeface="+mn-lt"/>
                <a:ea typeface="+mn-ea"/>
                <a:cs typeface="+mn-cs"/>
              </a:rPr>
              <a:t>a) prestar, direta ou indiretamente, qualquer tipo de serviço a pessoa física ou jurídica com quem tenha estabelecido relacionamento relevante em razão do exercício do cargo ou emprego;</a:t>
            </a:r>
          </a:p>
          <a:p>
            <a:r>
              <a:rPr lang="pt-BR" sz="1200" b="0" i="0" kern="1200">
                <a:solidFill>
                  <a:schemeClr val="tx1"/>
                </a:solidFill>
                <a:effectLst/>
                <a:latin typeface="+mn-lt"/>
                <a:ea typeface="+mn-ea"/>
                <a:cs typeface="+mn-cs"/>
              </a:rPr>
              <a:t>b) aceitar cargo de administrador ou conselheiro ou estabelecer vínculo profissional com pessoa física ou jurídica que desempenhe atividade relacionada à área de competência do cargo ou emprego ocupado;</a:t>
            </a:r>
          </a:p>
          <a:p>
            <a:r>
              <a:rPr lang="pt-BR" sz="1200" b="0" i="0" kern="1200">
                <a:solidFill>
                  <a:schemeClr val="tx1"/>
                </a:solidFill>
                <a:effectLst/>
                <a:latin typeface="+mn-lt"/>
                <a:ea typeface="+mn-ea"/>
                <a:cs typeface="+mn-cs"/>
              </a:rPr>
              <a:t>c) celebrar com órgãos ou entidades do Poder Executivo federal contratos de serviço, consultoria, assessoramento ou atividades similares, vinculados, ainda que indiretamente, ao órgão ou entidade em que tenha ocupado o cargo ou emprego; ou</a:t>
            </a:r>
          </a:p>
          <a:p>
            <a:r>
              <a:rPr lang="pt-BR" sz="1200" b="0" i="0" kern="1200">
                <a:solidFill>
                  <a:schemeClr val="tx1"/>
                </a:solidFill>
                <a:effectLst/>
                <a:latin typeface="+mn-lt"/>
                <a:ea typeface="+mn-ea"/>
                <a:cs typeface="+mn-cs"/>
              </a:rPr>
              <a:t>d) intervir, direta ou indiretamente, em favor de interesse privado perante órgão ou entidade em que haja ocupado cargo ou emprego ou com o qual tenha estabelecido relacionamento relevante em razão do exercício do cargo ou emprego.</a:t>
            </a:r>
          </a:p>
          <a:p>
            <a:endParaRPr lang="pt-BR" sz="1200" b="0" i="0" kern="1200">
              <a:solidFill>
                <a:schemeClr val="tx1"/>
              </a:solidFill>
              <a:effectLst/>
              <a:latin typeface="+mn-lt"/>
              <a:ea typeface="+mn-ea"/>
              <a:cs typeface="+mn-cs"/>
            </a:endParaRPr>
          </a:p>
        </p:txBody>
      </p:sp>
      <p:sp>
        <p:nvSpPr>
          <p:cNvPr id="4" name="Espaço Reservado para Número de Slide 3"/>
          <p:cNvSpPr>
            <a:spLocks noGrp="1"/>
          </p:cNvSpPr>
          <p:nvPr>
            <p:ph type="sldNum" sz="quarter" idx="5"/>
          </p:nvPr>
        </p:nvSpPr>
        <p:spPr/>
        <p:txBody>
          <a:bodyPr/>
          <a:lstStyle/>
          <a:p>
            <a:fld id="{9E174515-DCCE-4BA9-BBB6-C02A1F505A8D}" type="slidenum">
              <a:rPr lang="pt-BR" smtClean="0"/>
              <a:t>8</a:t>
            </a:fld>
            <a:endParaRPr lang="pt-BR"/>
          </a:p>
        </p:txBody>
      </p:sp>
    </p:spTree>
    <p:extLst>
      <p:ext uri="{BB962C8B-B14F-4D97-AF65-F5344CB8AC3E}">
        <p14:creationId xmlns:p14="http://schemas.microsoft.com/office/powerpoint/2010/main" val="2821193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u="sng" kern="1200" dirty="0">
                <a:solidFill>
                  <a:schemeClr val="tx1"/>
                </a:solidFill>
                <a:effectLst/>
                <a:latin typeface="+mn-lt"/>
                <a:ea typeface="+mn-ea"/>
                <a:cs typeface="+mn-cs"/>
              </a:rPr>
              <a:t>Existe sanção pela não apresentação? Versões são conferidas e pode ser iniciada investigação de ofício??</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Lei nº 8.730, de 10 de novembro de 1993, estabelece ao Presidente da República, ao Vice-Presidente da República, aos Ministros de Estado e a todos que ocupem cargos, empregos ou funções de confiança na Administração Pública Federal, a obrigatoriedade de apresentar declaração de bens, com indicação das fontes de renda. A Lei nº 8.112, de 11 de dezembro de 1990 prevê que, no ato de sua posse, todo servidor público federal apresente declaração de bens e valores que constituem seu patrimônio e declaração quanto ao exercício ou não de outro cargo, emprego ou função pública. A Lei nº 8.429, de 2 de junho de 1992, estabelece que a posse e o exercício de agente público ficam condicionados à apresentação de declaração que deve conter os bens e valores que compõem seu patrimônio privado. Já o Código de Conduta da Alta Administração Federal estabelece a esses agentes a obrigação de, além da declaração de bens e rendas, informar qualquer situação patrimonial que, real ou potencialmente, possa suscitar conflito com o interesse público, e o modo pelo qual a autoridade pretende evitá-lo. Por fim, a Lei nº 12.813, de 16 de maio de 2013, estabelece a obrigação do envio à Comissão de Ética Pública ou à Controladoria-Geral da União, conforme o caso, de declaração com informações sobre situação patrimonial, participações societárias, atividades econômicas ou profissionais e indicação sobre a existência de cônjuge, companheiro ou parente, por consanguinidade ou afinidade, em linha reta ou colateral, até o terceiro grau, no exercício de atividades que possam suscitar conflito de interesses. O Decreto nº 5.483/2005, que regulamenta, no âmbito do Poder Executivo Federal, o art. 13 da Lei nº 8.429/1992, estabelece, por sua vez, que o cumprimento do disposto no § 4º do art. 13 da Lei nº 8.429/1992, poderá, a critério do agente público, realizar-se mediante autorização de acesso à declaração anual apresentada à Secretaria da Receita Federal, com as respectivas retificações (art. 3º, § 2º).”</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Ponto que merece ser destacado é que a obrigação imposta pelo art. 9º da lei nº 12.813/2013 abrange apenas os agentes públicos mencionados no art. 2º da Lei, ou seja, o público da CEP (incisos I a IV ao art. 2º) e aquelas pessoas com acesso a informação privilegiada, nos termos de regulamento (parágrafo único). Assim, até que sobrevenha Decreto que regulamente esse ponto específico da Lei, a definição dos agentes públicos que tenham tido acesso a informações que possam ter repercussão econômica continua regulamentada pelo Decreto nº 4.187, de 08 de abril de 2002, com as modificações introduzidas pelo Decreto nº 4.405, de 03 de outubro de 2002. E o art. 3º do Decreto nº 4.187/2002 é taxativo ao enumerar as autoridades que, em razão de seus cargos, têm acesso a informações privilegiadas: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“Art. 3º Para fins deste Decreto, autoridades que tenham tido acesso a informações que possam ter repercussão econômica são exclusivamente os membros do Conselho de Governo, do Conselho Monetário Nacional, da Câmara de Política Econômica e da Câmara de Comércio Exterior do Conselho de Governo, do Comitê de Gestão da Câmara de Comércio Exterior e do Comitê de Política Monetária do Banco Central do Brasil.”</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Ou seja: até a edição de Decreto que regulamente parágrafo único do art. 2º da lei nº 12.813/2013, a obrigação da declaração de interesses somente atinge ocupantes de cargos e empregos compreendidos na alta administração pública federal, público submetido à competência da Comissão de ética Pública – CEP – pelo parágrafo único do art. 8º da Lei nº 12.813/2013.</a:t>
            </a:r>
          </a:p>
          <a:p>
            <a:endParaRPr lang="pt-BR" dirty="0"/>
          </a:p>
        </p:txBody>
      </p:sp>
      <p:sp>
        <p:nvSpPr>
          <p:cNvPr id="4" name="Espaço Reservado para Número de Slide 3"/>
          <p:cNvSpPr>
            <a:spLocks noGrp="1"/>
          </p:cNvSpPr>
          <p:nvPr>
            <p:ph type="sldNum" sz="quarter" idx="10"/>
          </p:nvPr>
        </p:nvSpPr>
        <p:spPr/>
        <p:txBody>
          <a:bodyPr/>
          <a:lstStyle/>
          <a:p>
            <a:fld id="{9E174515-DCCE-4BA9-BBB6-C02A1F505A8D}" type="slidenum">
              <a:rPr lang="pt-BR" smtClean="0"/>
              <a:t>9</a:t>
            </a:fld>
            <a:endParaRPr lang="pt-BR"/>
          </a:p>
        </p:txBody>
      </p:sp>
    </p:spTree>
    <p:extLst>
      <p:ext uri="{BB962C8B-B14F-4D97-AF65-F5344CB8AC3E}">
        <p14:creationId xmlns:p14="http://schemas.microsoft.com/office/powerpoint/2010/main" val="19334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384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Slide de Título">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814"/>
            <a:ext cx="12195227" cy="6856187"/>
          </a:xfrm>
          <a:prstGeom prst="rect">
            <a:avLst/>
          </a:prstGeom>
        </p:spPr>
      </p:pic>
    </p:spTree>
    <p:extLst>
      <p:ext uri="{BB962C8B-B14F-4D97-AF65-F5344CB8AC3E}">
        <p14:creationId xmlns:p14="http://schemas.microsoft.com/office/powerpoint/2010/main" val="3340438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lide de Título">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8"/>
            <a:ext cx="12193922" cy="6856921"/>
          </a:xfrm>
          <a:prstGeom prst="rect">
            <a:avLst/>
          </a:prstGeom>
        </p:spPr>
      </p:pic>
    </p:spTree>
    <p:extLst>
      <p:ext uri="{BB962C8B-B14F-4D97-AF65-F5344CB8AC3E}">
        <p14:creationId xmlns:p14="http://schemas.microsoft.com/office/powerpoint/2010/main" val="2833475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481" y="1121879"/>
            <a:ext cx="9143040" cy="2387771"/>
          </a:xfrm>
        </p:spPr>
        <p:txBody>
          <a:bodyPr anchor="b"/>
          <a:lstStyle>
            <a:lvl1pPr algn="ctr">
              <a:defRPr sz="5443"/>
            </a:lvl1pPr>
          </a:lstStyle>
          <a:p>
            <a:r>
              <a:rPr lang="pt-BR"/>
              <a:t>Clique para editar o título Mestre</a:t>
            </a:r>
          </a:p>
        </p:txBody>
      </p:sp>
      <p:sp>
        <p:nvSpPr>
          <p:cNvPr id="3" name="Subtítulo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CF3F4EF7-3C51-4D0E-BFF0-15D14E00F014}" type="datetimeFigureOut">
              <a:rPr lang="pt-BR" smtClean="0"/>
              <a:t>15/10/2018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70DCD13-BF78-497C-93A7-3959C1F1A091}" type="slidenum">
              <a:rPr lang="pt-BR" smtClean="0"/>
              <a:t>‹nº›</a:t>
            </a:fld>
            <a:endParaRPr lang="pt-BR"/>
          </a:p>
        </p:txBody>
      </p:sp>
    </p:spTree>
    <p:extLst>
      <p:ext uri="{BB962C8B-B14F-4D97-AF65-F5344CB8AC3E}">
        <p14:creationId xmlns:p14="http://schemas.microsoft.com/office/powerpoint/2010/main" val="3374095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F3F4EF7-3C51-4D0E-BFF0-15D14E00F014}" type="datetimeFigureOut">
              <a:rPr lang="pt-BR" smtClean="0"/>
              <a:t>15/10/2018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70DCD13-BF78-497C-93A7-3959C1F1A091}" type="slidenum">
              <a:rPr lang="pt-BR" smtClean="0"/>
              <a:t>‹nº›</a:t>
            </a:fld>
            <a:endParaRPr lang="pt-BR"/>
          </a:p>
        </p:txBody>
      </p:sp>
    </p:spTree>
    <p:extLst>
      <p:ext uri="{BB962C8B-B14F-4D97-AF65-F5344CB8AC3E}">
        <p14:creationId xmlns:p14="http://schemas.microsoft.com/office/powerpoint/2010/main" val="178910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361" y="1709460"/>
            <a:ext cx="10515839" cy="2852939"/>
          </a:xfrm>
        </p:spPr>
        <p:txBody>
          <a:bodyPr anchor="b"/>
          <a:lstStyle>
            <a:lvl1pPr>
              <a:defRPr sz="5443"/>
            </a:lvl1pPr>
          </a:lstStyle>
          <a:p>
            <a:r>
              <a:rPr lang="pt-BR"/>
              <a:t>Clique para editar o título Mestre</a:t>
            </a:r>
          </a:p>
        </p:txBody>
      </p:sp>
      <p:sp>
        <p:nvSpPr>
          <p:cNvPr id="3" name="Espaço Reservado para Texto 2"/>
          <p:cNvSpPr>
            <a:spLocks noGrp="1"/>
          </p:cNvSpPr>
          <p:nvPr>
            <p:ph type="body" idx="1"/>
          </p:nvPr>
        </p:nvSpPr>
        <p:spPr>
          <a:xfrm>
            <a:off x="831361" y="4589763"/>
            <a:ext cx="10515839" cy="1499197"/>
          </a:xfrm>
        </p:spPr>
        <p:txBody>
          <a:bodyPr/>
          <a:lstStyle>
            <a:lvl1pPr marL="0" indent="0">
              <a:buNone/>
              <a:defRPr sz="2177">
                <a:solidFill>
                  <a:schemeClr val="tx1">
                    <a:tint val="75000"/>
                  </a:schemeClr>
                </a:solidFill>
              </a:defRPr>
            </a:lvl1pPr>
            <a:lvl2pPr marL="414772" indent="0">
              <a:buNone/>
              <a:defRPr sz="1814">
                <a:solidFill>
                  <a:schemeClr val="tx1">
                    <a:tint val="75000"/>
                  </a:schemeClr>
                </a:solidFill>
              </a:defRPr>
            </a:lvl2pPr>
            <a:lvl3pPr marL="829544" indent="0">
              <a:buNone/>
              <a:defRPr sz="1633">
                <a:solidFill>
                  <a:schemeClr val="tx1">
                    <a:tint val="75000"/>
                  </a:schemeClr>
                </a:solidFill>
              </a:defRPr>
            </a:lvl3pPr>
            <a:lvl4pPr marL="1244316" indent="0">
              <a:buNone/>
              <a:defRPr sz="1452">
                <a:solidFill>
                  <a:schemeClr val="tx1">
                    <a:tint val="75000"/>
                  </a:schemeClr>
                </a:solidFill>
              </a:defRPr>
            </a:lvl4pPr>
            <a:lvl5pPr marL="1659087" indent="0">
              <a:buNone/>
              <a:defRPr sz="1452">
                <a:solidFill>
                  <a:schemeClr val="tx1">
                    <a:tint val="75000"/>
                  </a:schemeClr>
                </a:solidFill>
              </a:defRPr>
            </a:lvl5pPr>
            <a:lvl6pPr marL="2073859" indent="0">
              <a:buNone/>
              <a:defRPr sz="1452">
                <a:solidFill>
                  <a:schemeClr val="tx1">
                    <a:tint val="75000"/>
                  </a:schemeClr>
                </a:solidFill>
              </a:defRPr>
            </a:lvl6pPr>
            <a:lvl7pPr marL="2488631" indent="0">
              <a:buNone/>
              <a:defRPr sz="1452">
                <a:solidFill>
                  <a:schemeClr val="tx1">
                    <a:tint val="75000"/>
                  </a:schemeClr>
                </a:solidFill>
              </a:defRPr>
            </a:lvl7pPr>
            <a:lvl8pPr marL="2903403" indent="0">
              <a:buNone/>
              <a:defRPr sz="1452">
                <a:solidFill>
                  <a:schemeClr val="tx1">
                    <a:tint val="75000"/>
                  </a:schemeClr>
                </a:solidFill>
              </a:defRPr>
            </a:lvl8pPr>
            <a:lvl9pPr marL="3318175" indent="0">
              <a:buNone/>
              <a:defRPr sz="1452">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CF3F4EF7-3C51-4D0E-BFF0-15D14E00F014}" type="datetimeFigureOut">
              <a:rPr lang="pt-BR" smtClean="0"/>
              <a:t>15/10/2018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70DCD13-BF78-497C-93A7-3959C1F1A091}" type="slidenum">
              <a:rPr lang="pt-BR" smtClean="0"/>
              <a:t>‹nº›</a:t>
            </a:fld>
            <a:endParaRPr lang="pt-BR"/>
          </a:p>
        </p:txBody>
      </p:sp>
    </p:spTree>
    <p:extLst>
      <p:ext uri="{BB962C8B-B14F-4D97-AF65-F5344CB8AC3E}">
        <p14:creationId xmlns:p14="http://schemas.microsoft.com/office/powerpoint/2010/main" val="3682148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9041" y="1826112"/>
            <a:ext cx="5164800" cy="435069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88161" y="1826112"/>
            <a:ext cx="5164800" cy="435069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CF3F4EF7-3C51-4D0E-BFF0-15D14E00F014}" type="datetimeFigureOut">
              <a:rPr lang="pt-BR" smtClean="0"/>
              <a:t>15/10/2018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70DCD13-BF78-497C-93A7-3959C1F1A091}" type="slidenum">
              <a:rPr lang="pt-BR" smtClean="0"/>
              <a:t>‹nº›</a:t>
            </a:fld>
            <a:endParaRPr lang="pt-BR"/>
          </a:p>
        </p:txBody>
      </p:sp>
    </p:spTree>
    <p:extLst>
      <p:ext uri="{BB962C8B-B14F-4D97-AF65-F5344CB8AC3E}">
        <p14:creationId xmlns:p14="http://schemas.microsoft.com/office/powerpoint/2010/main" val="2959242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041" y="365798"/>
            <a:ext cx="10515839" cy="1324939"/>
          </a:xfrm>
        </p:spPr>
        <p:txBody>
          <a:bodyPr/>
          <a:lstStyle/>
          <a:p>
            <a:r>
              <a:rPr lang="pt-BR"/>
              <a:t>Clique para editar o título Mestre</a:t>
            </a:r>
          </a:p>
        </p:txBody>
      </p:sp>
      <p:sp>
        <p:nvSpPr>
          <p:cNvPr id="3" name="Espaço Reservado para Texto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t-BR"/>
              <a:t>Editar estilos de texto Mestre</a:t>
            </a:r>
          </a:p>
        </p:txBody>
      </p:sp>
      <p:sp>
        <p:nvSpPr>
          <p:cNvPr id="4" name="Espaço Reservado para Conteúdo 3"/>
          <p:cNvSpPr>
            <a:spLocks noGrp="1"/>
          </p:cNvSpPr>
          <p:nvPr>
            <p:ph sz="half" idx="2"/>
          </p:nvPr>
        </p:nvSpPr>
        <p:spPr>
          <a:xfrm>
            <a:off x="839041" y="2504424"/>
            <a:ext cx="5159039" cy="368534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t-BR"/>
              <a:t>Editar estilos de texto Mestre</a:t>
            </a:r>
          </a:p>
        </p:txBody>
      </p:sp>
      <p:sp>
        <p:nvSpPr>
          <p:cNvPr id="6" name="Espaço Reservado para Conteúdo 5"/>
          <p:cNvSpPr>
            <a:spLocks noGrp="1"/>
          </p:cNvSpPr>
          <p:nvPr>
            <p:ph sz="quarter" idx="4"/>
          </p:nvPr>
        </p:nvSpPr>
        <p:spPr>
          <a:xfrm>
            <a:off x="6172801" y="2504424"/>
            <a:ext cx="5182079" cy="368534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CF3F4EF7-3C51-4D0E-BFF0-15D14E00F014}" type="datetimeFigureOut">
              <a:rPr lang="pt-BR" smtClean="0"/>
              <a:t>15/10/2018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70DCD13-BF78-497C-93A7-3959C1F1A091}" type="slidenum">
              <a:rPr lang="pt-BR" smtClean="0"/>
              <a:t>‹nº›</a:t>
            </a:fld>
            <a:endParaRPr lang="pt-BR"/>
          </a:p>
        </p:txBody>
      </p:sp>
    </p:spTree>
    <p:extLst>
      <p:ext uri="{BB962C8B-B14F-4D97-AF65-F5344CB8AC3E}">
        <p14:creationId xmlns:p14="http://schemas.microsoft.com/office/powerpoint/2010/main" val="2686880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CF3F4EF7-3C51-4D0E-BFF0-15D14E00F014}" type="datetimeFigureOut">
              <a:rPr lang="pt-BR" smtClean="0"/>
              <a:t>15/10/2018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70DCD13-BF78-497C-93A7-3959C1F1A091}" type="slidenum">
              <a:rPr lang="pt-BR" smtClean="0"/>
              <a:t>‹nº›</a:t>
            </a:fld>
            <a:endParaRPr lang="pt-BR"/>
          </a:p>
        </p:txBody>
      </p:sp>
    </p:spTree>
    <p:extLst>
      <p:ext uri="{BB962C8B-B14F-4D97-AF65-F5344CB8AC3E}">
        <p14:creationId xmlns:p14="http://schemas.microsoft.com/office/powerpoint/2010/main" val="168043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F3F4EF7-3C51-4D0E-BFF0-15D14E00F014}" type="datetimeFigureOut">
              <a:rPr lang="pt-BR" smtClean="0"/>
              <a:t>15/10/2018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70DCD13-BF78-497C-93A7-3959C1F1A091}" type="slidenum">
              <a:rPr lang="pt-BR" smtClean="0"/>
              <a:t>‹nº›</a:t>
            </a:fld>
            <a:endParaRPr lang="pt-BR"/>
          </a:p>
        </p:txBody>
      </p:sp>
    </p:spTree>
    <p:extLst>
      <p:ext uri="{BB962C8B-B14F-4D97-AF65-F5344CB8AC3E}">
        <p14:creationId xmlns:p14="http://schemas.microsoft.com/office/powerpoint/2010/main" val="179294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041" y="456528"/>
            <a:ext cx="3932160" cy="1601448"/>
          </a:xfrm>
        </p:spPr>
        <p:txBody>
          <a:bodyPr anchor="b"/>
          <a:lstStyle>
            <a:lvl1pPr>
              <a:defRPr sz="2903"/>
            </a:lvl1pPr>
          </a:lstStyle>
          <a:p>
            <a:r>
              <a:rPr lang="pt-BR"/>
              <a:t>Clique para editar o título Mestre</a:t>
            </a:r>
          </a:p>
        </p:txBody>
      </p:sp>
      <p:sp>
        <p:nvSpPr>
          <p:cNvPr id="3" name="Espaço Reservado para Conteúdo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CF3F4EF7-3C51-4D0E-BFF0-15D14E00F014}" type="datetimeFigureOut">
              <a:rPr lang="pt-BR" smtClean="0"/>
              <a:t>15/10/2018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70DCD13-BF78-497C-93A7-3959C1F1A091}" type="slidenum">
              <a:rPr lang="pt-BR" smtClean="0"/>
              <a:t>‹nº›</a:t>
            </a:fld>
            <a:endParaRPr lang="pt-BR"/>
          </a:p>
        </p:txBody>
      </p:sp>
    </p:spTree>
    <p:extLst>
      <p:ext uri="{BB962C8B-B14F-4D97-AF65-F5344CB8AC3E}">
        <p14:creationId xmlns:p14="http://schemas.microsoft.com/office/powerpoint/2010/main" val="2174756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Slide de Título">
    <p:spTree>
      <p:nvGrpSpPr>
        <p:cNvPr id="1" name=""/>
        <p:cNvGrpSpPr/>
        <p:nvPr/>
      </p:nvGrpSpPr>
      <p:grpSpPr>
        <a:xfrm>
          <a:off x="0" y="0"/>
          <a:ext cx="0" cy="0"/>
          <a:chOff x="0" y="0"/>
          <a:chExt cx="0" cy="0"/>
        </a:xfrm>
      </p:grpSpPr>
      <p:sp>
        <p:nvSpPr>
          <p:cNvPr id="36" name="PlaceHolder 1"/>
          <p:cNvSpPr>
            <a:spLocks noGrp="1"/>
          </p:cNvSpPr>
          <p:nvPr>
            <p:ph type="title"/>
          </p:nvPr>
        </p:nvSpPr>
        <p:spPr>
          <a:xfrm>
            <a:off x="609562" y="273352"/>
            <a:ext cx="10972120" cy="1145009"/>
          </a:xfrm>
          <a:prstGeom prst="rect">
            <a:avLst/>
          </a:prstGeom>
        </p:spPr>
        <p:txBody>
          <a:bodyPr wrap="none" lIns="0" tIns="0" rIns="0" bIns="0" anchor="ctr"/>
          <a:lstStyle/>
          <a:p>
            <a:pPr algn="ctr"/>
            <a:r>
              <a:rPr lang="pt-BR"/>
              <a:t>Clique para editar o título Mestre</a:t>
            </a:r>
            <a:endParaRPr/>
          </a:p>
        </p:txBody>
      </p:sp>
      <p:sp>
        <p:nvSpPr>
          <p:cNvPr id="37" name="PlaceHolder 2"/>
          <p:cNvSpPr>
            <a:spLocks noGrp="1"/>
          </p:cNvSpPr>
          <p:nvPr>
            <p:ph type="subTitle"/>
          </p:nvPr>
        </p:nvSpPr>
        <p:spPr>
          <a:xfrm>
            <a:off x="609562" y="1604515"/>
            <a:ext cx="10728295" cy="3977484"/>
          </a:xfrm>
          <a:prstGeom prst="rect">
            <a:avLst/>
          </a:prstGeom>
        </p:spPr>
        <p:txBody>
          <a:bodyPr wrap="none" lIns="0" tIns="0" rIns="0" bIns="0" anchor="ctr"/>
          <a:lstStyle/>
          <a:p>
            <a:pPr algn="ctr"/>
            <a:r>
              <a:rPr lang="pt-BR"/>
              <a:t>Clique para editar o estilo do subtítulo Mestre</a:t>
            </a:r>
            <a:endParaRPr/>
          </a:p>
        </p:txBody>
      </p:sp>
      <p:sp>
        <p:nvSpPr>
          <p:cNvPr id="4" name="Espaço Reservado para Número de Slide 5"/>
          <p:cNvSpPr>
            <a:spLocks noGrp="1"/>
          </p:cNvSpPr>
          <p:nvPr>
            <p:ph type="sldNum" sz="quarter" idx="12"/>
          </p:nvPr>
        </p:nvSpPr>
        <p:spPr>
          <a:xfrm>
            <a:off x="11137610" y="948674"/>
            <a:ext cx="2844800" cy="365125"/>
          </a:xfrm>
          <a:prstGeom prst="rect">
            <a:avLst/>
          </a:prstGeom>
        </p:spPr>
        <p:txBody>
          <a:bodyPr lIns="100794" tIns="50397" rIns="100794" bIns="50397"/>
          <a:lstStyle/>
          <a:p>
            <a:fld id="{AA8D7870-3E1E-46D6-B2B9-1C7C4867D3DC}" type="slidenum">
              <a:rPr lang="pt-BR" smtClean="0"/>
              <a:t>‹nº›</a:t>
            </a:fld>
            <a:endParaRPr lang="pt-BR"/>
          </a:p>
        </p:txBody>
      </p:sp>
    </p:spTree>
    <p:extLst>
      <p:ext uri="{BB962C8B-B14F-4D97-AF65-F5344CB8AC3E}">
        <p14:creationId xmlns:p14="http://schemas.microsoft.com/office/powerpoint/2010/main" val="2749752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041" y="456528"/>
            <a:ext cx="3932160" cy="1601448"/>
          </a:xfrm>
        </p:spPr>
        <p:txBody>
          <a:bodyPr anchor="b"/>
          <a:lstStyle>
            <a:lvl1pPr>
              <a:defRPr sz="2903"/>
            </a:lvl1pPr>
          </a:lstStyle>
          <a:p>
            <a:r>
              <a:rPr lang="pt-BR"/>
              <a:t>Clique para editar o título Mestre</a:t>
            </a:r>
          </a:p>
        </p:txBody>
      </p:sp>
      <p:sp>
        <p:nvSpPr>
          <p:cNvPr id="3" name="Espaço Reservado para Imagem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r>
              <a:rPr lang="pt-BR"/>
              <a:t>Clique no ícone para adicionar uma imagem</a:t>
            </a:r>
          </a:p>
        </p:txBody>
      </p:sp>
      <p:sp>
        <p:nvSpPr>
          <p:cNvPr id="4" name="Espaço Reservado para Texto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CF3F4EF7-3C51-4D0E-BFF0-15D14E00F014}" type="datetimeFigureOut">
              <a:rPr lang="pt-BR" smtClean="0"/>
              <a:t>15/10/2018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70DCD13-BF78-497C-93A7-3959C1F1A091}" type="slidenum">
              <a:rPr lang="pt-BR" smtClean="0"/>
              <a:t>‹nº›</a:t>
            </a:fld>
            <a:endParaRPr lang="pt-BR"/>
          </a:p>
        </p:txBody>
      </p:sp>
    </p:spTree>
    <p:extLst>
      <p:ext uri="{BB962C8B-B14F-4D97-AF65-F5344CB8AC3E}">
        <p14:creationId xmlns:p14="http://schemas.microsoft.com/office/powerpoint/2010/main" val="947718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F3F4EF7-3C51-4D0E-BFF0-15D14E00F014}" type="datetimeFigureOut">
              <a:rPr lang="pt-BR" smtClean="0"/>
              <a:t>15/10/2018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70DCD13-BF78-497C-93A7-3959C1F1A091}" type="slidenum">
              <a:rPr lang="pt-BR" smtClean="0"/>
              <a:t>‹nº›</a:t>
            </a:fld>
            <a:endParaRPr lang="pt-BR"/>
          </a:p>
        </p:txBody>
      </p:sp>
    </p:spTree>
    <p:extLst>
      <p:ext uri="{BB962C8B-B14F-4D97-AF65-F5344CB8AC3E}">
        <p14:creationId xmlns:p14="http://schemas.microsoft.com/office/powerpoint/2010/main" val="3811573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480" y="365799"/>
            <a:ext cx="2628481" cy="5811011"/>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9041" y="365799"/>
            <a:ext cx="7701119" cy="5811011"/>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F3F4EF7-3C51-4D0E-BFF0-15D14E00F014}" type="datetimeFigureOut">
              <a:rPr lang="pt-BR" smtClean="0"/>
              <a:t>15/10/2018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70DCD13-BF78-497C-93A7-3959C1F1A091}" type="slidenum">
              <a:rPr lang="pt-BR" smtClean="0"/>
              <a:t>‹nº›</a:t>
            </a:fld>
            <a:endParaRPr lang="pt-BR"/>
          </a:p>
        </p:txBody>
      </p:sp>
    </p:spTree>
    <p:extLst>
      <p:ext uri="{BB962C8B-B14F-4D97-AF65-F5344CB8AC3E}">
        <p14:creationId xmlns:p14="http://schemas.microsoft.com/office/powerpoint/2010/main" val="4185055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562" y="273352"/>
            <a:ext cx="10972120" cy="1145009"/>
          </a:xfrm>
          <a:prstGeom prst="rect">
            <a:avLst/>
          </a:prstGeom>
        </p:spPr>
        <p:txBody>
          <a:bodyPr wrap="none" lIns="0" tIns="0" rIns="0" bIns="0" anchor="ctr"/>
          <a:lstStyle/>
          <a:p>
            <a:pPr algn="ctr"/>
            <a:r>
              <a:rPr lang="pt-BR"/>
              <a:t>Clique para editar o título Mestre</a:t>
            </a:r>
            <a:endParaRPr/>
          </a:p>
        </p:txBody>
      </p:sp>
      <p:sp>
        <p:nvSpPr>
          <p:cNvPr id="39" name="PlaceHolder 2"/>
          <p:cNvSpPr>
            <a:spLocks noGrp="1"/>
          </p:cNvSpPr>
          <p:nvPr>
            <p:ph type="body"/>
          </p:nvPr>
        </p:nvSpPr>
        <p:spPr>
          <a:xfrm>
            <a:off x="609562" y="1604514"/>
            <a:ext cx="10728295" cy="3977158"/>
          </a:xfrm>
          <a:prstGeom prst="rect">
            <a:avLst/>
          </a:prstGeom>
        </p:spPr>
        <p:txBody>
          <a:bodyPr wrap="none" lIns="0" tIns="0" rIns="0" bIns="0"/>
          <a:lstStyle/>
          <a:p>
            <a:pPr lvl="0"/>
            <a:r>
              <a:rPr lang="pt-BR"/>
              <a:t>Editar estilos de texto Mestre</a:t>
            </a:r>
          </a:p>
        </p:txBody>
      </p:sp>
    </p:spTree>
    <p:extLst>
      <p:ext uri="{BB962C8B-B14F-4D97-AF65-F5344CB8AC3E}">
        <p14:creationId xmlns:p14="http://schemas.microsoft.com/office/powerpoint/2010/main" val="302545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entere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877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562" y="273352"/>
            <a:ext cx="10972120" cy="1145009"/>
          </a:xfrm>
          <a:prstGeom prst="rect">
            <a:avLst/>
          </a:prstGeom>
        </p:spPr>
        <p:txBody>
          <a:bodyPr wrap="none" lIns="0" tIns="0" rIns="0" bIns="0" anchor="ctr"/>
          <a:lstStyle/>
          <a:p>
            <a:pPr algn="ctr"/>
            <a:r>
              <a:rPr lang="pt-BR"/>
              <a:t>Clique para editar o título Mestre</a:t>
            </a:r>
            <a:endParaRPr/>
          </a:p>
        </p:txBody>
      </p:sp>
      <p:sp>
        <p:nvSpPr>
          <p:cNvPr id="39" name="PlaceHolder 2"/>
          <p:cNvSpPr>
            <a:spLocks noGrp="1"/>
          </p:cNvSpPr>
          <p:nvPr>
            <p:ph type="body"/>
          </p:nvPr>
        </p:nvSpPr>
        <p:spPr>
          <a:xfrm>
            <a:off x="609562" y="1604514"/>
            <a:ext cx="10728295" cy="3977158"/>
          </a:xfrm>
          <a:prstGeom prst="rect">
            <a:avLst/>
          </a:prstGeom>
        </p:spPr>
        <p:txBody>
          <a:bodyPr wrap="none" lIns="0" tIns="0" rIns="0" bIns="0"/>
          <a:lstStyle/>
          <a:p>
            <a:pPr lvl="0"/>
            <a:r>
              <a:rPr lang="pt-BR"/>
              <a:t>Editar estilos de texto Mestre</a:t>
            </a:r>
          </a:p>
        </p:txBody>
      </p:sp>
    </p:spTree>
    <p:extLst>
      <p:ext uri="{BB962C8B-B14F-4D97-AF65-F5344CB8AC3E}">
        <p14:creationId xmlns:p14="http://schemas.microsoft.com/office/powerpoint/2010/main" val="611833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entere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1802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1_Centered Text">
    <p:spTree>
      <p:nvGrpSpPr>
        <p:cNvPr id="1" name=""/>
        <p:cNvGrpSpPr/>
        <p:nvPr/>
      </p:nvGrpSpPr>
      <p:grpSpPr>
        <a:xfrm>
          <a:off x="0" y="0"/>
          <a:ext cx="0" cy="0"/>
          <a:chOff x="0" y="0"/>
          <a:chExt cx="0" cy="0"/>
        </a:xfrm>
      </p:grpSpPr>
      <p:sp>
        <p:nvSpPr>
          <p:cNvPr id="44" name="PlaceHolder 1"/>
          <p:cNvSpPr>
            <a:spLocks noGrp="1"/>
          </p:cNvSpPr>
          <p:nvPr>
            <p:ph type="subTitle"/>
          </p:nvPr>
        </p:nvSpPr>
        <p:spPr>
          <a:xfrm>
            <a:off x="609562" y="273352"/>
            <a:ext cx="10972120" cy="5308320"/>
          </a:xfrm>
          <a:prstGeom prst="rect">
            <a:avLst/>
          </a:prstGeom>
        </p:spPr>
        <p:txBody>
          <a:bodyPr wrap="none" lIns="0" tIns="0" rIns="0" bIns="0" anchor="ctr"/>
          <a:lstStyle/>
          <a:p>
            <a:pPr algn="ctr"/>
            <a:r>
              <a:rPr lang="pt-BR"/>
              <a:t>Clique para editar o estilo do subtítulo Mestre</a:t>
            </a:r>
            <a:endParaRPr/>
          </a:p>
        </p:txBody>
      </p:sp>
    </p:spTree>
    <p:extLst>
      <p:ext uri="{BB962C8B-B14F-4D97-AF65-F5344CB8AC3E}">
        <p14:creationId xmlns:p14="http://schemas.microsoft.com/office/powerpoint/2010/main" val="1894008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 y="-489427"/>
            <a:ext cx="12192000" cy="1709104"/>
          </a:xfrm>
          <a:prstGeom prst="rect">
            <a:avLst/>
          </a:prstGeom>
        </p:spPr>
      </p:pic>
      <p:sp>
        <p:nvSpPr>
          <p:cNvPr id="2" name="Título 1"/>
          <p:cNvSpPr>
            <a:spLocks noGrp="1"/>
          </p:cNvSpPr>
          <p:nvPr>
            <p:ph type="title" hasCustomPrompt="1"/>
          </p:nvPr>
        </p:nvSpPr>
        <p:spPr>
          <a:xfrm>
            <a:off x="838201" y="365126"/>
            <a:ext cx="10515600" cy="854552"/>
          </a:xfrm>
        </p:spPr>
        <p:txBody>
          <a:bodyPr anchor="t"/>
          <a:lstStyle>
            <a:lvl1pPr>
              <a:defRPr b="1" spc="-112">
                <a:solidFill>
                  <a:srgbClr val="FCB813"/>
                </a:solidFill>
                <a:latin typeface="Arial Narrow" panose="020B0606020202030204" pitchFamily="34" charset="0"/>
              </a:defRPr>
            </a:lvl1pPr>
          </a:lstStyle>
          <a:p>
            <a:r>
              <a:rPr lang="pt-BR"/>
              <a:t>CLIQUE PARA EDITAR O TÍTULO MESTRE</a:t>
            </a:r>
          </a:p>
        </p:txBody>
      </p:sp>
      <p:sp>
        <p:nvSpPr>
          <p:cNvPr id="3" name="Espaço Reservado para Conteúdo 2"/>
          <p:cNvSpPr>
            <a:spLocks noGrp="1"/>
          </p:cNvSpPr>
          <p:nvPr>
            <p:ph idx="1"/>
          </p:nvPr>
        </p:nvSpPr>
        <p:spPr>
          <a:xfrm>
            <a:off x="838201" y="1315093"/>
            <a:ext cx="10515600" cy="5188450"/>
          </a:xfr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836312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68332" y="365126"/>
            <a:ext cx="10515600" cy="854552"/>
          </a:xfrm>
        </p:spPr>
        <p:txBody>
          <a:bodyPr anchor="t"/>
          <a:lstStyle>
            <a:lvl1pPr>
              <a:defRPr b="1" spc="-112">
                <a:solidFill>
                  <a:srgbClr val="1F5179"/>
                </a:solidFill>
                <a:latin typeface="Arial Narrow" panose="020B0606020202030204" pitchFamily="34" charset="0"/>
              </a:defRPr>
            </a:lvl1pPr>
          </a:lstStyle>
          <a:p>
            <a:r>
              <a:rPr lang="pt-BR"/>
              <a:t>Clique para editar o título Mestre</a:t>
            </a:r>
          </a:p>
        </p:txBody>
      </p:sp>
      <p:sp>
        <p:nvSpPr>
          <p:cNvPr id="3" name="Espaço Reservado para Conteúdo 2"/>
          <p:cNvSpPr>
            <a:spLocks noGrp="1"/>
          </p:cNvSpPr>
          <p:nvPr>
            <p:ph idx="1"/>
          </p:nvPr>
        </p:nvSpPr>
        <p:spPr>
          <a:xfrm>
            <a:off x="468332" y="1315093"/>
            <a:ext cx="10515600" cy="5188450"/>
          </a:xfr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59491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562" y="273352"/>
            <a:ext cx="10972120" cy="1145009"/>
          </a:xfrm>
          <a:prstGeom prst="rect">
            <a:avLst/>
          </a:prstGeom>
        </p:spPr>
        <p:txBody>
          <a:bodyPr wrap="none" lIns="0" tIns="0" rIns="0" bIns="0" anchor="ctr"/>
          <a:lstStyle/>
          <a:p>
            <a:pPr algn="ctr"/>
            <a:r>
              <a:rPr lang="pt-BR"/>
              <a:t>Clique para editar o título Mestre</a:t>
            </a:r>
            <a:endParaRPr/>
          </a:p>
        </p:txBody>
      </p:sp>
      <p:sp>
        <p:nvSpPr>
          <p:cNvPr id="39" name="PlaceHolder 2"/>
          <p:cNvSpPr>
            <a:spLocks noGrp="1"/>
          </p:cNvSpPr>
          <p:nvPr>
            <p:ph type="body"/>
          </p:nvPr>
        </p:nvSpPr>
        <p:spPr>
          <a:xfrm>
            <a:off x="609562" y="1604514"/>
            <a:ext cx="10728295" cy="3977158"/>
          </a:xfrm>
          <a:prstGeom prst="rect">
            <a:avLst/>
          </a:prstGeom>
        </p:spPr>
        <p:txBody>
          <a:bodyPr wrap="none" lIns="0" tIns="0" rIns="0" bIns="0"/>
          <a:lstStyle/>
          <a:p>
            <a:pPr lvl="0"/>
            <a:r>
              <a:rPr lang="pt-BR"/>
              <a:t>Editar estilos de texto Mestre</a:t>
            </a:r>
          </a:p>
        </p:txBody>
      </p:sp>
      <p:sp>
        <p:nvSpPr>
          <p:cNvPr id="4" name="Espaço Reservado para Número de Slide 5"/>
          <p:cNvSpPr>
            <a:spLocks noGrp="1"/>
          </p:cNvSpPr>
          <p:nvPr>
            <p:ph type="sldNum" sz="quarter" idx="12"/>
          </p:nvPr>
        </p:nvSpPr>
        <p:spPr>
          <a:xfrm>
            <a:off x="11137610" y="948674"/>
            <a:ext cx="2844800" cy="365125"/>
          </a:xfrm>
          <a:prstGeom prst="rect">
            <a:avLst/>
          </a:prstGeom>
        </p:spPr>
        <p:txBody>
          <a:bodyPr lIns="100794" tIns="50397" rIns="100794" bIns="50397"/>
          <a:lstStyle/>
          <a:p>
            <a:fld id="{AA8D7870-3E1E-46D6-B2B9-1C7C4867D3DC}" type="slidenum">
              <a:rPr lang="pt-BR" smtClean="0"/>
              <a:t>‹nº›</a:t>
            </a:fld>
            <a:endParaRPr lang="pt-BR"/>
          </a:p>
        </p:txBody>
      </p:sp>
    </p:spTree>
    <p:extLst>
      <p:ext uri="{BB962C8B-B14F-4D97-AF65-F5344CB8AC3E}">
        <p14:creationId xmlns:p14="http://schemas.microsoft.com/office/powerpoint/2010/main" val="941325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375911"/>
            <a:ext cx="10515600" cy="2852737"/>
          </a:xfrm>
        </p:spPr>
        <p:txBody>
          <a:bodyPr anchor="b"/>
          <a:lstStyle>
            <a:lvl1pPr>
              <a:defRPr sz="4501" b="1" spc="-112">
                <a:solidFill>
                  <a:srgbClr val="08387D"/>
                </a:solidFill>
                <a:latin typeface="Arial Narrow" panose="020B0606020202030204" pitchFamily="34" charset="0"/>
              </a:defRPr>
            </a:lvl1pPr>
          </a:lstStyle>
          <a:p>
            <a:r>
              <a:rPr lang="pt-BR"/>
              <a:t>Clique para editar o título Mestre</a:t>
            </a:r>
          </a:p>
        </p:txBody>
      </p:sp>
      <p:sp>
        <p:nvSpPr>
          <p:cNvPr id="3" name="Espaço Reservado para Texto 2"/>
          <p:cNvSpPr>
            <a:spLocks noGrp="1"/>
          </p:cNvSpPr>
          <p:nvPr>
            <p:ph type="body" idx="1"/>
          </p:nvPr>
        </p:nvSpPr>
        <p:spPr>
          <a:xfrm>
            <a:off x="831851" y="4361463"/>
            <a:ext cx="10515600" cy="1253447"/>
          </a:xfrm>
        </p:spPr>
        <p:txBody>
          <a:bodyPr/>
          <a:lstStyle>
            <a:lvl1pPr marL="0" indent="0">
              <a:buNone/>
              <a:defRPr sz="1800">
                <a:solidFill>
                  <a:schemeClr val="bg1"/>
                </a:solidFill>
              </a:defRPr>
            </a:lvl1pPr>
            <a:lvl2pPr marL="342933" indent="0">
              <a:buNone/>
              <a:defRPr sz="1501">
                <a:solidFill>
                  <a:schemeClr val="tx1">
                    <a:tint val="75000"/>
                  </a:schemeClr>
                </a:solidFill>
              </a:defRPr>
            </a:lvl2pPr>
            <a:lvl3pPr marL="685867" indent="0">
              <a:buNone/>
              <a:defRPr sz="1350">
                <a:solidFill>
                  <a:schemeClr val="tx1">
                    <a:tint val="75000"/>
                  </a:schemeClr>
                </a:solidFill>
              </a:defRPr>
            </a:lvl3pPr>
            <a:lvl4pPr marL="1028800" indent="0">
              <a:buNone/>
              <a:defRPr sz="1200">
                <a:solidFill>
                  <a:schemeClr val="tx1">
                    <a:tint val="75000"/>
                  </a:schemeClr>
                </a:solidFill>
              </a:defRPr>
            </a:lvl4pPr>
            <a:lvl5pPr marL="1371734" indent="0">
              <a:buNone/>
              <a:defRPr sz="1200">
                <a:solidFill>
                  <a:schemeClr val="tx1">
                    <a:tint val="75000"/>
                  </a:schemeClr>
                </a:solidFill>
              </a:defRPr>
            </a:lvl5pPr>
            <a:lvl6pPr marL="1714667" indent="0">
              <a:buNone/>
              <a:defRPr sz="1200">
                <a:solidFill>
                  <a:schemeClr val="tx1">
                    <a:tint val="75000"/>
                  </a:schemeClr>
                </a:solidFill>
              </a:defRPr>
            </a:lvl6pPr>
            <a:lvl7pPr marL="2057600" indent="0">
              <a:buNone/>
              <a:defRPr sz="1200">
                <a:solidFill>
                  <a:schemeClr val="tx1">
                    <a:tint val="75000"/>
                  </a:schemeClr>
                </a:solidFill>
              </a:defRPr>
            </a:lvl7pPr>
            <a:lvl8pPr marL="2400534" indent="0">
              <a:buNone/>
              <a:defRPr sz="1200">
                <a:solidFill>
                  <a:schemeClr val="tx1">
                    <a:tint val="75000"/>
                  </a:schemeClr>
                </a:solidFill>
              </a:defRPr>
            </a:lvl8pPr>
            <a:lvl9pPr marL="2743467" indent="0">
              <a:buNone/>
              <a:defRPr sz="1200">
                <a:solidFill>
                  <a:schemeClr val="tx1">
                    <a:tint val="75000"/>
                  </a:schemeClr>
                </a:solidFill>
              </a:defRPr>
            </a:lvl9pPr>
          </a:lstStyle>
          <a:p>
            <a:pPr lvl="0"/>
            <a:r>
              <a:rPr lang="pt-BR"/>
              <a:t>Editar estilos de texto Mestre</a:t>
            </a:r>
          </a:p>
        </p:txBody>
      </p:sp>
      <p:sp>
        <p:nvSpPr>
          <p:cNvPr id="5" name="Retângulo 4"/>
          <p:cNvSpPr/>
          <p:nvPr/>
        </p:nvSpPr>
        <p:spPr>
          <a:xfrm>
            <a:off x="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Tree>
    <p:extLst>
      <p:ext uri="{BB962C8B-B14F-4D97-AF65-F5344CB8AC3E}">
        <p14:creationId xmlns:p14="http://schemas.microsoft.com/office/powerpoint/2010/main" val="2298624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1" y="1122363"/>
            <a:ext cx="9144000" cy="2387600"/>
          </a:xfrm>
        </p:spPr>
        <p:txBody>
          <a:bodyPr anchor="b"/>
          <a:lstStyle>
            <a:lvl1pPr algn="ctr">
              <a:defRPr sz="4501"/>
            </a:lvl1pPr>
          </a:lstStyle>
          <a:p>
            <a:r>
              <a:rPr lang="pt-BR"/>
              <a:t>Clique para editar o título Mestre</a:t>
            </a:r>
          </a:p>
        </p:txBody>
      </p:sp>
      <p:sp>
        <p:nvSpPr>
          <p:cNvPr id="3" name="Subtítulo 2"/>
          <p:cNvSpPr>
            <a:spLocks noGrp="1"/>
          </p:cNvSpPr>
          <p:nvPr>
            <p:ph type="subTitle" idx="1"/>
          </p:nvPr>
        </p:nvSpPr>
        <p:spPr>
          <a:xfrm>
            <a:off x="1524001" y="3602039"/>
            <a:ext cx="9144000" cy="1655762"/>
          </a:xfrm>
        </p:spPr>
        <p:txBody>
          <a:bodyPr/>
          <a:lstStyle>
            <a:lvl1pPr marL="0" indent="0" algn="ctr">
              <a:buNone/>
              <a:defRPr sz="1800"/>
            </a:lvl1pPr>
            <a:lvl2pPr marL="342933" indent="0" algn="ctr">
              <a:buNone/>
              <a:defRPr sz="1501"/>
            </a:lvl2pPr>
            <a:lvl3pPr marL="685867" indent="0" algn="ctr">
              <a:buNone/>
              <a:defRPr sz="1350"/>
            </a:lvl3pPr>
            <a:lvl4pPr marL="1028800" indent="0" algn="ctr">
              <a:buNone/>
              <a:defRPr sz="1200"/>
            </a:lvl4pPr>
            <a:lvl5pPr marL="1371734" indent="0" algn="ctr">
              <a:buNone/>
              <a:defRPr sz="1200"/>
            </a:lvl5pPr>
            <a:lvl6pPr marL="1714667" indent="0" algn="ctr">
              <a:buNone/>
              <a:defRPr sz="1200"/>
            </a:lvl6pPr>
            <a:lvl7pPr marL="2057600" indent="0" algn="ctr">
              <a:buNone/>
              <a:defRPr sz="1200"/>
            </a:lvl7pPr>
            <a:lvl8pPr marL="2400534" indent="0" algn="ctr">
              <a:buNone/>
              <a:defRPr sz="1200"/>
            </a:lvl8pPr>
            <a:lvl9pPr marL="2743467" indent="0" algn="ctr">
              <a:buNone/>
              <a:defRPr sz="1200"/>
            </a:lvl9pPr>
          </a:lstStyle>
          <a:p>
            <a:r>
              <a:rPr lang="pt-BR"/>
              <a:t>Clique para editar o estilo do subtítulo Mestre</a:t>
            </a:r>
          </a:p>
        </p:txBody>
      </p:sp>
    </p:spTree>
    <p:extLst>
      <p:ext uri="{BB962C8B-B14F-4D97-AF65-F5344CB8AC3E}">
        <p14:creationId xmlns:p14="http://schemas.microsoft.com/office/powerpoint/2010/main" val="38086236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7435012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9"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9" y="1681163"/>
            <a:ext cx="5157786" cy="823912"/>
          </a:xfrm>
        </p:spPr>
        <p:txBody>
          <a:bodyPr anchor="b"/>
          <a:lstStyle>
            <a:lvl1pPr marL="0" indent="0">
              <a:buNone/>
              <a:defRPr sz="1800" b="1"/>
            </a:lvl1pPr>
            <a:lvl2pPr marL="342933" indent="0">
              <a:buNone/>
              <a:defRPr sz="1501" b="1"/>
            </a:lvl2pPr>
            <a:lvl3pPr marL="685867" indent="0">
              <a:buNone/>
              <a:defRPr sz="1350" b="1"/>
            </a:lvl3pPr>
            <a:lvl4pPr marL="1028800" indent="0">
              <a:buNone/>
              <a:defRPr sz="1200" b="1"/>
            </a:lvl4pPr>
            <a:lvl5pPr marL="1371734" indent="0">
              <a:buNone/>
              <a:defRPr sz="1200" b="1"/>
            </a:lvl5pPr>
            <a:lvl6pPr marL="1714667" indent="0">
              <a:buNone/>
              <a:defRPr sz="1200" b="1"/>
            </a:lvl6pPr>
            <a:lvl7pPr marL="2057600" indent="0">
              <a:buNone/>
              <a:defRPr sz="1200" b="1"/>
            </a:lvl7pPr>
            <a:lvl8pPr marL="2400534" indent="0">
              <a:buNone/>
              <a:defRPr sz="1200" b="1"/>
            </a:lvl8pPr>
            <a:lvl9pPr marL="2743467" indent="0">
              <a:buNone/>
              <a:defRPr sz="1200" b="1"/>
            </a:lvl9pPr>
          </a:lstStyle>
          <a:p>
            <a:pPr lvl="0"/>
            <a:r>
              <a:rPr lang="pt-BR"/>
              <a:t>Editar estilos de texto Mestre</a:t>
            </a:r>
          </a:p>
        </p:txBody>
      </p:sp>
      <p:sp>
        <p:nvSpPr>
          <p:cNvPr id="4" name="Espaço Reservado para Conteúdo 3"/>
          <p:cNvSpPr>
            <a:spLocks noGrp="1"/>
          </p:cNvSpPr>
          <p:nvPr>
            <p:ph sz="half" idx="2"/>
          </p:nvPr>
        </p:nvSpPr>
        <p:spPr>
          <a:xfrm>
            <a:off x="839789" y="2505075"/>
            <a:ext cx="5157786"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1800" b="1"/>
            </a:lvl1pPr>
            <a:lvl2pPr marL="342933" indent="0">
              <a:buNone/>
              <a:defRPr sz="1501" b="1"/>
            </a:lvl2pPr>
            <a:lvl3pPr marL="685867" indent="0">
              <a:buNone/>
              <a:defRPr sz="1350" b="1"/>
            </a:lvl3pPr>
            <a:lvl4pPr marL="1028800" indent="0">
              <a:buNone/>
              <a:defRPr sz="1200" b="1"/>
            </a:lvl4pPr>
            <a:lvl5pPr marL="1371734" indent="0">
              <a:buNone/>
              <a:defRPr sz="1200" b="1"/>
            </a:lvl5pPr>
            <a:lvl6pPr marL="1714667" indent="0">
              <a:buNone/>
              <a:defRPr sz="1200" b="1"/>
            </a:lvl6pPr>
            <a:lvl7pPr marL="2057600" indent="0">
              <a:buNone/>
              <a:defRPr sz="1200" b="1"/>
            </a:lvl7pPr>
            <a:lvl8pPr marL="2400534" indent="0">
              <a:buNone/>
              <a:defRPr sz="1200" b="1"/>
            </a:lvl8pPr>
            <a:lvl9pPr marL="2743467" indent="0">
              <a:buNone/>
              <a:defRPr sz="12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004338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Tree>
    <p:extLst>
      <p:ext uri="{BB962C8B-B14F-4D97-AF65-F5344CB8AC3E}">
        <p14:creationId xmlns:p14="http://schemas.microsoft.com/office/powerpoint/2010/main" val="3636455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9712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BR"/>
              <a:t>Clique para editar o título Mestre</a:t>
            </a:r>
          </a:p>
        </p:txBody>
      </p:sp>
      <p:sp>
        <p:nvSpPr>
          <p:cNvPr id="3" name="Espaço Reservado para Conteúdo 2"/>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1"/>
            </a:lvl4pPr>
            <a:lvl5pPr>
              <a:defRPr sz="1501"/>
            </a:lvl5pPr>
            <a:lvl6pPr>
              <a:defRPr sz="1501"/>
            </a:lvl6pPr>
            <a:lvl7pPr>
              <a:defRPr sz="1501"/>
            </a:lvl7pPr>
            <a:lvl8pPr>
              <a:defRPr sz="1501"/>
            </a:lvl8pPr>
            <a:lvl9pPr>
              <a:defRPr sz="1501"/>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200"/>
            </a:lvl1pPr>
            <a:lvl2pPr marL="342933" indent="0">
              <a:buNone/>
              <a:defRPr sz="1051"/>
            </a:lvl2pPr>
            <a:lvl3pPr marL="685867" indent="0">
              <a:buNone/>
              <a:defRPr sz="900"/>
            </a:lvl3pPr>
            <a:lvl4pPr marL="1028800" indent="0">
              <a:buNone/>
              <a:defRPr sz="750"/>
            </a:lvl4pPr>
            <a:lvl5pPr marL="1371734" indent="0">
              <a:buNone/>
              <a:defRPr sz="750"/>
            </a:lvl5pPr>
            <a:lvl6pPr marL="1714667" indent="0">
              <a:buNone/>
              <a:defRPr sz="750"/>
            </a:lvl6pPr>
            <a:lvl7pPr marL="2057600" indent="0">
              <a:buNone/>
              <a:defRPr sz="750"/>
            </a:lvl7pPr>
            <a:lvl8pPr marL="2400534" indent="0">
              <a:buNone/>
              <a:defRPr sz="750"/>
            </a:lvl8pPr>
            <a:lvl9pPr marL="2743467" indent="0">
              <a:buNone/>
              <a:defRPr sz="750"/>
            </a:lvl9pPr>
          </a:lstStyle>
          <a:p>
            <a:pPr lvl="0"/>
            <a:r>
              <a:rPr lang="pt-BR"/>
              <a:t>Editar estilos de texto Mestre</a:t>
            </a:r>
          </a:p>
        </p:txBody>
      </p:sp>
    </p:spTree>
    <p:extLst>
      <p:ext uri="{BB962C8B-B14F-4D97-AF65-F5344CB8AC3E}">
        <p14:creationId xmlns:p14="http://schemas.microsoft.com/office/powerpoint/2010/main" val="3712026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BR"/>
              <a:t>Clique para editar o título Mestre</a:t>
            </a:r>
          </a:p>
        </p:txBody>
      </p:sp>
      <p:sp>
        <p:nvSpPr>
          <p:cNvPr id="3" name="Espaço Reservado para Imagem 2"/>
          <p:cNvSpPr>
            <a:spLocks noGrp="1"/>
          </p:cNvSpPr>
          <p:nvPr>
            <p:ph type="pic" idx="1"/>
          </p:nvPr>
        </p:nvSpPr>
        <p:spPr>
          <a:xfrm>
            <a:off x="5183188" y="987426"/>
            <a:ext cx="6172200" cy="4873625"/>
          </a:xfrm>
        </p:spPr>
        <p:txBody>
          <a:bodyPr/>
          <a:lstStyle>
            <a:lvl1pPr marL="0" indent="0">
              <a:buNone/>
              <a:defRPr sz="2400"/>
            </a:lvl1pPr>
            <a:lvl2pPr marL="342933" indent="0">
              <a:buNone/>
              <a:defRPr sz="2100"/>
            </a:lvl2pPr>
            <a:lvl3pPr marL="685867" indent="0">
              <a:buNone/>
              <a:defRPr sz="1800"/>
            </a:lvl3pPr>
            <a:lvl4pPr marL="1028800" indent="0">
              <a:buNone/>
              <a:defRPr sz="1501"/>
            </a:lvl4pPr>
            <a:lvl5pPr marL="1371734" indent="0">
              <a:buNone/>
              <a:defRPr sz="1501"/>
            </a:lvl5pPr>
            <a:lvl6pPr marL="1714667" indent="0">
              <a:buNone/>
              <a:defRPr sz="1501"/>
            </a:lvl6pPr>
            <a:lvl7pPr marL="2057600" indent="0">
              <a:buNone/>
              <a:defRPr sz="1501"/>
            </a:lvl7pPr>
            <a:lvl8pPr marL="2400534" indent="0">
              <a:buNone/>
              <a:defRPr sz="1501"/>
            </a:lvl8pPr>
            <a:lvl9pPr marL="2743467" indent="0">
              <a:buNone/>
              <a:defRPr sz="1501"/>
            </a:lvl9pPr>
          </a:lstStyle>
          <a:p>
            <a:r>
              <a:rPr lang="pt-BR"/>
              <a:t>Clique no ícone para adicionar uma imagem</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200"/>
            </a:lvl1pPr>
            <a:lvl2pPr marL="342933" indent="0">
              <a:buNone/>
              <a:defRPr sz="1051"/>
            </a:lvl2pPr>
            <a:lvl3pPr marL="685867" indent="0">
              <a:buNone/>
              <a:defRPr sz="900"/>
            </a:lvl3pPr>
            <a:lvl4pPr marL="1028800" indent="0">
              <a:buNone/>
              <a:defRPr sz="750"/>
            </a:lvl4pPr>
            <a:lvl5pPr marL="1371734" indent="0">
              <a:buNone/>
              <a:defRPr sz="750"/>
            </a:lvl5pPr>
            <a:lvl6pPr marL="1714667" indent="0">
              <a:buNone/>
              <a:defRPr sz="750"/>
            </a:lvl6pPr>
            <a:lvl7pPr marL="2057600" indent="0">
              <a:buNone/>
              <a:defRPr sz="750"/>
            </a:lvl7pPr>
            <a:lvl8pPr marL="2400534" indent="0">
              <a:buNone/>
              <a:defRPr sz="750"/>
            </a:lvl8pPr>
            <a:lvl9pPr marL="2743467" indent="0">
              <a:buNone/>
              <a:defRPr sz="750"/>
            </a:lvl9pPr>
          </a:lstStyle>
          <a:p>
            <a:pPr lvl="0"/>
            <a:r>
              <a:rPr lang="pt-BR"/>
              <a:t>Editar estilos de texto Mestre</a:t>
            </a:r>
          </a:p>
        </p:txBody>
      </p:sp>
    </p:spTree>
    <p:extLst>
      <p:ext uri="{BB962C8B-B14F-4D97-AF65-F5344CB8AC3E}">
        <p14:creationId xmlns:p14="http://schemas.microsoft.com/office/powerpoint/2010/main" val="14415548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5710132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6"/>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6"/>
            <a:ext cx="7734299"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998895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43" name="PlaceHolder 1"/>
          <p:cNvSpPr>
            <a:spLocks noGrp="1"/>
          </p:cNvSpPr>
          <p:nvPr>
            <p:ph type="title"/>
          </p:nvPr>
        </p:nvSpPr>
        <p:spPr>
          <a:xfrm>
            <a:off x="609562" y="273352"/>
            <a:ext cx="10972120" cy="1145009"/>
          </a:xfrm>
          <a:prstGeom prst="rect">
            <a:avLst/>
          </a:prstGeom>
        </p:spPr>
        <p:txBody>
          <a:bodyPr wrap="none" lIns="0" tIns="0" rIns="0" bIns="0" anchor="ctr"/>
          <a:lstStyle/>
          <a:p>
            <a:pPr algn="ctr"/>
            <a:r>
              <a:rPr lang="pt-BR"/>
              <a:t>Clique para editar o título Mestre</a:t>
            </a:r>
            <a:endParaRPr/>
          </a:p>
        </p:txBody>
      </p:sp>
      <p:sp>
        <p:nvSpPr>
          <p:cNvPr id="3" name="Espaço Reservado para Número de Slide 5"/>
          <p:cNvSpPr>
            <a:spLocks noGrp="1"/>
          </p:cNvSpPr>
          <p:nvPr>
            <p:ph type="sldNum" sz="quarter" idx="12"/>
          </p:nvPr>
        </p:nvSpPr>
        <p:spPr>
          <a:xfrm>
            <a:off x="11137610" y="948674"/>
            <a:ext cx="2844800" cy="365125"/>
          </a:xfrm>
          <a:prstGeom prst="rect">
            <a:avLst/>
          </a:prstGeom>
        </p:spPr>
        <p:txBody>
          <a:bodyPr lIns="100794" tIns="50397" rIns="100794" bIns="50397"/>
          <a:lstStyle/>
          <a:p>
            <a:fld id="{AA8D7870-3E1E-46D6-B2B9-1C7C4867D3DC}" type="slidenum">
              <a:rPr lang="pt-BR" smtClean="0"/>
              <a:t>‹nº›</a:t>
            </a:fld>
            <a:endParaRPr lang="pt-BR"/>
          </a:p>
        </p:txBody>
      </p:sp>
    </p:spTree>
    <p:extLst>
      <p:ext uri="{BB962C8B-B14F-4D97-AF65-F5344CB8AC3E}">
        <p14:creationId xmlns:p14="http://schemas.microsoft.com/office/powerpoint/2010/main" val="3458423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4" name="PlaceHolder 1"/>
          <p:cNvSpPr>
            <a:spLocks noGrp="1"/>
          </p:cNvSpPr>
          <p:nvPr>
            <p:ph type="subTitle"/>
          </p:nvPr>
        </p:nvSpPr>
        <p:spPr>
          <a:xfrm>
            <a:off x="609562" y="273352"/>
            <a:ext cx="10972120" cy="5308320"/>
          </a:xfrm>
          <a:prstGeom prst="rect">
            <a:avLst/>
          </a:prstGeom>
        </p:spPr>
        <p:txBody>
          <a:bodyPr wrap="none" lIns="0" tIns="0" rIns="0" bIns="0" anchor="ctr"/>
          <a:lstStyle/>
          <a:p>
            <a:pPr algn="ctr"/>
            <a:r>
              <a:rPr lang="pt-BR"/>
              <a:t>Clique para editar o estilo do subtítulo Mestre</a:t>
            </a:r>
            <a:endParaRPr/>
          </a:p>
        </p:txBody>
      </p:sp>
      <p:sp>
        <p:nvSpPr>
          <p:cNvPr id="3" name="Espaço Reservado para Número de Slide 5"/>
          <p:cNvSpPr>
            <a:spLocks noGrp="1"/>
          </p:cNvSpPr>
          <p:nvPr>
            <p:ph type="sldNum" sz="quarter" idx="12"/>
          </p:nvPr>
        </p:nvSpPr>
        <p:spPr>
          <a:xfrm>
            <a:off x="11137610" y="948674"/>
            <a:ext cx="2844800" cy="365125"/>
          </a:xfrm>
          <a:prstGeom prst="rect">
            <a:avLst/>
          </a:prstGeom>
        </p:spPr>
        <p:txBody>
          <a:bodyPr lIns="100794" tIns="50397" rIns="100794" bIns="50397"/>
          <a:lstStyle/>
          <a:p>
            <a:fld id="{AA8D7870-3E1E-46D6-B2B9-1C7C4867D3DC}" type="slidenum">
              <a:rPr lang="pt-BR" smtClean="0"/>
              <a:t>‹nº›</a:t>
            </a:fld>
            <a:endParaRPr lang="pt-BR"/>
          </a:p>
        </p:txBody>
      </p:sp>
    </p:spTree>
    <p:extLst>
      <p:ext uri="{BB962C8B-B14F-4D97-AF65-F5344CB8AC3E}">
        <p14:creationId xmlns:p14="http://schemas.microsoft.com/office/powerpoint/2010/main" val="198370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562" y="273352"/>
            <a:ext cx="10972120" cy="1145009"/>
          </a:xfrm>
          <a:prstGeom prst="rect">
            <a:avLst/>
          </a:prstGeom>
        </p:spPr>
        <p:txBody>
          <a:bodyPr wrap="none" lIns="0" tIns="0" rIns="0" bIns="0" anchor="ctr"/>
          <a:lstStyle/>
          <a:p>
            <a:pPr algn="ctr"/>
            <a:r>
              <a:rPr lang="pt-BR"/>
              <a:t>Clique para editar o título Mestre</a:t>
            </a:r>
            <a:endParaRPr/>
          </a:p>
        </p:txBody>
      </p:sp>
      <p:sp>
        <p:nvSpPr>
          <p:cNvPr id="61" name="PlaceHolder 2"/>
          <p:cNvSpPr>
            <a:spLocks noGrp="1"/>
          </p:cNvSpPr>
          <p:nvPr>
            <p:ph type="body"/>
          </p:nvPr>
        </p:nvSpPr>
        <p:spPr>
          <a:xfrm>
            <a:off x="609562" y="1604515"/>
            <a:ext cx="5234833" cy="1896808"/>
          </a:xfrm>
          <a:prstGeom prst="rect">
            <a:avLst/>
          </a:prstGeom>
        </p:spPr>
        <p:txBody>
          <a:bodyPr wrap="none" lIns="0" tIns="0" rIns="0" bIns="0"/>
          <a:lstStyle/>
          <a:p>
            <a:pPr lvl="0"/>
            <a:r>
              <a:rPr lang="pt-BR"/>
              <a:t>Editar estilos de texto Mestre</a:t>
            </a:r>
          </a:p>
        </p:txBody>
      </p:sp>
      <p:sp>
        <p:nvSpPr>
          <p:cNvPr id="62" name="PlaceHolder 3"/>
          <p:cNvSpPr>
            <a:spLocks noGrp="1"/>
          </p:cNvSpPr>
          <p:nvPr>
            <p:ph type="body"/>
          </p:nvPr>
        </p:nvSpPr>
        <p:spPr>
          <a:xfrm>
            <a:off x="6106507" y="1604515"/>
            <a:ext cx="5234833" cy="1896808"/>
          </a:xfrm>
          <a:prstGeom prst="rect">
            <a:avLst/>
          </a:prstGeom>
        </p:spPr>
        <p:txBody>
          <a:bodyPr wrap="none" lIns="0" tIns="0" rIns="0" bIns="0"/>
          <a:lstStyle/>
          <a:p>
            <a:pPr lvl="0"/>
            <a:r>
              <a:rPr lang="pt-BR"/>
              <a:t>Editar estilos de texto Mestre</a:t>
            </a:r>
          </a:p>
        </p:txBody>
      </p:sp>
      <p:sp>
        <p:nvSpPr>
          <p:cNvPr id="63" name="PlaceHolder 4"/>
          <p:cNvSpPr>
            <a:spLocks noGrp="1"/>
          </p:cNvSpPr>
          <p:nvPr>
            <p:ph type="body"/>
          </p:nvPr>
        </p:nvSpPr>
        <p:spPr>
          <a:xfrm>
            <a:off x="6106507" y="3681598"/>
            <a:ext cx="5234833" cy="1896808"/>
          </a:xfrm>
          <a:prstGeom prst="rect">
            <a:avLst/>
          </a:prstGeom>
        </p:spPr>
        <p:txBody>
          <a:bodyPr wrap="none" lIns="0" tIns="0" rIns="0" bIns="0"/>
          <a:lstStyle/>
          <a:p>
            <a:pPr lvl="0"/>
            <a:r>
              <a:rPr lang="pt-BR"/>
              <a:t>Editar estilos de texto Mestre</a:t>
            </a:r>
          </a:p>
        </p:txBody>
      </p:sp>
      <p:sp>
        <p:nvSpPr>
          <p:cNvPr id="64" name="PlaceHolder 5"/>
          <p:cNvSpPr>
            <a:spLocks noGrp="1"/>
          </p:cNvSpPr>
          <p:nvPr>
            <p:ph type="body"/>
          </p:nvPr>
        </p:nvSpPr>
        <p:spPr>
          <a:xfrm>
            <a:off x="609562" y="3681598"/>
            <a:ext cx="5234833" cy="1896808"/>
          </a:xfrm>
          <a:prstGeom prst="rect">
            <a:avLst/>
          </a:prstGeom>
        </p:spPr>
        <p:txBody>
          <a:bodyPr wrap="none" lIns="0" tIns="0" rIns="0" bIns="0"/>
          <a:lstStyle/>
          <a:p>
            <a:pPr lvl="0"/>
            <a:r>
              <a:rPr lang="pt-BR"/>
              <a:t>Editar estilos de texto Mestre</a:t>
            </a:r>
          </a:p>
        </p:txBody>
      </p:sp>
      <p:sp>
        <p:nvSpPr>
          <p:cNvPr id="7" name="Espaço Reservado para Número de Slide 5"/>
          <p:cNvSpPr>
            <a:spLocks noGrp="1"/>
          </p:cNvSpPr>
          <p:nvPr>
            <p:ph type="sldNum" sz="quarter" idx="12"/>
          </p:nvPr>
        </p:nvSpPr>
        <p:spPr>
          <a:xfrm>
            <a:off x="11137610" y="948674"/>
            <a:ext cx="2844800" cy="365125"/>
          </a:xfrm>
          <a:prstGeom prst="rect">
            <a:avLst/>
          </a:prstGeom>
        </p:spPr>
        <p:txBody>
          <a:bodyPr lIns="100794" tIns="50397" rIns="100794" bIns="50397"/>
          <a:lstStyle/>
          <a:p>
            <a:fld id="{AA8D7870-3E1E-46D6-B2B9-1C7C4867D3DC}" type="slidenum">
              <a:rPr lang="pt-BR" smtClean="0"/>
              <a:t>‹nº›</a:t>
            </a:fld>
            <a:endParaRPr lang="pt-BR"/>
          </a:p>
        </p:txBody>
      </p:sp>
    </p:spTree>
    <p:extLst>
      <p:ext uri="{BB962C8B-B14F-4D97-AF65-F5344CB8AC3E}">
        <p14:creationId xmlns:p14="http://schemas.microsoft.com/office/powerpoint/2010/main" val="3623532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inistério da Tranparência">
    <p:spTree>
      <p:nvGrpSpPr>
        <p:cNvPr id="1" name=""/>
        <p:cNvGrpSpPr/>
        <p:nvPr/>
      </p:nvGrpSpPr>
      <p:grpSpPr>
        <a:xfrm>
          <a:off x="0" y="0"/>
          <a:ext cx="0" cy="0"/>
          <a:chOff x="0" y="0"/>
          <a:chExt cx="0" cy="0"/>
        </a:xfrm>
      </p:grpSpPr>
      <p:pic>
        <p:nvPicPr>
          <p:cNvPr id="2" name="Imagem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043" y="-63009"/>
            <a:ext cx="12295416" cy="6942030"/>
          </a:xfrm>
          <a:prstGeom prst="rect">
            <a:avLst/>
          </a:prstGeom>
        </p:spPr>
      </p:pic>
    </p:spTree>
    <p:extLst>
      <p:ext uri="{BB962C8B-B14F-4D97-AF65-F5344CB8AC3E}">
        <p14:creationId xmlns:p14="http://schemas.microsoft.com/office/powerpoint/2010/main" val="305526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Centere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63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C940D-F156-4401-AAC3-DBCE2CE07930}"/>
              </a:ext>
            </a:extLst>
          </p:cNvPr>
          <p:cNvSpPr>
            <a:spLocks noGrp="1"/>
          </p:cNvSpPr>
          <p:nvPr>
            <p:ph type="title"/>
          </p:nvPr>
        </p:nvSpPr>
        <p:spPr>
          <a:xfrm>
            <a:off x="839041" y="365798"/>
            <a:ext cx="10513920" cy="1324939"/>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207DC20-206F-477C-BE91-6C2C82A16A2C}"/>
              </a:ext>
            </a:extLst>
          </p:cNvPr>
          <p:cNvSpPr>
            <a:spLocks noGrp="1"/>
          </p:cNvSpPr>
          <p:nvPr>
            <p:ph idx="1"/>
          </p:nvPr>
        </p:nvSpPr>
        <p:spPr>
          <a:xfrm>
            <a:off x="839041" y="1826112"/>
            <a:ext cx="10513920" cy="4350697"/>
          </a:xfrm>
          <a:prstGeom prst="rect">
            <a:avLst/>
          </a:prstGeo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D794AF9-9E77-43CE-81D8-B5CA4A7F3507}"/>
              </a:ext>
            </a:extLst>
          </p:cNvPr>
          <p:cNvSpPr>
            <a:spLocks noGrp="1"/>
          </p:cNvSpPr>
          <p:nvPr>
            <p:ph type="dt" sz="half" idx="10"/>
          </p:nvPr>
        </p:nvSpPr>
        <p:spPr>
          <a:xfrm>
            <a:off x="839041" y="6356827"/>
            <a:ext cx="2741760" cy="364359"/>
          </a:xfrm>
          <a:prstGeom prst="rect">
            <a:avLst/>
          </a:prstGeom>
        </p:spPr>
        <p:txBody>
          <a:bodyPr/>
          <a:lstStyle/>
          <a:p>
            <a:fld id="{68F7C14E-9AA3-40E0-BA2F-8ABEB8D63F17}" type="datetimeFigureOut">
              <a:rPr lang="pt-BR" smtClean="0"/>
              <a:t>15/10/2018</a:t>
            </a:fld>
            <a:endParaRPr lang="pt-BR"/>
          </a:p>
        </p:txBody>
      </p:sp>
      <p:sp>
        <p:nvSpPr>
          <p:cNvPr id="5" name="Espaço Reservado para Rodapé 4">
            <a:extLst>
              <a:ext uri="{FF2B5EF4-FFF2-40B4-BE49-F238E27FC236}">
                <a16:creationId xmlns:a16="http://schemas.microsoft.com/office/drawing/2014/main" id="{140FD984-16B6-4B17-8C04-2CA7D0FBE8CF}"/>
              </a:ext>
            </a:extLst>
          </p:cNvPr>
          <p:cNvSpPr>
            <a:spLocks noGrp="1"/>
          </p:cNvSpPr>
          <p:nvPr>
            <p:ph type="ftr" sz="quarter" idx="11"/>
          </p:nvPr>
        </p:nvSpPr>
        <p:spPr>
          <a:xfrm>
            <a:off x="4037761" y="6356827"/>
            <a:ext cx="4116480" cy="364359"/>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DC85888C-F2A1-4288-94FB-D9DD9471DE26}"/>
              </a:ext>
            </a:extLst>
          </p:cNvPr>
          <p:cNvSpPr>
            <a:spLocks noGrp="1"/>
          </p:cNvSpPr>
          <p:nvPr>
            <p:ph type="sldNum" sz="quarter" idx="12"/>
          </p:nvPr>
        </p:nvSpPr>
        <p:spPr>
          <a:xfrm>
            <a:off x="8611201" y="6356827"/>
            <a:ext cx="2741760" cy="364359"/>
          </a:xfrm>
          <a:prstGeom prst="rect">
            <a:avLst/>
          </a:prstGeom>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254510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microsoft.com/office/2007/relationships/hdphoto" Target="../media/hdphoto1.wdp"/><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133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49" r:id="rId11"/>
  </p:sldLayoutIdLst>
  <p:txStyles>
    <p:titleStyle>
      <a:lvl1pPr algn="l" defTabSz="829544" rtl="0" eaLnBrk="1" latinLnBrk="0" hangingPunct="1">
        <a:lnSpc>
          <a:spcPct val="90000"/>
        </a:lnSpc>
        <a:spcBef>
          <a:spcPct val="0"/>
        </a:spcBef>
        <a:buNone/>
        <a:defRPr sz="3992" kern="1200">
          <a:solidFill>
            <a:schemeClr val="tx1"/>
          </a:solidFill>
          <a:latin typeface="+mj-lt"/>
          <a:ea typeface="+mj-ea"/>
          <a:cs typeface="+mj-cs"/>
        </a:defRPr>
      </a:lvl1pPr>
    </p:titleStyle>
    <p:bodyStyle>
      <a:lvl1pPr marL="207386" indent="-207386" algn="l" defTabSz="829544" rtl="0" eaLnBrk="1" latinLnBrk="0" hangingPunct="1">
        <a:lnSpc>
          <a:spcPct val="90000"/>
        </a:lnSpc>
        <a:spcBef>
          <a:spcPts val="907"/>
        </a:spcBef>
        <a:buFont typeface="Arial" panose="020B0604020202020204" pitchFamily="34" charset="0"/>
        <a:buChar char="•"/>
        <a:defRPr sz="2540" kern="1200">
          <a:solidFill>
            <a:schemeClr val="tx1"/>
          </a:solidFill>
          <a:latin typeface="+mn-lt"/>
          <a:ea typeface="+mn-ea"/>
          <a:cs typeface="+mn-cs"/>
        </a:defRPr>
      </a:lvl1pPr>
      <a:lvl2pPr marL="622158" indent="-207386" algn="l" defTabSz="829544"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930" indent="-207386" algn="l" defTabSz="829544"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70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473"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pt-BR"/>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9041" y="365798"/>
            <a:ext cx="10513920" cy="1324939"/>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9041" y="1826112"/>
            <a:ext cx="10513920" cy="4350697"/>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9041" y="6356827"/>
            <a:ext cx="2741760" cy="364359"/>
          </a:xfrm>
          <a:prstGeom prst="rect">
            <a:avLst/>
          </a:prstGeom>
        </p:spPr>
        <p:txBody>
          <a:bodyPr vert="horz" lIns="91440" tIns="45720" rIns="91440" bIns="45720" rtlCol="0" anchor="ctr"/>
          <a:lstStyle>
            <a:lvl1pPr algn="l">
              <a:defRPr sz="1089">
                <a:solidFill>
                  <a:schemeClr val="tx1">
                    <a:tint val="75000"/>
                  </a:schemeClr>
                </a:solidFill>
              </a:defRPr>
            </a:lvl1pPr>
          </a:lstStyle>
          <a:p>
            <a:fld id="{CF3F4EF7-3C51-4D0E-BFF0-15D14E00F014}" type="datetimeFigureOut">
              <a:rPr lang="pt-BR" smtClean="0"/>
              <a:t>15/10/2018</a:t>
            </a:fld>
            <a:endParaRPr lang="pt-BR"/>
          </a:p>
        </p:txBody>
      </p:sp>
      <p:sp>
        <p:nvSpPr>
          <p:cNvPr id="5" name="Espaço Reservado para Rodapé 4"/>
          <p:cNvSpPr>
            <a:spLocks noGrp="1"/>
          </p:cNvSpPr>
          <p:nvPr>
            <p:ph type="ftr" sz="quarter" idx="3"/>
          </p:nvPr>
        </p:nvSpPr>
        <p:spPr>
          <a:xfrm>
            <a:off x="4037761" y="6356827"/>
            <a:ext cx="4116480" cy="364359"/>
          </a:xfrm>
          <a:prstGeom prst="rect">
            <a:avLst/>
          </a:prstGeom>
        </p:spPr>
        <p:txBody>
          <a:bodyPr vert="horz" lIns="91440" tIns="45720" rIns="91440" bIns="45720" rtlCol="0" anchor="ctr"/>
          <a:lstStyle>
            <a:lvl1pPr algn="ctr">
              <a:defRPr sz="1089">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1201" y="6356827"/>
            <a:ext cx="2741760" cy="364359"/>
          </a:xfrm>
          <a:prstGeom prst="rect">
            <a:avLst/>
          </a:prstGeom>
        </p:spPr>
        <p:txBody>
          <a:bodyPr vert="horz" lIns="91440" tIns="45720" rIns="91440" bIns="45720" rtlCol="0" anchor="ctr"/>
          <a:lstStyle>
            <a:lvl1pPr algn="r">
              <a:defRPr sz="1089">
                <a:solidFill>
                  <a:schemeClr val="tx1">
                    <a:tint val="75000"/>
                  </a:schemeClr>
                </a:solidFill>
              </a:defRPr>
            </a:lvl1pPr>
          </a:lstStyle>
          <a:p>
            <a:fld id="{470DCD13-BF78-497C-93A7-3959C1F1A091}" type="slidenum">
              <a:rPr lang="pt-BR" smtClean="0"/>
              <a:t>‹nº›</a:t>
            </a:fld>
            <a:endParaRPr lang="pt-BR"/>
          </a:p>
        </p:txBody>
      </p:sp>
    </p:spTree>
    <p:extLst>
      <p:ext uri="{BB962C8B-B14F-4D97-AF65-F5344CB8AC3E}">
        <p14:creationId xmlns:p14="http://schemas.microsoft.com/office/powerpoint/2010/main" val="194140342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829544" rtl="0" eaLnBrk="1" latinLnBrk="0" hangingPunct="1">
        <a:lnSpc>
          <a:spcPct val="90000"/>
        </a:lnSpc>
        <a:spcBef>
          <a:spcPct val="0"/>
        </a:spcBef>
        <a:buNone/>
        <a:defRPr sz="3992" kern="1200">
          <a:solidFill>
            <a:schemeClr val="tx1"/>
          </a:solidFill>
          <a:latin typeface="+mj-lt"/>
          <a:ea typeface="+mj-ea"/>
          <a:cs typeface="+mj-cs"/>
        </a:defRPr>
      </a:lvl1pPr>
    </p:titleStyle>
    <p:bodyStyle>
      <a:lvl1pPr marL="207386" indent="-207386" algn="l" defTabSz="829544" rtl="0" eaLnBrk="1" latinLnBrk="0" hangingPunct="1">
        <a:lnSpc>
          <a:spcPct val="90000"/>
        </a:lnSpc>
        <a:spcBef>
          <a:spcPts val="907"/>
        </a:spcBef>
        <a:buFont typeface="Arial" panose="020B0604020202020204" pitchFamily="34" charset="0"/>
        <a:buChar char="•"/>
        <a:defRPr sz="2540" kern="1200">
          <a:solidFill>
            <a:schemeClr val="tx1"/>
          </a:solidFill>
          <a:latin typeface="+mn-lt"/>
          <a:ea typeface="+mn-ea"/>
          <a:cs typeface="+mn-cs"/>
        </a:defRPr>
      </a:lvl1pPr>
      <a:lvl2pPr marL="622158" indent="-207386" algn="l" defTabSz="829544"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930" indent="-207386" algn="l" defTabSz="829544"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70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473"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pt-BR"/>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155199"/>
      </p:ext>
    </p:extLst>
  </p:cSld>
  <p:clrMap bg1="lt1" tx1="dk1" bg2="lt2" tx2="dk2" accent1="accent1" accent2="accent2" accent3="accent3" accent4="accent4" accent5="accent5" accent6="accent6" hlink="hlink" folHlink="folHlink"/>
  <p:sldLayoutIdLst>
    <p:sldLayoutId id="2147483684" r:id="rId1"/>
    <p:sldLayoutId id="2147483685" r:id="rId2"/>
  </p:sldLayoutIdLst>
  <p:hf sldNum="0" hdr="0" ftr="0" dt="0"/>
  <p:txStyles>
    <p:titleStyle>
      <a:lvl1pPr algn="l" defTabSz="829544" rtl="0" eaLnBrk="1" latinLnBrk="0" hangingPunct="1">
        <a:lnSpc>
          <a:spcPct val="90000"/>
        </a:lnSpc>
        <a:spcBef>
          <a:spcPct val="0"/>
        </a:spcBef>
        <a:buNone/>
        <a:defRPr sz="3992" kern="1200">
          <a:solidFill>
            <a:schemeClr val="tx1"/>
          </a:solidFill>
          <a:latin typeface="+mj-lt"/>
          <a:ea typeface="+mj-ea"/>
          <a:cs typeface="+mj-cs"/>
        </a:defRPr>
      </a:lvl1pPr>
    </p:titleStyle>
    <p:bodyStyle>
      <a:lvl1pPr marL="207386" indent="-207386" algn="l" defTabSz="829544" rtl="0" eaLnBrk="1" latinLnBrk="0" hangingPunct="1">
        <a:lnSpc>
          <a:spcPct val="90000"/>
        </a:lnSpc>
        <a:spcBef>
          <a:spcPts val="907"/>
        </a:spcBef>
        <a:buFont typeface="Arial" panose="020B0604020202020204" pitchFamily="34" charset="0"/>
        <a:buChar char="•"/>
        <a:defRPr sz="2540" kern="1200">
          <a:solidFill>
            <a:schemeClr val="tx1"/>
          </a:solidFill>
          <a:latin typeface="+mn-lt"/>
          <a:ea typeface="+mn-ea"/>
          <a:cs typeface="+mn-cs"/>
        </a:defRPr>
      </a:lvl1pPr>
      <a:lvl2pPr marL="622158" indent="-207386" algn="l" defTabSz="829544"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930" indent="-207386" algn="l" defTabSz="829544"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70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473"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pt-BR"/>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m 3"/>
          <p:cNvPicPr>
            <a:picLocks noChangeAspect="1"/>
          </p:cNvPicPr>
          <p:nvPr/>
        </p:nvPicPr>
        <p:blipFill>
          <a:blip r:embed="rId5"/>
          <a:stretch>
            <a:fillRect/>
          </a:stretch>
        </p:blipFill>
        <p:spPr>
          <a:xfrm>
            <a:off x="0" y="0"/>
            <a:ext cx="12179406" cy="924030"/>
          </a:xfrm>
          <a:prstGeom prst="rect">
            <a:avLst/>
          </a:prstGeom>
        </p:spPr>
      </p:pic>
    </p:spTree>
    <p:extLst>
      <p:ext uri="{BB962C8B-B14F-4D97-AF65-F5344CB8AC3E}">
        <p14:creationId xmlns:p14="http://schemas.microsoft.com/office/powerpoint/2010/main" val="69222680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hf sldNum="0" hdr="0" ftr="0" dt="0"/>
  <p:txStyles>
    <p:titleStyle>
      <a:lvl1pPr algn="l" defTabSz="829544" rtl="0" eaLnBrk="1" latinLnBrk="0" hangingPunct="1">
        <a:lnSpc>
          <a:spcPct val="90000"/>
        </a:lnSpc>
        <a:spcBef>
          <a:spcPct val="0"/>
        </a:spcBef>
        <a:buNone/>
        <a:defRPr sz="3992" kern="1200">
          <a:solidFill>
            <a:schemeClr val="tx1"/>
          </a:solidFill>
          <a:latin typeface="+mj-lt"/>
          <a:ea typeface="+mj-ea"/>
          <a:cs typeface="+mj-cs"/>
        </a:defRPr>
      </a:lvl1pPr>
    </p:titleStyle>
    <p:bodyStyle>
      <a:lvl1pPr marL="207386" indent="-207386" algn="l" defTabSz="829544" rtl="0" eaLnBrk="1" latinLnBrk="0" hangingPunct="1">
        <a:lnSpc>
          <a:spcPct val="90000"/>
        </a:lnSpc>
        <a:spcBef>
          <a:spcPts val="907"/>
        </a:spcBef>
        <a:buFont typeface="Arial" panose="020B0604020202020204" pitchFamily="34" charset="0"/>
        <a:buChar char="•"/>
        <a:defRPr sz="2540" kern="1200">
          <a:solidFill>
            <a:schemeClr val="tx1"/>
          </a:solidFill>
          <a:latin typeface="+mn-lt"/>
          <a:ea typeface="+mn-ea"/>
          <a:cs typeface="+mn-cs"/>
        </a:defRPr>
      </a:lvl1pPr>
      <a:lvl2pPr marL="622158" indent="-207386" algn="l" defTabSz="829544"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930" indent="-207386" algn="l" defTabSz="829544"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70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473"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pt-BR"/>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p:nvPicPr>
        <p:blipFill>
          <a:blip r:embed="rId14" cstate="screen">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a:ext>
            </a:extLst>
          </a:blip>
          <a:stretch>
            <a:fillRect/>
          </a:stretch>
        </p:blipFill>
        <p:spPr>
          <a:xfrm>
            <a:off x="-3186" y="0"/>
            <a:ext cx="12198374" cy="6858000"/>
          </a:xfrm>
          <a:prstGeom prst="rect">
            <a:avLst/>
          </a:prstGeom>
        </p:spPr>
      </p:pic>
      <p:sp>
        <p:nvSpPr>
          <p:cNvPr id="2" name="Espaço Reservado para Título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82500771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68586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66" indent="-171466" algn="l" defTabSz="68586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400" indent="-171466" algn="l" defTabSz="68586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33" indent="-171466" algn="l" defTabSz="685867" rtl="0" eaLnBrk="1" latinLnBrk="0" hangingPunct="1">
        <a:lnSpc>
          <a:spcPct val="90000"/>
        </a:lnSpc>
        <a:spcBef>
          <a:spcPts val="375"/>
        </a:spcBef>
        <a:buFont typeface="Arial" panose="020B0604020202020204" pitchFamily="34" charset="0"/>
        <a:buChar char="•"/>
        <a:defRPr sz="1501" kern="1200">
          <a:solidFill>
            <a:schemeClr val="tx1"/>
          </a:solidFill>
          <a:latin typeface="+mn-lt"/>
          <a:ea typeface="+mn-ea"/>
          <a:cs typeface="+mn-cs"/>
        </a:defRPr>
      </a:lvl3pPr>
      <a:lvl4pPr marL="1200266" indent="-171466" algn="l" defTabSz="68586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200" indent="-171466" algn="l" defTabSz="68586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133" indent="-171466" algn="l" defTabSz="68586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67" indent="-171466" algn="l" defTabSz="68586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000" indent="-171466" algn="l" defTabSz="68586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933" indent="-171466" algn="l" defTabSz="68586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67" rtl="0" eaLnBrk="1" latinLnBrk="0" hangingPunct="1">
        <a:defRPr sz="1350" kern="1200">
          <a:solidFill>
            <a:schemeClr val="tx1"/>
          </a:solidFill>
          <a:latin typeface="+mn-lt"/>
          <a:ea typeface="+mn-ea"/>
          <a:cs typeface="+mn-cs"/>
        </a:defRPr>
      </a:lvl1pPr>
      <a:lvl2pPr marL="342933" algn="l" defTabSz="685867" rtl="0" eaLnBrk="1" latinLnBrk="0" hangingPunct="1">
        <a:defRPr sz="1350" kern="1200">
          <a:solidFill>
            <a:schemeClr val="tx1"/>
          </a:solidFill>
          <a:latin typeface="+mn-lt"/>
          <a:ea typeface="+mn-ea"/>
          <a:cs typeface="+mn-cs"/>
        </a:defRPr>
      </a:lvl2pPr>
      <a:lvl3pPr marL="685867" algn="l" defTabSz="685867" rtl="0" eaLnBrk="1" latinLnBrk="0" hangingPunct="1">
        <a:defRPr sz="1350" kern="1200">
          <a:solidFill>
            <a:schemeClr val="tx1"/>
          </a:solidFill>
          <a:latin typeface="+mn-lt"/>
          <a:ea typeface="+mn-ea"/>
          <a:cs typeface="+mn-cs"/>
        </a:defRPr>
      </a:lvl3pPr>
      <a:lvl4pPr marL="1028800" algn="l" defTabSz="685867" rtl="0" eaLnBrk="1" latinLnBrk="0" hangingPunct="1">
        <a:defRPr sz="1350" kern="1200">
          <a:solidFill>
            <a:schemeClr val="tx1"/>
          </a:solidFill>
          <a:latin typeface="+mn-lt"/>
          <a:ea typeface="+mn-ea"/>
          <a:cs typeface="+mn-cs"/>
        </a:defRPr>
      </a:lvl4pPr>
      <a:lvl5pPr marL="1371734" algn="l" defTabSz="685867" rtl="0" eaLnBrk="1" latinLnBrk="0" hangingPunct="1">
        <a:defRPr sz="1350" kern="1200">
          <a:solidFill>
            <a:schemeClr val="tx1"/>
          </a:solidFill>
          <a:latin typeface="+mn-lt"/>
          <a:ea typeface="+mn-ea"/>
          <a:cs typeface="+mn-cs"/>
        </a:defRPr>
      </a:lvl5pPr>
      <a:lvl6pPr marL="1714667" algn="l" defTabSz="685867" rtl="0" eaLnBrk="1" latinLnBrk="0" hangingPunct="1">
        <a:defRPr sz="1350" kern="1200">
          <a:solidFill>
            <a:schemeClr val="tx1"/>
          </a:solidFill>
          <a:latin typeface="+mn-lt"/>
          <a:ea typeface="+mn-ea"/>
          <a:cs typeface="+mn-cs"/>
        </a:defRPr>
      </a:lvl6pPr>
      <a:lvl7pPr marL="2057600" algn="l" defTabSz="685867" rtl="0" eaLnBrk="1" latinLnBrk="0" hangingPunct="1">
        <a:defRPr sz="1350" kern="1200">
          <a:solidFill>
            <a:schemeClr val="tx1"/>
          </a:solidFill>
          <a:latin typeface="+mn-lt"/>
          <a:ea typeface="+mn-ea"/>
          <a:cs typeface="+mn-cs"/>
        </a:defRPr>
      </a:lvl7pPr>
      <a:lvl8pPr marL="2400534" algn="l" defTabSz="685867" rtl="0" eaLnBrk="1" latinLnBrk="0" hangingPunct="1">
        <a:defRPr sz="1350" kern="1200">
          <a:solidFill>
            <a:schemeClr val="tx1"/>
          </a:solidFill>
          <a:latin typeface="+mn-lt"/>
          <a:ea typeface="+mn-ea"/>
          <a:cs typeface="+mn-cs"/>
        </a:defRPr>
      </a:lvl8pPr>
      <a:lvl9pPr marL="2743467" algn="l" defTabSz="68586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570470" y="1408026"/>
            <a:ext cx="10553795" cy="1178099"/>
          </a:xfrm>
          <a:prstGeom prst="rect">
            <a:avLst/>
          </a:prstGeom>
        </p:spPr>
        <p:txBody>
          <a:bodyPr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b="1" dirty="0">
                <a:latin typeface="+mn-lt"/>
              </a:rPr>
              <a:t>Política de prevención de</a:t>
            </a:r>
          </a:p>
          <a:p>
            <a:pPr algn="ctr"/>
            <a:r>
              <a:rPr lang="es-ES_tradnl" b="1" dirty="0">
                <a:latin typeface="+mn-lt"/>
              </a:rPr>
              <a:t>conflicto de intereses en Brasil</a:t>
            </a:r>
            <a:endParaRPr lang="es-ES_tradnl" b="1" dirty="0">
              <a:latin typeface="+mn-lt"/>
              <a:cs typeface="Arial"/>
            </a:endParaRPr>
          </a:p>
        </p:txBody>
      </p:sp>
      <p:sp>
        <p:nvSpPr>
          <p:cNvPr id="5" name="CaixaDeTexto 4"/>
          <p:cNvSpPr txBox="1"/>
          <p:nvPr/>
        </p:nvSpPr>
        <p:spPr>
          <a:xfrm>
            <a:off x="639462" y="3700333"/>
            <a:ext cx="10484803" cy="2739211"/>
          </a:xfrm>
          <a:prstGeom prst="rect">
            <a:avLst/>
          </a:prstGeom>
          <a:noFill/>
        </p:spPr>
        <p:txBody>
          <a:bodyPr wrap="square" rtlCol="0">
            <a:spAutoFit/>
          </a:bodyPr>
          <a:lstStyle/>
          <a:p>
            <a:pPr algn="ctr"/>
            <a:r>
              <a:rPr lang="es-419" sz="2800" dirty="0"/>
              <a:t>Ministerio de Transparencia y Contraloría General de la Unión - CGU</a:t>
            </a:r>
          </a:p>
          <a:p>
            <a:pPr algn="ctr"/>
            <a:endParaRPr lang="es-419" sz="2800" dirty="0"/>
          </a:p>
          <a:p>
            <a:pPr algn="ctr"/>
            <a:endParaRPr lang="es-419" sz="2800" dirty="0"/>
          </a:p>
          <a:p>
            <a:pPr algn="r"/>
            <a:endParaRPr lang="es-419" sz="2000" dirty="0"/>
          </a:p>
          <a:p>
            <a:pPr algn="r"/>
            <a:endParaRPr lang="es-419" sz="2000" dirty="0"/>
          </a:p>
          <a:p>
            <a:pPr algn="r"/>
            <a:r>
              <a:rPr lang="es-419" sz="2000" dirty="0"/>
              <a:t>Lima, octubre de 2018</a:t>
            </a:r>
          </a:p>
        </p:txBody>
      </p:sp>
    </p:spTree>
    <p:extLst>
      <p:ext uri="{BB962C8B-B14F-4D97-AF65-F5344CB8AC3E}">
        <p14:creationId xmlns:p14="http://schemas.microsoft.com/office/powerpoint/2010/main" val="950808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46713" y="2675894"/>
            <a:ext cx="10396071" cy="4093428"/>
          </a:xfrm>
          <a:prstGeom prst="rect">
            <a:avLst/>
          </a:prstGeom>
        </p:spPr>
        <p:txBody>
          <a:bodyPr wrap="square">
            <a:spAutoFit/>
          </a:bodyPr>
          <a:lstStyle/>
          <a:p>
            <a:pPr marL="571500" indent="-571500" algn="just">
              <a:buFont typeface="Arial" panose="020B0604020202020204" pitchFamily="34" charset="0"/>
              <a:buChar char="•"/>
            </a:pPr>
            <a:r>
              <a:rPr lang="pt-BR" sz="2800" dirty="0" err="1"/>
              <a:t>audiencias</a:t>
            </a:r>
            <a:r>
              <a:rPr lang="pt-BR" sz="2800" dirty="0"/>
              <a:t>; </a:t>
            </a:r>
          </a:p>
          <a:p>
            <a:pPr marL="571500" indent="-571500" algn="just">
              <a:buFont typeface="Arial" panose="020B0604020202020204" pitchFamily="34" charset="0"/>
              <a:buChar char="•"/>
            </a:pPr>
            <a:r>
              <a:rPr lang="pt-BR" sz="2800" dirty="0"/>
              <a:t>eventos públicos; y </a:t>
            </a:r>
          </a:p>
          <a:p>
            <a:pPr marL="571500" indent="-571500" algn="just">
              <a:buFont typeface="Arial" panose="020B0604020202020204" pitchFamily="34" charset="0"/>
              <a:buChar char="•"/>
            </a:pPr>
            <a:r>
              <a:rPr lang="pt-BR" sz="2800" dirty="0" err="1"/>
              <a:t>reuniones</a:t>
            </a:r>
            <a:r>
              <a:rPr lang="pt-BR" sz="2800" dirty="0"/>
              <a:t> </a:t>
            </a:r>
            <a:r>
              <a:rPr lang="pt-BR" sz="2800" dirty="0" err="1"/>
              <a:t>gubernamentales</a:t>
            </a:r>
            <a:endParaRPr lang="pt-BR" sz="2800" dirty="0"/>
          </a:p>
          <a:p>
            <a:pPr marL="571500" indent="-571500" algn="just">
              <a:buFont typeface="Arial" panose="020B0604020202020204" pitchFamily="34" charset="0"/>
              <a:buChar char="•"/>
            </a:pPr>
            <a:endParaRPr lang="pt-BR" sz="2800" dirty="0"/>
          </a:p>
          <a:p>
            <a:pPr algn="just"/>
            <a:r>
              <a:rPr lang="pt-BR" sz="2800" dirty="0" err="1"/>
              <a:t>Frecuencia</a:t>
            </a:r>
            <a:r>
              <a:rPr lang="pt-BR" sz="2800" dirty="0"/>
              <a:t> de </a:t>
            </a:r>
            <a:r>
              <a:rPr lang="pt-BR" sz="2800" dirty="0" err="1"/>
              <a:t>la</a:t>
            </a:r>
            <a:r>
              <a:rPr lang="pt-BR" sz="2800" dirty="0"/>
              <a:t> </a:t>
            </a:r>
            <a:r>
              <a:rPr lang="pt-BR" sz="2800" dirty="0" err="1"/>
              <a:t>publicación</a:t>
            </a:r>
            <a:r>
              <a:rPr lang="pt-BR" sz="2800" dirty="0"/>
              <a:t>: </a:t>
            </a:r>
            <a:r>
              <a:rPr lang="pt-BR" sz="2800" dirty="0" err="1"/>
              <a:t>diario</a:t>
            </a:r>
            <a:r>
              <a:rPr lang="pt-BR" sz="2800" dirty="0"/>
              <a:t>, </a:t>
            </a:r>
            <a:r>
              <a:rPr lang="pt-BR" sz="2800" dirty="0" err="1"/>
              <a:t>en</a:t>
            </a:r>
            <a:r>
              <a:rPr lang="pt-BR" sz="2800" dirty="0"/>
              <a:t> Internet</a:t>
            </a:r>
          </a:p>
          <a:p>
            <a:pPr algn="just"/>
            <a:endParaRPr lang="pt-BR" sz="2800" dirty="0"/>
          </a:p>
          <a:p>
            <a:pPr algn="just"/>
            <a:r>
              <a:rPr lang="es-ES" altLang="pt-BR" sz="2800" dirty="0">
                <a:solidFill>
                  <a:srgbClr val="212121"/>
                </a:solidFill>
                <a:latin typeface="inherit"/>
              </a:rPr>
              <a:t>Los registros deberán permanecer disponibles para visualización en transparencia activa por un período de 2 años</a:t>
            </a:r>
            <a:r>
              <a:rPr lang="es-ES" altLang="pt-BR" sz="2800" dirty="0"/>
              <a:t> </a:t>
            </a:r>
            <a:endParaRPr lang="es-ES" altLang="pt-BR" sz="2800" dirty="0">
              <a:latin typeface="Arial" panose="020B0604020202020204" pitchFamily="34" charset="0"/>
            </a:endParaRPr>
          </a:p>
          <a:p>
            <a:pPr marL="571500" indent="-571500" algn="just">
              <a:buFont typeface="Arial" panose="020B0604020202020204" pitchFamily="34" charset="0"/>
              <a:buChar char="•"/>
            </a:pPr>
            <a:endParaRPr lang="pt-BR" sz="3600" dirty="0"/>
          </a:p>
        </p:txBody>
      </p:sp>
      <p:sp>
        <p:nvSpPr>
          <p:cNvPr id="6" name="CaixaDeTexto 5"/>
          <p:cNvSpPr txBox="1"/>
          <p:nvPr/>
        </p:nvSpPr>
        <p:spPr>
          <a:xfrm>
            <a:off x="236760" y="1387661"/>
            <a:ext cx="10806378" cy="954107"/>
          </a:xfrm>
          <a:prstGeom prst="rect">
            <a:avLst/>
          </a:prstGeom>
          <a:noFill/>
        </p:spPr>
        <p:txBody>
          <a:bodyPr wrap="square" rtlCol="0">
            <a:spAutoFit/>
          </a:bodyPr>
          <a:lstStyle/>
          <a:p>
            <a:pPr algn="ctr"/>
            <a:r>
              <a:rPr lang="pt-BR" sz="2800" b="1" dirty="0"/>
              <a:t>  </a:t>
            </a:r>
            <a:r>
              <a:rPr lang="pt-BR" sz="2800" b="1" dirty="0" err="1"/>
              <a:t>Resolución</a:t>
            </a:r>
            <a:r>
              <a:rPr lang="pt-BR" sz="2800" b="1" dirty="0"/>
              <a:t> CEP núm. 11/2017 - </a:t>
            </a:r>
            <a:r>
              <a:rPr lang="pt-BR" sz="2800" dirty="0" err="1"/>
              <a:t>divulgación</a:t>
            </a:r>
            <a:r>
              <a:rPr lang="pt-BR" sz="2800" dirty="0"/>
              <a:t> de </a:t>
            </a:r>
            <a:r>
              <a:rPr lang="pt-BR" sz="2800" dirty="0" err="1"/>
              <a:t>la</a:t>
            </a:r>
            <a:r>
              <a:rPr lang="pt-BR" sz="2800" dirty="0"/>
              <a:t> agenda de </a:t>
            </a:r>
            <a:r>
              <a:rPr lang="pt-BR" sz="2800" dirty="0" err="1"/>
              <a:t>compromisos</a:t>
            </a:r>
            <a:r>
              <a:rPr lang="pt-BR" sz="2800" dirty="0"/>
              <a:t> públicos </a:t>
            </a:r>
            <a:endParaRPr lang="pt-BR" sz="2800" b="1" dirty="0"/>
          </a:p>
        </p:txBody>
      </p:sp>
      <p:sp>
        <p:nvSpPr>
          <p:cNvPr id="8" name="Rectangle 4">
            <a:extLst>
              <a:ext uri="{FF2B5EF4-FFF2-40B4-BE49-F238E27FC236}">
                <a16:creationId xmlns:a16="http://schemas.microsoft.com/office/drawing/2014/main" id="{CEDCC892-C7B6-43D8-9564-98CADDC6FEF5}"/>
              </a:ext>
            </a:extLst>
          </p:cNvPr>
          <p:cNvSpPr>
            <a:spLocks noChangeArrowheads="1"/>
          </p:cNvSpPr>
          <p:nvPr/>
        </p:nvSpPr>
        <p:spPr bwMode="auto">
          <a:xfrm>
            <a:off x="128954" y="81693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44795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6BC3D6-D783-4799-887A-9E07BA6AE798}"/>
              </a:ext>
            </a:extLst>
          </p:cNvPr>
          <p:cNvSpPr>
            <a:spLocks noGrp="1"/>
          </p:cNvSpPr>
          <p:nvPr>
            <p:ph type="title" idx="4294967295"/>
          </p:nvPr>
        </p:nvSpPr>
        <p:spPr>
          <a:xfrm>
            <a:off x="706582" y="1011382"/>
            <a:ext cx="10515600" cy="748579"/>
          </a:xfrm>
          <a:prstGeom prst="rect">
            <a:avLst/>
          </a:prstGeom>
        </p:spPr>
        <p:txBody>
          <a:bodyPr>
            <a:normAutofit/>
          </a:bodyPr>
          <a:lstStyle/>
          <a:p>
            <a:pPr algn="ctr"/>
            <a:r>
              <a:rPr lang="pt-BR" err="1"/>
              <a:t>Órganos</a:t>
            </a:r>
            <a:r>
              <a:rPr lang="pt-BR"/>
              <a:t> de </a:t>
            </a:r>
            <a:r>
              <a:rPr lang="pt-BR" err="1"/>
              <a:t>aplicación</a:t>
            </a:r>
            <a:r>
              <a:rPr lang="pt-BR"/>
              <a:t> - </a:t>
            </a:r>
            <a:r>
              <a:rPr lang="pt-BR" err="1"/>
              <a:t>competencias</a:t>
            </a:r>
            <a:endParaRPr lang="pt-BR"/>
          </a:p>
        </p:txBody>
      </p:sp>
      <p:graphicFrame>
        <p:nvGraphicFramePr>
          <p:cNvPr id="5" name="Espaço Reservado para Conteúdo 4">
            <a:extLst>
              <a:ext uri="{FF2B5EF4-FFF2-40B4-BE49-F238E27FC236}">
                <a16:creationId xmlns:a16="http://schemas.microsoft.com/office/drawing/2014/main" id="{135CE400-666A-4A17-B916-C1C672BE5286}"/>
              </a:ext>
            </a:extLst>
          </p:cNvPr>
          <p:cNvGraphicFramePr>
            <a:graphicFrameLocks noGrp="1"/>
          </p:cNvGraphicFramePr>
          <p:nvPr>
            <p:ph idx="4294967295"/>
            <p:extLst/>
          </p:nvPr>
        </p:nvGraphicFramePr>
        <p:xfrm>
          <a:off x="921327" y="2019589"/>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93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08CBFE99-848D-4F38-B115-544F494B9EB6}"/>
              </a:ext>
            </a:extLst>
          </p:cNvPr>
          <p:cNvSpPr>
            <a:spLocks noGrp="1"/>
          </p:cNvSpPr>
          <p:nvPr>
            <p:ph type="title" idx="4294967295"/>
          </p:nvPr>
        </p:nvSpPr>
        <p:spPr>
          <a:xfrm>
            <a:off x="0" y="998538"/>
            <a:ext cx="10972800" cy="1144587"/>
          </a:xfrm>
          <a:prstGeom prst="rect">
            <a:avLst/>
          </a:prstGeom>
        </p:spPr>
        <p:txBody>
          <a:bodyPr anchor="t"/>
          <a:lstStyle/>
          <a:p>
            <a:pPr algn="ctr"/>
            <a:r>
              <a:rPr lang="pt-BR" sz="3950" dirty="0"/>
              <a:t>Sistema Electrónico de </a:t>
            </a:r>
            <a:r>
              <a:rPr lang="pt-BR" sz="3950" dirty="0" err="1"/>
              <a:t>Prevención</a:t>
            </a:r>
            <a:r>
              <a:rPr lang="pt-BR" sz="3950" dirty="0"/>
              <a:t> de </a:t>
            </a:r>
            <a:r>
              <a:rPr lang="pt-BR" sz="3950" dirty="0" err="1"/>
              <a:t>Conflicto</a:t>
            </a:r>
            <a:r>
              <a:rPr lang="pt-BR" sz="3950" dirty="0"/>
              <a:t> de </a:t>
            </a:r>
            <a:r>
              <a:rPr lang="pt-BR" sz="3950" dirty="0" err="1"/>
              <a:t>Intereses</a:t>
            </a:r>
            <a:r>
              <a:rPr lang="pt-BR" sz="3950" dirty="0"/>
              <a:t> - </a:t>
            </a:r>
            <a:r>
              <a:rPr lang="pt-BR" sz="3950" dirty="0" err="1"/>
              <a:t>SeCI</a:t>
            </a:r>
            <a:endParaRPr lang="pt-BR" sz="3950" dirty="0"/>
          </a:p>
        </p:txBody>
      </p:sp>
      <p:graphicFrame>
        <p:nvGraphicFramePr>
          <p:cNvPr id="8" name="Diagrama 7">
            <a:extLst>
              <a:ext uri="{FF2B5EF4-FFF2-40B4-BE49-F238E27FC236}">
                <a16:creationId xmlns:a16="http://schemas.microsoft.com/office/drawing/2014/main" id="{9E148C6B-FBDD-41C6-99BF-E9B51D9F6901}"/>
              </a:ext>
            </a:extLst>
          </p:cNvPr>
          <p:cNvGraphicFramePr/>
          <p:nvPr>
            <p:extLst>
              <p:ext uri="{D42A27DB-BD31-4B8C-83A1-F6EECF244321}">
                <p14:modId xmlns:p14="http://schemas.microsoft.com/office/powerpoint/2010/main" val="2260962344"/>
              </p:ext>
            </p:extLst>
          </p:nvPr>
        </p:nvGraphicFramePr>
        <p:xfrm>
          <a:off x="194966" y="2627194"/>
          <a:ext cx="6706901" cy="3072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ixaDeTexto 8">
            <a:extLst>
              <a:ext uri="{FF2B5EF4-FFF2-40B4-BE49-F238E27FC236}">
                <a16:creationId xmlns:a16="http://schemas.microsoft.com/office/drawing/2014/main" id="{28DC6BA0-5AAD-41CB-AF8E-67E3A4423C8A}"/>
              </a:ext>
            </a:extLst>
          </p:cNvPr>
          <p:cNvSpPr txBox="1"/>
          <p:nvPr/>
        </p:nvSpPr>
        <p:spPr>
          <a:xfrm>
            <a:off x="7533203" y="2627195"/>
            <a:ext cx="3694323" cy="3820726"/>
          </a:xfrm>
          <a:prstGeom prst="rect">
            <a:avLst/>
          </a:prstGeom>
          <a:noFill/>
        </p:spPr>
        <p:txBody>
          <a:bodyPr wrap="square" rtlCol="0" anchor="t">
            <a:spAutoFit/>
          </a:bodyPr>
          <a:lstStyle/>
          <a:p>
            <a:pPr algn="just">
              <a:lnSpc>
                <a:spcPct val="150000"/>
              </a:lnSpc>
              <a:spcBef>
                <a:spcPts val="600"/>
              </a:spcBef>
              <a:spcAft>
                <a:spcPts val="600"/>
              </a:spcAft>
            </a:pPr>
            <a:r>
              <a:rPr lang="es-419" sz="2400" b="1" dirty="0">
                <a:latin typeface="Calibri" panose="020F0502020204030204" pitchFamily="34" charset="0"/>
                <a:cs typeface="Calibri" panose="020F0502020204030204" pitchFamily="34" charset="0"/>
              </a:rPr>
              <a:t>BENEFICIOS:</a:t>
            </a:r>
          </a:p>
          <a:p>
            <a:pPr marL="514350" indent="-514350" algn="just">
              <a:lnSpc>
                <a:spcPct val="150000"/>
              </a:lnSpc>
              <a:spcBef>
                <a:spcPts val="600"/>
              </a:spcBef>
              <a:spcAft>
                <a:spcPts val="600"/>
              </a:spcAft>
              <a:buFont typeface="Wingdings" panose="05000000000000000000" pitchFamily="2" charset="2"/>
              <a:buChar char="ü"/>
            </a:pPr>
            <a:r>
              <a:rPr lang="es-419" sz="2400" dirty="0">
                <a:latin typeface="Calibri" panose="020F0502020204030204" pitchFamily="34" charset="0"/>
                <a:cs typeface="Calibri" panose="020F0502020204030204" pitchFamily="34" charset="0"/>
              </a:rPr>
              <a:t>previsibilidad</a:t>
            </a:r>
          </a:p>
          <a:p>
            <a:pPr marL="514350" indent="-514350" algn="just">
              <a:lnSpc>
                <a:spcPct val="150000"/>
              </a:lnSpc>
              <a:spcBef>
                <a:spcPts val="600"/>
              </a:spcBef>
              <a:spcAft>
                <a:spcPts val="600"/>
              </a:spcAft>
              <a:buFont typeface="Wingdings" panose="05000000000000000000" pitchFamily="2" charset="2"/>
              <a:buChar char="ü"/>
            </a:pPr>
            <a:r>
              <a:rPr lang="es-419" sz="2400" dirty="0">
                <a:latin typeface="Calibri" panose="020F0502020204030204" pitchFamily="34" charset="0"/>
                <a:cs typeface="Calibri" panose="020F0502020204030204" pitchFamily="34" charset="0"/>
              </a:rPr>
              <a:t>desburocratización</a:t>
            </a:r>
          </a:p>
          <a:p>
            <a:pPr marL="514350" indent="-514350" algn="just">
              <a:lnSpc>
                <a:spcPct val="150000"/>
              </a:lnSpc>
              <a:spcBef>
                <a:spcPts val="600"/>
              </a:spcBef>
              <a:spcAft>
                <a:spcPts val="600"/>
              </a:spcAft>
              <a:buFont typeface="Wingdings" panose="05000000000000000000" pitchFamily="2" charset="2"/>
              <a:buChar char="ü"/>
            </a:pPr>
            <a:r>
              <a:rPr lang="es-419" sz="2400" dirty="0">
                <a:latin typeface="Calibri" panose="020F0502020204030204" pitchFamily="34" charset="0"/>
                <a:cs typeface="Calibri" panose="020F0502020204030204" pitchFamily="34" charset="0"/>
              </a:rPr>
              <a:t>datos – monitorización, transparencia (datos abiertos) </a:t>
            </a:r>
          </a:p>
        </p:txBody>
      </p:sp>
    </p:spTree>
    <p:extLst>
      <p:ext uri="{BB962C8B-B14F-4D97-AF65-F5344CB8AC3E}">
        <p14:creationId xmlns:p14="http://schemas.microsoft.com/office/powerpoint/2010/main" val="3131400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A4AF5-C99C-4E24-A7E7-B7A9E87545B9}"/>
              </a:ext>
            </a:extLst>
          </p:cNvPr>
          <p:cNvSpPr>
            <a:spLocks noGrp="1"/>
          </p:cNvSpPr>
          <p:nvPr>
            <p:ph type="title" idx="4294967295"/>
          </p:nvPr>
        </p:nvSpPr>
        <p:spPr>
          <a:xfrm>
            <a:off x="0" y="862149"/>
            <a:ext cx="10515600" cy="828539"/>
          </a:xfrm>
          <a:prstGeom prst="rect">
            <a:avLst/>
          </a:prstGeom>
        </p:spPr>
        <p:txBody>
          <a:bodyPr/>
          <a:lstStyle/>
          <a:p>
            <a:pPr algn="ctr"/>
            <a:r>
              <a:rPr lang="pt-BR" err="1"/>
              <a:t>SeCI</a:t>
            </a:r>
            <a:r>
              <a:rPr lang="pt-BR"/>
              <a:t> - estadísticas</a:t>
            </a:r>
          </a:p>
        </p:txBody>
      </p:sp>
      <p:pic>
        <p:nvPicPr>
          <p:cNvPr id="1028" name="Picture 4" descr="http://paineis.cgu.local/QvAjaxZfc/QvsViewClient.aspx?public=only&amp;size=long&amp;host=QVS%40sed-qlik-ent-p&amp;name=Temp/47a6695658914803bacecea25b878905.png">
            <a:extLst>
              <a:ext uri="{FF2B5EF4-FFF2-40B4-BE49-F238E27FC236}">
                <a16:creationId xmlns:a16="http://schemas.microsoft.com/office/drawing/2014/main" id="{B6F7F400-BADD-4860-96E1-B6904C46F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63" y="2205431"/>
            <a:ext cx="5252537" cy="3939403"/>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0B24C298-AC54-4E48-A049-9B8271A32C71}"/>
              </a:ext>
            </a:extLst>
          </p:cNvPr>
          <p:cNvSpPr/>
          <p:nvPr/>
        </p:nvSpPr>
        <p:spPr>
          <a:xfrm>
            <a:off x="7781151" y="4322846"/>
            <a:ext cx="2994879" cy="769441"/>
          </a:xfrm>
          <a:prstGeom prst="rect">
            <a:avLst/>
          </a:prstGeom>
        </p:spPr>
        <p:txBody>
          <a:bodyPr wrap="square">
            <a:spAutoFit/>
          </a:bodyPr>
          <a:lstStyle/>
          <a:p>
            <a:r>
              <a:rPr lang="es-419" sz="2200"/>
              <a:t>Principal demandante:</a:t>
            </a:r>
          </a:p>
          <a:p>
            <a:r>
              <a:rPr lang="es-419" sz="2200"/>
              <a:t>sector financiero</a:t>
            </a:r>
          </a:p>
        </p:txBody>
      </p:sp>
      <p:sp>
        <p:nvSpPr>
          <p:cNvPr id="5" name="Retângulo 4">
            <a:extLst>
              <a:ext uri="{FF2B5EF4-FFF2-40B4-BE49-F238E27FC236}">
                <a16:creationId xmlns:a16="http://schemas.microsoft.com/office/drawing/2014/main" id="{8827ED27-5A96-4DAC-AB20-8562FB5C661C}"/>
              </a:ext>
            </a:extLst>
          </p:cNvPr>
          <p:cNvSpPr/>
          <p:nvPr/>
        </p:nvSpPr>
        <p:spPr>
          <a:xfrm>
            <a:off x="8468702" y="3397929"/>
            <a:ext cx="1377365"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pt-BR" dirty="0"/>
              <a:t>Total: 5.034</a:t>
            </a:r>
          </a:p>
        </p:txBody>
      </p:sp>
    </p:spTree>
    <p:extLst>
      <p:ext uri="{BB962C8B-B14F-4D97-AF65-F5344CB8AC3E}">
        <p14:creationId xmlns:p14="http://schemas.microsoft.com/office/powerpoint/2010/main" val="3506687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a:extLst>
              <a:ext uri="{FF2B5EF4-FFF2-40B4-BE49-F238E27FC236}">
                <a16:creationId xmlns:a16="http://schemas.microsoft.com/office/drawing/2014/main" id="{35F7399D-BB32-4B76-9006-226DF7D940A5}"/>
              </a:ext>
            </a:extLst>
          </p:cNvPr>
          <p:cNvGraphicFramePr>
            <a:graphicFrameLocks/>
          </p:cNvGraphicFramePr>
          <p:nvPr>
            <p:extLst>
              <p:ext uri="{D42A27DB-BD31-4B8C-83A1-F6EECF244321}">
                <p14:modId xmlns:p14="http://schemas.microsoft.com/office/powerpoint/2010/main" val="4266112916"/>
              </p:ext>
            </p:extLst>
          </p:nvPr>
        </p:nvGraphicFramePr>
        <p:xfrm>
          <a:off x="280219" y="1061884"/>
          <a:ext cx="11592233" cy="5560142"/>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Conector de Seta Reta 13">
            <a:extLst>
              <a:ext uri="{FF2B5EF4-FFF2-40B4-BE49-F238E27FC236}">
                <a16:creationId xmlns:a16="http://schemas.microsoft.com/office/drawing/2014/main" id="{6C7558CF-E18C-4A9C-B1C4-DA556FE975FE}"/>
              </a:ext>
            </a:extLst>
          </p:cNvPr>
          <p:cNvCxnSpPr/>
          <p:nvPr/>
        </p:nvCxnSpPr>
        <p:spPr>
          <a:xfrm>
            <a:off x="10508226" y="3156154"/>
            <a:ext cx="0" cy="5456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Conector reto 19">
            <a:extLst>
              <a:ext uri="{FF2B5EF4-FFF2-40B4-BE49-F238E27FC236}">
                <a16:creationId xmlns:a16="http://schemas.microsoft.com/office/drawing/2014/main" id="{CBF03A25-EFED-4573-A833-050B93D75E66}"/>
              </a:ext>
            </a:extLst>
          </p:cNvPr>
          <p:cNvCxnSpPr>
            <a:cxnSpLocks/>
          </p:cNvCxnSpPr>
          <p:nvPr/>
        </p:nvCxnSpPr>
        <p:spPr>
          <a:xfrm>
            <a:off x="9925665" y="3156154"/>
            <a:ext cx="1150374" cy="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16399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8"/>
          <p:cNvGraphicFramePr>
            <a:graphicFrameLocks noGrp="1"/>
          </p:cNvGraphicFramePr>
          <p:nvPr>
            <p:ph idx="4294967295"/>
            <p:extLst>
              <p:ext uri="{D42A27DB-BD31-4B8C-83A1-F6EECF244321}">
                <p14:modId xmlns:p14="http://schemas.microsoft.com/office/powerpoint/2010/main" val="3128830069"/>
              </p:ext>
            </p:extLst>
          </p:nvPr>
        </p:nvGraphicFramePr>
        <p:xfrm>
          <a:off x="0" y="960120"/>
          <a:ext cx="12135394" cy="5688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4445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350" y="5010150"/>
            <a:ext cx="3420319" cy="681037"/>
          </a:xfrm>
          <a:prstGeom prst="rect">
            <a:avLst/>
          </a:prstGeom>
        </p:spPr>
      </p:pic>
    </p:spTree>
    <p:extLst>
      <p:ext uri="{BB962C8B-B14F-4D97-AF65-F5344CB8AC3E}">
        <p14:creationId xmlns:p14="http://schemas.microsoft.com/office/powerpoint/2010/main" val="4111045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F1F14A-5E90-478A-BCF6-CFE38102F4BF}"/>
              </a:ext>
            </a:extLst>
          </p:cNvPr>
          <p:cNvSpPr>
            <a:spLocks noGrp="1"/>
          </p:cNvSpPr>
          <p:nvPr>
            <p:ph type="title" idx="4294967295"/>
          </p:nvPr>
        </p:nvSpPr>
        <p:spPr>
          <a:xfrm>
            <a:off x="0" y="953943"/>
            <a:ext cx="10515600" cy="1325563"/>
          </a:xfrm>
          <a:prstGeom prst="rect">
            <a:avLst/>
          </a:prstGeom>
        </p:spPr>
        <p:txBody>
          <a:bodyPr/>
          <a:lstStyle/>
          <a:p>
            <a:pPr algn="ctr"/>
            <a:r>
              <a:rPr lang="pt-BR"/>
              <a:t>Marco Legal</a:t>
            </a:r>
          </a:p>
        </p:txBody>
      </p:sp>
      <p:graphicFrame>
        <p:nvGraphicFramePr>
          <p:cNvPr id="5" name="Espaço Reservado para Conteúdo 2">
            <a:extLst>
              <a:ext uri="{FF2B5EF4-FFF2-40B4-BE49-F238E27FC236}">
                <a16:creationId xmlns:a16="http://schemas.microsoft.com/office/drawing/2014/main" id="{EB805116-BEF5-4538-862A-55B15339953A}"/>
              </a:ext>
            </a:extLst>
          </p:cNvPr>
          <p:cNvGraphicFramePr>
            <a:graphicFrameLocks noGrp="1"/>
          </p:cNvGraphicFramePr>
          <p:nvPr>
            <p:ph idx="4294967295"/>
            <p:extLst>
              <p:ext uri="{D42A27DB-BD31-4B8C-83A1-F6EECF244321}">
                <p14:modId xmlns:p14="http://schemas.microsoft.com/office/powerpoint/2010/main" val="3526549787"/>
              </p:ext>
            </p:extLst>
          </p:nvPr>
        </p:nvGraphicFramePr>
        <p:xfrm>
          <a:off x="843148" y="1747353"/>
          <a:ext cx="11028218" cy="4879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5264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F1F14A-5E90-478A-BCF6-CFE38102F4BF}"/>
              </a:ext>
            </a:extLst>
          </p:cNvPr>
          <p:cNvSpPr>
            <a:spLocks noGrp="1"/>
          </p:cNvSpPr>
          <p:nvPr>
            <p:ph type="title" idx="4294967295"/>
          </p:nvPr>
        </p:nvSpPr>
        <p:spPr>
          <a:xfrm>
            <a:off x="0" y="1025236"/>
            <a:ext cx="10515600" cy="1184998"/>
          </a:xfrm>
          <a:prstGeom prst="rect">
            <a:avLst/>
          </a:prstGeom>
        </p:spPr>
        <p:txBody>
          <a:bodyPr>
            <a:normAutofit/>
          </a:bodyPr>
          <a:lstStyle/>
          <a:p>
            <a:pPr algn="ctr"/>
            <a:r>
              <a:rPr lang="pt-BR"/>
              <a:t>Marco Legal – </a:t>
            </a:r>
            <a:r>
              <a:rPr lang="pt-BR" err="1"/>
              <a:t>otros</a:t>
            </a:r>
            <a:r>
              <a:rPr lang="pt-BR"/>
              <a:t> normativos</a:t>
            </a:r>
          </a:p>
        </p:txBody>
      </p:sp>
      <p:graphicFrame>
        <p:nvGraphicFramePr>
          <p:cNvPr id="5" name="Espaço Reservado para Conteúdo 2">
            <a:extLst>
              <a:ext uri="{FF2B5EF4-FFF2-40B4-BE49-F238E27FC236}">
                <a16:creationId xmlns:a16="http://schemas.microsoft.com/office/drawing/2014/main" id="{EB805116-BEF5-4538-862A-55B15339953A}"/>
              </a:ext>
            </a:extLst>
          </p:cNvPr>
          <p:cNvGraphicFramePr>
            <a:graphicFrameLocks noGrp="1"/>
          </p:cNvGraphicFramePr>
          <p:nvPr>
            <p:ph idx="4294967295"/>
            <p:extLst>
              <p:ext uri="{D42A27DB-BD31-4B8C-83A1-F6EECF244321}">
                <p14:modId xmlns:p14="http://schemas.microsoft.com/office/powerpoint/2010/main" val="2456018395"/>
              </p:ext>
            </p:extLst>
          </p:nvPr>
        </p:nvGraphicFramePr>
        <p:xfrm>
          <a:off x="692727" y="2029690"/>
          <a:ext cx="10515600" cy="4447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3022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2D6894-8203-4C91-B737-49639F41D61B}"/>
              </a:ext>
            </a:extLst>
          </p:cNvPr>
          <p:cNvSpPr>
            <a:spLocks noGrp="1"/>
          </p:cNvSpPr>
          <p:nvPr>
            <p:ph type="title" idx="4294967295"/>
          </p:nvPr>
        </p:nvSpPr>
        <p:spPr>
          <a:xfrm>
            <a:off x="141910" y="1044143"/>
            <a:ext cx="11908179" cy="781482"/>
          </a:xfrm>
          <a:prstGeom prst="rect">
            <a:avLst/>
          </a:prstGeom>
          <a:noFill/>
          <a:ln w="19050">
            <a:solidFill>
              <a:schemeClr val="bg1"/>
            </a:solidFill>
          </a:ln>
        </p:spPr>
        <p:txBody>
          <a:bodyPr wrap="square">
            <a:normAutofit fontScale="90000"/>
          </a:bodyPr>
          <a:lstStyle/>
          <a:p>
            <a:pPr algn="ctr"/>
            <a:r>
              <a:rPr lang="pt-BR" sz="4000" b="1" err="1"/>
              <a:t>Órganos</a:t>
            </a:r>
            <a:r>
              <a:rPr lang="pt-BR" sz="4000" b="1"/>
              <a:t> de </a:t>
            </a:r>
            <a:r>
              <a:rPr lang="pt-BR" sz="4000" b="1" err="1"/>
              <a:t>aplicación</a:t>
            </a:r>
            <a:r>
              <a:rPr lang="pt-BR" sz="4000" b="1"/>
              <a:t> y </a:t>
            </a:r>
            <a:r>
              <a:rPr lang="pt-BR" sz="4000" b="1" err="1"/>
              <a:t>obligados</a:t>
            </a:r>
            <a:br>
              <a:rPr lang="es-419" sz="4000" b="1"/>
            </a:br>
            <a:endParaRPr lang="pt-BR" sz="4000" b="1"/>
          </a:p>
        </p:txBody>
      </p:sp>
      <p:graphicFrame>
        <p:nvGraphicFramePr>
          <p:cNvPr id="4" name="Espaço Reservado para Conteúdo 3">
            <a:extLst>
              <a:ext uri="{FF2B5EF4-FFF2-40B4-BE49-F238E27FC236}">
                <a16:creationId xmlns:a16="http://schemas.microsoft.com/office/drawing/2014/main" id="{676ECB2A-A359-45E8-9B52-FA73438BE5E6}"/>
              </a:ext>
            </a:extLst>
          </p:cNvPr>
          <p:cNvGraphicFramePr>
            <a:graphicFrameLocks noGrp="1"/>
          </p:cNvGraphicFramePr>
          <p:nvPr>
            <p:ph idx="4294967295"/>
            <p:extLst>
              <p:ext uri="{D42A27DB-BD31-4B8C-83A1-F6EECF244321}">
                <p14:modId xmlns:p14="http://schemas.microsoft.com/office/powerpoint/2010/main" val="1825682461"/>
              </p:ext>
            </p:extLst>
          </p:nvPr>
        </p:nvGraphicFramePr>
        <p:xfrm>
          <a:off x="1084216" y="1825625"/>
          <a:ext cx="9980023" cy="4503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3877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8FFBBD-B8DE-46C5-8972-9DFBF0BE4B74}"/>
              </a:ext>
            </a:extLst>
          </p:cNvPr>
          <p:cNvSpPr>
            <a:spLocks noGrp="1"/>
          </p:cNvSpPr>
          <p:nvPr>
            <p:ph type="title" idx="4294967295"/>
          </p:nvPr>
        </p:nvSpPr>
        <p:spPr>
          <a:xfrm>
            <a:off x="0" y="1139825"/>
            <a:ext cx="10515600" cy="685800"/>
          </a:xfrm>
          <a:prstGeom prst="rect">
            <a:avLst/>
          </a:prstGeom>
        </p:spPr>
        <p:txBody>
          <a:bodyPr>
            <a:normAutofit/>
          </a:bodyPr>
          <a:lstStyle/>
          <a:p>
            <a:pPr algn="ctr"/>
            <a:r>
              <a:rPr lang="pt-BR" err="1"/>
              <a:t>Definición</a:t>
            </a:r>
            <a:endParaRPr lang="pt-BR"/>
          </a:p>
        </p:txBody>
      </p:sp>
      <p:sp>
        <p:nvSpPr>
          <p:cNvPr id="3" name="Espaço Reservado para Conteúdo 2">
            <a:extLst>
              <a:ext uri="{FF2B5EF4-FFF2-40B4-BE49-F238E27FC236}">
                <a16:creationId xmlns:a16="http://schemas.microsoft.com/office/drawing/2014/main" id="{EB282486-613C-4746-8CC7-12A5BFDB3836}"/>
              </a:ext>
            </a:extLst>
          </p:cNvPr>
          <p:cNvSpPr>
            <a:spLocks noGrp="1"/>
          </p:cNvSpPr>
          <p:nvPr>
            <p:ph idx="4294967295"/>
          </p:nvPr>
        </p:nvSpPr>
        <p:spPr>
          <a:xfrm>
            <a:off x="1527175" y="2217304"/>
            <a:ext cx="9137650" cy="3182217"/>
          </a:xfrm>
          <a:prstGeom prst="rect">
            <a:avLst/>
          </a:prstGeom>
        </p:spPr>
        <p:txBody>
          <a:bodyPr anchor="ctr">
            <a:normAutofit/>
          </a:bodyPr>
          <a:lstStyle/>
          <a:p>
            <a:pPr marL="0" indent="0" algn="just">
              <a:buNone/>
            </a:pPr>
            <a:r>
              <a:rPr lang="es-419" sz="3600"/>
              <a:t>Situación generada por la confrontación entre intereses públicos y privados, que pueda comprometer el interés colectivo o influir de manera inapropiada en el desempeño de la función pública.</a:t>
            </a:r>
            <a:endParaRPr lang="pt-BR" sz="3600"/>
          </a:p>
        </p:txBody>
      </p:sp>
    </p:spTree>
    <p:extLst>
      <p:ext uri="{BB962C8B-B14F-4D97-AF65-F5344CB8AC3E}">
        <p14:creationId xmlns:p14="http://schemas.microsoft.com/office/powerpoint/2010/main" val="422779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644237" y="925880"/>
            <a:ext cx="10515600" cy="803997"/>
          </a:xfrm>
          <a:prstGeom prst="rect">
            <a:avLst/>
          </a:prstGeom>
        </p:spPr>
        <p:txBody>
          <a:bodyPr/>
          <a:lstStyle/>
          <a:p>
            <a:pPr algn="ctr"/>
            <a:r>
              <a:rPr lang="pt-BR" err="1"/>
              <a:t>Situaciones</a:t>
            </a:r>
            <a:endParaRPr lang="pt-BR"/>
          </a:p>
        </p:txBody>
      </p:sp>
      <p:graphicFrame>
        <p:nvGraphicFramePr>
          <p:cNvPr id="3" name="Diagrama 2"/>
          <p:cNvGraphicFramePr/>
          <p:nvPr>
            <p:extLst>
              <p:ext uri="{D42A27DB-BD31-4B8C-83A1-F6EECF244321}">
                <p14:modId xmlns:p14="http://schemas.microsoft.com/office/powerpoint/2010/main" val="4258219955"/>
              </p:ext>
            </p:extLst>
          </p:nvPr>
        </p:nvGraphicFramePr>
        <p:xfrm>
          <a:off x="353292" y="1295400"/>
          <a:ext cx="1109749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8552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2E97828-9798-4E69-A6CE-BB6C59AEEEC0}"/>
              </a:ext>
            </a:extLst>
          </p:cNvPr>
          <p:cNvSpPr>
            <a:spLocks noGrp="1"/>
          </p:cNvSpPr>
          <p:nvPr>
            <p:ph type="title" idx="4294967295"/>
          </p:nvPr>
        </p:nvSpPr>
        <p:spPr>
          <a:xfrm>
            <a:off x="783772" y="992142"/>
            <a:ext cx="10515600" cy="732155"/>
          </a:xfrm>
          <a:prstGeom prst="rect">
            <a:avLst/>
          </a:prstGeom>
        </p:spPr>
        <p:txBody>
          <a:bodyPr/>
          <a:lstStyle/>
          <a:p>
            <a:pPr algn="ctr"/>
            <a:r>
              <a:rPr lang="pt-BR" err="1"/>
              <a:t>Situaciones</a:t>
            </a:r>
            <a:endParaRPr lang="es-419"/>
          </a:p>
        </p:txBody>
      </p:sp>
      <p:sp>
        <p:nvSpPr>
          <p:cNvPr id="7171" name="Espaço Reservado para Conteúdo 2"/>
          <p:cNvSpPr>
            <a:spLocks noGrp="1"/>
          </p:cNvSpPr>
          <p:nvPr>
            <p:ph idx="4294967295"/>
          </p:nvPr>
        </p:nvSpPr>
        <p:spPr bwMode="auto">
          <a:xfrm>
            <a:off x="0" y="1825625"/>
            <a:ext cx="10515600" cy="43513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fontAlgn="t">
              <a:buNone/>
              <a:defRPr/>
            </a:pPr>
            <a:endParaRPr lang="pt-BR">
              <a:latin typeface="Calibri" panose="020F0502020204030204" pitchFamily="34" charset="0"/>
              <a:ea typeface="ＭＳ Ｐゴシック" pitchFamily="34" charset="-128"/>
              <a:cs typeface="Times New Roman" pitchFamily="18" charset="0"/>
            </a:endParaRPr>
          </a:p>
          <a:p>
            <a:pPr marL="0" indent="0" fontAlgn="t">
              <a:buNone/>
              <a:defRPr/>
            </a:pPr>
            <a:endParaRPr lang="pt-BR">
              <a:latin typeface="Calibri" panose="020F0502020204030204" pitchFamily="34" charset="0"/>
              <a:ea typeface="ＭＳ Ｐゴシック" pitchFamily="34" charset="-128"/>
              <a:cs typeface="Times New Roman" pitchFamily="18" charset="0"/>
            </a:endParaRPr>
          </a:p>
          <a:p>
            <a:pPr marL="0" indent="0" fontAlgn="t">
              <a:buNone/>
              <a:defRPr/>
            </a:pPr>
            <a:endParaRPr lang="pt-BR" b="1">
              <a:latin typeface="Calibri" panose="020F0502020204030204" pitchFamily="34" charset="0"/>
              <a:ea typeface="ＭＳ Ｐゴシック" pitchFamily="34" charset="-128"/>
              <a:cs typeface="Times New Roman" pitchFamily="18" charset="0"/>
            </a:endParaRPr>
          </a:p>
        </p:txBody>
      </p:sp>
      <p:graphicFrame>
        <p:nvGraphicFramePr>
          <p:cNvPr id="2" name="Diagrama 1"/>
          <p:cNvGraphicFramePr/>
          <p:nvPr>
            <p:extLst>
              <p:ext uri="{D42A27DB-BD31-4B8C-83A1-F6EECF244321}">
                <p14:modId xmlns:p14="http://schemas.microsoft.com/office/powerpoint/2010/main" val="2171343308"/>
              </p:ext>
            </p:extLst>
          </p:nvPr>
        </p:nvGraphicFramePr>
        <p:xfrm>
          <a:off x="512618" y="1449977"/>
          <a:ext cx="11395364" cy="5248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9426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2E97828-9798-4E69-A6CE-BB6C59AEEEC0}"/>
              </a:ext>
            </a:extLst>
          </p:cNvPr>
          <p:cNvSpPr>
            <a:spLocks noGrp="1"/>
          </p:cNvSpPr>
          <p:nvPr>
            <p:ph type="title" idx="4294967295"/>
          </p:nvPr>
        </p:nvSpPr>
        <p:spPr>
          <a:xfrm>
            <a:off x="757646" y="763542"/>
            <a:ext cx="10515600" cy="732155"/>
          </a:xfrm>
          <a:prstGeom prst="rect">
            <a:avLst/>
          </a:prstGeom>
        </p:spPr>
        <p:txBody>
          <a:bodyPr/>
          <a:lstStyle/>
          <a:p>
            <a:pPr algn="ctr"/>
            <a:r>
              <a:rPr lang="pt-BR" err="1"/>
              <a:t>Situaciones</a:t>
            </a:r>
            <a:r>
              <a:rPr lang="pt-BR"/>
              <a:t> post-</a:t>
            </a:r>
            <a:r>
              <a:rPr lang="pt-BR" err="1"/>
              <a:t>empleo</a:t>
            </a:r>
            <a:endParaRPr lang="es-419"/>
          </a:p>
        </p:txBody>
      </p:sp>
      <p:sp>
        <p:nvSpPr>
          <p:cNvPr id="7171" name="Espaço Reservado para Conteúdo 2"/>
          <p:cNvSpPr>
            <a:spLocks noGrp="1"/>
          </p:cNvSpPr>
          <p:nvPr>
            <p:ph idx="4294967295"/>
          </p:nvPr>
        </p:nvSpPr>
        <p:spPr bwMode="auto">
          <a:xfrm>
            <a:off x="0" y="1825625"/>
            <a:ext cx="10515600" cy="43513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fontAlgn="t">
              <a:buNone/>
              <a:defRPr/>
            </a:pPr>
            <a:endParaRPr lang="pt-BR">
              <a:latin typeface="Calibri" panose="020F0502020204030204" pitchFamily="34" charset="0"/>
              <a:ea typeface="ＭＳ Ｐゴシック" pitchFamily="34" charset="-128"/>
              <a:cs typeface="Times New Roman" pitchFamily="18" charset="0"/>
            </a:endParaRPr>
          </a:p>
          <a:p>
            <a:pPr marL="0" indent="0" fontAlgn="t">
              <a:buNone/>
              <a:defRPr/>
            </a:pPr>
            <a:endParaRPr lang="pt-BR">
              <a:latin typeface="Calibri" panose="020F0502020204030204" pitchFamily="34" charset="0"/>
              <a:ea typeface="ＭＳ Ｐゴシック" pitchFamily="34" charset="-128"/>
              <a:cs typeface="Times New Roman" pitchFamily="18" charset="0"/>
            </a:endParaRPr>
          </a:p>
          <a:p>
            <a:pPr marL="0" indent="0" fontAlgn="t">
              <a:buNone/>
              <a:defRPr/>
            </a:pPr>
            <a:endParaRPr lang="pt-BR" b="1">
              <a:latin typeface="Calibri" panose="020F0502020204030204" pitchFamily="34" charset="0"/>
              <a:ea typeface="ＭＳ Ｐゴシック" pitchFamily="34" charset="-128"/>
              <a:cs typeface="Times New Roman" pitchFamily="18" charset="0"/>
            </a:endParaRPr>
          </a:p>
        </p:txBody>
      </p:sp>
      <p:graphicFrame>
        <p:nvGraphicFramePr>
          <p:cNvPr id="2" name="Diagrama 1"/>
          <p:cNvGraphicFramePr/>
          <p:nvPr>
            <p:extLst>
              <p:ext uri="{D42A27DB-BD31-4B8C-83A1-F6EECF244321}">
                <p14:modId xmlns:p14="http://schemas.microsoft.com/office/powerpoint/2010/main" val="4068508807"/>
              </p:ext>
            </p:extLst>
          </p:nvPr>
        </p:nvGraphicFramePr>
        <p:xfrm>
          <a:off x="581297" y="1626326"/>
          <a:ext cx="11136086" cy="497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aixaDeTexto 3">
            <a:extLst>
              <a:ext uri="{FF2B5EF4-FFF2-40B4-BE49-F238E27FC236}">
                <a16:creationId xmlns:a16="http://schemas.microsoft.com/office/drawing/2014/main" id="{0D1179AB-89FC-4C92-B92A-048357323673}"/>
              </a:ext>
            </a:extLst>
          </p:cNvPr>
          <p:cNvSpPr txBox="1"/>
          <p:nvPr/>
        </p:nvSpPr>
        <p:spPr>
          <a:xfrm rot="16200000">
            <a:off x="3726180" y="2480171"/>
            <a:ext cx="1863090" cy="55399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lnSpc>
                <a:spcPct val="150000"/>
              </a:lnSpc>
              <a:spcBef>
                <a:spcPts val="600"/>
              </a:spcBef>
              <a:spcAft>
                <a:spcPts val="600"/>
              </a:spcAft>
            </a:pPr>
            <a:r>
              <a:rPr lang="pt-BR" sz="2000">
                <a:latin typeface="Berlin Sans FB Demi" panose="020E0802020502020306" pitchFamily="34" charset="0"/>
                <a:cs typeface="Calibri" panose="020F0502020204030204" pitchFamily="34" charset="0"/>
              </a:rPr>
              <a:t>CUARENTENA</a:t>
            </a:r>
          </a:p>
        </p:txBody>
      </p:sp>
    </p:spTree>
    <p:extLst>
      <p:ext uri="{BB962C8B-B14F-4D97-AF65-F5344CB8AC3E}">
        <p14:creationId xmlns:p14="http://schemas.microsoft.com/office/powerpoint/2010/main" val="1612200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1ABEEF-CF43-4AD8-9EA3-1F4B56669A86}"/>
              </a:ext>
            </a:extLst>
          </p:cNvPr>
          <p:cNvSpPr>
            <a:spLocks noGrp="1"/>
          </p:cNvSpPr>
          <p:nvPr>
            <p:ph type="title" idx="4294967295"/>
          </p:nvPr>
        </p:nvSpPr>
        <p:spPr>
          <a:xfrm>
            <a:off x="738051" y="940526"/>
            <a:ext cx="10515600" cy="697911"/>
          </a:xfrm>
          <a:prstGeom prst="rect">
            <a:avLst/>
          </a:prstGeom>
        </p:spPr>
        <p:txBody>
          <a:bodyPr/>
          <a:lstStyle/>
          <a:p>
            <a:pPr algn="ctr"/>
            <a:r>
              <a:rPr lang="pt-BR" err="1"/>
              <a:t>Declaración</a:t>
            </a:r>
            <a:r>
              <a:rPr lang="pt-BR"/>
              <a:t> Confidencial de </a:t>
            </a:r>
            <a:r>
              <a:rPr lang="pt-BR" err="1"/>
              <a:t>Informaciones</a:t>
            </a:r>
            <a:endParaRPr lang="pt-BR"/>
          </a:p>
        </p:txBody>
      </p:sp>
      <p:sp>
        <p:nvSpPr>
          <p:cNvPr id="3" name="Espaço Reservado para Conteúdo 2">
            <a:extLst>
              <a:ext uri="{FF2B5EF4-FFF2-40B4-BE49-F238E27FC236}">
                <a16:creationId xmlns:a16="http://schemas.microsoft.com/office/drawing/2014/main" id="{09A9CF87-3640-43F3-A856-290D0B681AE2}"/>
              </a:ext>
            </a:extLst>
          </p:cNvPr>
          <p:cNvSpPr>
            <a:spLocks noGrp="1"/>
          </p:cNvSpPr>
          <p:nvPr>
            <p:ph idx="4294967295"/>
          </p:nvPr>
        </p:nvSpPr>
        <p:spPr>
          <a:xfrm>
            <a:off x="388620" y="1748789"/>
            <a:ext cx="11459391" cy="4867547"/>
          </a:xfrm>
          <a:prstGeom prst="rect">
            <a:avLst/>
          </a:prstGeom>
        </p:spPr>
        <p:txBody>
          <a:bodyPr>
            <a:normAutofit fontScale="77500" lnSpcReduction="20000"/>
          </a:bodyPr>
          <a:lstStyle/>
          <a:p>
            <a:pPr marL="285750" indent="-285750">
              <a:buFont typeface="Wingdings" panose="05000000000000000000" pitchFamily="2" charset="2"/>
              <a:buChar char="Ø"/>
            </a:pPr>
            <a:r>
              <a:rPr lang="es-419" sz="2300">
                <a:latin typeface="Arial" panose="020B0604020202020204" pitchFamily="34" charset="0"/>
                <a:cs typeface="Arial" panose="020B0604020202020204" pitchFamily="34" charset="0"/>
              </a:rPr>
              <a:t>Código de Conducta de la Alta Administración Federal, 2000</a:t>
            </a:r>
          </a:p>
          <a:p>
            <a:pPr marL="285750" indent="-285750">
              <a:buFont typeface="Wingdings" panose="05000000000000000000" pitchFamily="2" charset="2"/>
              <a:buChar char="Ø"/>
            </a:pPr>
            <a:r>
              <a:rPr lang="pt-BR" sz="2300" err="1">
                <a:solidFill>
                  <a:srgbClr val="000000"/>
                </a:solidFill>
                <a:latin typeface="Arial" panose="020B0604020202020204" pitchFamily="34" charset="0"/>
                <a:cs typeface="Arial" panose="020B0604020202020204" pitchFamily="34" charset="0"/>
              </a:rPr>
              <a:t>Ley</a:t>
            </a:r>
            <a:r>
              <a:rPr lang="pt-BR" sz="2300">
                <a:solidFill>
                  <a:srgbClr val="000000"/>
                </a:solidFill>
                <a:latin typeface="Arial" panose="020B0604020202020204" pitchFamily="34" charset="0"/>
                <a:cs typeface="Arial" panose="020B0604020202020204" pitchFamily="34" charset="0"/>
              </a:rPr>
              <a:t> nº 12.813/2013</a:t>
            </a:r>
          </a:p>
          <a:p>
            <a:pPr marL="285750" indent="-285750">
              <a:buFont typeface="Wingdings" panose="05000000000000000000" pitchFamily="2" charset="2"/>
              <a:buChar char="Ø"/>
            </a:pPr>
            <a:endParaRPr lang="pt-BR">
              <a:solidFill>
                <a:srgbClr val="000000"/>
              </a:solidFill>
              <a:latin typeface="Arial" panose="020B0604020202020204" pitchFamily="34" charset="0"/>
              <a:cs typeface="Arial" panose="020B0604020202020204" pitchFamily="34" charset="0"/>
            </a:endParaRPr>
          </a:p>
          <a:p>
            <a:r>
              <a:rPr lang="pt-BR" sz="2800" b="1" err="1">
                <a:solidFill>
                  <a:schemeClr val="accent1"/>
                </a:solidFill>
                <a:latin typeface="Arial" panose="020B0604020202020204" pitchFamily="34" charset="0"/>
                <a:cs typeface="Arial" panose="020B0604020202020204" pitchFamily="34" charset="0"/>
              </a:rPr>
              <a:t>Obligados</a:t>
            </a:r>
            <a:r>
              <a:rPr lang="pt-BR" sz="2800" b="1">
                <a:solidFill>
                  <a:schemeClr val="accent1"/>
                </a:solidFill>
                <a:latin typeface="Arial" panose="020B0604020202020204" pitchFamily="34" charset="0"/>
                <a:cs typeface="Arial" panose="020B0604020202020204" pitchFamily="34" charset="0"/>
              </a:rPr>
              <a:t>:</a:t>
            </a:r>
          </a:p>
          <a:p>
            <a:pPr lvl="1"/>
            <a:r>
              <a:rPr lang="pt-BR" sz="2300">
                <a:solidFill>
                  <a:srgbClr val="000000"/>
                </a:solidFill>
                <a:latin typeface="Arial" panose="020B0604020202020204" pitchFamily="34" charset="0"/>
                <a:cs typeface="Arial" panose="020B0604020202020204" pitchFamily="34" charset="0"/>
              </a:rPr>
              <a:t>alta </a:t>
            </a:r>
            <a:r>
              <a:rPr lang="pt-BR" sz="2300" err="1">
                <a:solidFill>
                  <a:srgbClr val="000000"/>
                </a:solidFill>
                <a:latin typeface="Arial" panose="020B0604020202020204" pitchFamily="34" charset="0"/>
                <a:cs typeface="Arial" panose="020B0604020202020204" pitchFamily="34" charset="0"/>
              </a:rPr>
              <a:t>administración</a:t>
            </a:r>
            <a:endParaRPr lang="pt-BR" sz="2300">
              <a:solidFill>
                <a:srgbClr val="000000"/>
              </a:solidFill>
              <a:latin typeface="Arial" panose="020B0604020202020204" pitchFamily="34" charset="0"/>
              <a:cs typeface="Arial" panose="020B0604020202020204" pitchFamily="34" charset="0"/>
            </a:endParaRPr>
          </a:p>
          <a:p>
            <a:pPr lvl="1"/>
            <a:endParaRPr lang="pt-BR">
              <a:solidFill>
                <a:srgbClr val="000000"/>
              </a:solidFill>
              <a:latin typeface="Arial" panose="020B0604020202020204" pitchFamily="34" charset="0"/>
              <a:cs typeface="Arial" panose="020B0604020202020204" pitchFamily="34" charset="0"/>
            </a:endParaRPr>
          </a:p>
          <a:p>
            <a:r>
              <a:rPr lang="es-419" sz="2800" b="1">
                <a:solidFill>
                  <a:schemeClr val="accent1"/>
                </a:solidFill>
                <a:latin typeface="Arial" panose="020B0604020202020204" pitchFamily="34" charset="0"/>
                <a:cs typeface="Arial" panose="020B0604020202020204" pitchFamily="34" charset="0"/>
              </a:rPr>
              <a:t>Frecuencia:</a:t>
            </a:r>
          </a:p>
          <a:p>
            <a:pPr lvl="1"/>
            <a:r>
              <a:rPr lang="es-419" sz="2300">
                <a:solidFill>
                  <a:srgbClr val="000000"/>
                </a:solidFill>
                <a:latin typeface="Arial" panose="020B0604020202020204" pitchFamily="34" charset="0"/>
                <a:cs typeface="Arial" panose="020B0604020202020204" pitchFamily="34" charset="0"/>
              </a:rPr>
              <a:t>por primera vez, hasta diez días después de la toma de posesión; y</a:t>
            </a:r>
          </a:p>
          <a:p>
            <a:pPr lvl="1"/>
            <a:r>
              <a:rPr lang="es-419" sz="2300">
                <a:solidFill>
                  <a:srgbClr val="000000"/>
                </a:solidFill>
                <a:latin typeface="Arial" panose="020B0604020202020204" pitchFamily="34" charset="0"/>
                <a:cs typeface="Arial" panose="020B0604020202020204" pitchFamily="34" charset="0"/>
              </a:rPr>
              <a:t>siempre que ocurra un cambio relevante en la información proporcionada, hasta treinta días de la ocurrencia.</a:t>
            </a:r>
          </a:p>
          <a:p>
            <a:endParaRPr lang="es-419">
              <a:solidFill>
                <a:srgbClr val="000000"/>
              </a:solidFill>
              <a:latin typeface="Arial" panose="020B0604020202020204" pitchFamily="34" charset="0"/>
              <a:cs typeface="Arial" panose="020B0604020202020204" pitchFamily="34" charset="0"/>
            </a:endParaRPr>
          </a:p>
          <a:p>
            <a:r>
              <a:rPr lang="es-419" sz="2800" b="1">
                <a:solidFill>
                  <a:schemeClr val="accent1"/>
                </a:solidFill>
                <a:latin typeface="Arial" panose="020B0604020202020204" pitchFamily="34" charset="0"/>
                <a:cs typeface="Arial" panose="020B0604020202020204" pitchFamily="34" charset="0"/>
              </a:rPr>
              <a:t>Contenido:</a:t>
            </a:r>
          </a:p>
          <a:p>
            <a:pPr lvl="1"/>
            <a:r>
              <a:rPr lang="es-419" sz="2300">
                <a:solidFill>
                  <a:srgbClr val="000000"/>
                </a:solidFill>
                <a:latin typeface="Arial" panose="020B0604020202020204" pitchFamily="34" charset="0"/>
                <a:cs typeface="Arial" panose="020B0604020202020204" pitchFamily="34" charset="0"/>
              </a:rPr>
              <a:t>bienes y rentas</a:t>
            </a:r>
          </a:p>
          <a:p>
            <a:pPr lvl="1"/>
            <a:r>
              <a:rPr lang="es-419" sz="2300">
                <a:solidFill>
                  <a:srgbClr val="000000"/>
                </a:solidFill>
                <a:latin typeface="Arial" panose="020B0604020202020204" pitchFamily="34" charset="0"/>
                <a:cs typeface="Arial" panose="020B0604020202020204" pitchFamily="34" charset="0"/>
              </a:rPr>
              <a:t>situación patrimonial o personal que pueda suscitar conflicto con el interés público</a:t>
            </a:r>
          </a:p>
          <a:p>
            <a:pPr lvl="1"/>
            <a:r>
              <a:rPr lang="es-419" sz="2300">
                <a:solidFill>
                  <a:srgbClr val="000000"/>
                </a:solidFill>
                <a:latin typeface="Arial" panose="020B0604020202020204" pitchFamily="34" charset="0"/>
                <a:cs typeface="Arial" panose="020B0604020202020204" pitchFamily="34" charset="0"/>
              </a:rPr>
              <a:t>participaciones societarias y actividades económicas/ profesionales</a:t>
            </a:r>
          </a:p>
          <a:p>
            <a:pPr lvl="1"/>
            <a:r>
              <a:rPr lang="es-419" sz="2300">
                <a:solidFill>
                  <a:srgbClr val="000000"/>
                </a:solidFill>
                <a:latin typeface="Arial" panose="020B0604020202020204" pitchFamily="34" charset="0"/>
                <a:cs typeface="Arial" panose="020B0604020202020204" pitchFamily="34" charset="0"/>
              </a:rPr>
              <a:t>existencia de cónyuge, compañero o pariente (consanguinidad o afinidad, línea recta o colateral, hasta el tercer grado) en ejercicio de actividades que puedan suscitar conflicto de intereses</a:t>
            </a:r>
            <a:endParaRPr lang="pt-BR" sz="23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655158"/>
      </p:ext>
    </p:extLst>
  </p:cSld>
  <p:clrMapOvr>
    <a:masterClrMapping/>
  </p:clrMapOvr>
</p:sld>
</file>

<file path=ppt/theme/theme1.xml><?xml version="1.0" encoding="utf-8"?>
<a:theme xmlns:a="http://schemas.openxmlformats.org/drawingml/2006/main" name="Tema1">
  <a:themeElements>
    <a:clrScheme name="Personalizada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lnSpc>
            <a:spcPct val="150000"/>
          </a:lnSpc>
          <a:spcBef>
            <a:spcPts val="600"/>
          </a:spcBef>
          <a:spcAft>
            <a:spcPts val="600"/>
          </a:spcAft>
          <a:defRPr sz="2800" dirty="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Tema1" id="{B0C73FD7-BE8B-47AB-83E4-32551700B91C}" vid="{CE4B5D62-EFBD-433B-A594-448EF219265F}"/>
    </a:ext>
  </a:extLst>
</a:theme>
</file>

<file path=ppt/theme/theme2.xml><?xml version="1.0" encoding="utf-8"?>
<a:theme xmlns:a="http://schemas.openxmlformats.org/drawingml/2006/main" name="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7efd69a-6f3e-4b0b-b2f6-b679d7352cf1">
      <UserInfo>
        <DisplayName>Wagner Rosa da Silva</DisplayName>
        <AccountId>680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08A23AC2C008408E97BEB00C91C935" ma:contentTypeVersion="5" ma:contentTypeDescription="Create a new document." ma:contentTypeScope="" ma:versionID="e6ac9220e72f8881ffeed6582760d22a">
  <xsd:schema xmlns:xsd="http://www.w3.org/2001/XMLSchema" xmlns:xs="http://www.w3.org/2001/XMLSchema" xmlns:p="http://schemas.microsoft.com/office/2006/metadata/properties" xmlns:ns2="ea419727-c545-4312-998b-f01e7645e7db" xmlns:ns3="67efd69a-6f3e-4b0b-b2f6-b679d7352cf1" targetNamespace="http://schemas.microsoft.com/office/2006/metadata/properties" ma:root="true" ma:fieldsID="87a319a4819dd619e89140b78eda0ecf" ns2:_="" ns3:_="">
    <xsd:import namespace="ea419727-c545-4312-998b-f01e7645e7db"/>
    <xsd:import namespace="67efd69a-6f3e-4b0b-b2f6-b679d7352c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419727-c545-4312-998b-f01e7645e7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efd69a-6f3e-4b0b-b2f6-b679d7352cf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B5C862-BA3F-4C3A-A606-00C83BE9A94B}">
  <ds:schemaRefs>
    <ds:schemaRef ds:uri="http://schemas.microsoft.com/office/2006/documentManagement/types"/>
    <ds:schemaRef ds:uri="http://purl.org/dc/elements/1.1/"/>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 ds:uri="67efd69a-6f3e-4b0b-b2f6-b679d7352cf1"/>
    <ds:schemaRef ds:uri="ea419727-c545-4312-998b-f01e7645e7db"/>
    <ds:schemaRef ds:uri="http://purl.org/dc/dcmitype/"/>
  </ds:schemaRefs>
</ds:datastoreItem>
</file>

<file path=customXml/itemProps2.xml><?xml version="1.0" encoding="utf-8"?>
<ds:datastoreItem xmlns:ds="http://schemas.openxmlformats.org/officeDocument/2006/customXml" ds:itemID="{1B1786A7-94C7-4B66-A85E-8BF5A978EB47}">
  <ds:schemaRefs>
    <ds:schemaRef ds:uri="http://schemas.microsoft.com/sharepoint/v3/contenttype/forms"/>
  </ds:schemaRefs>
</ds:datastoreItem>
</file>

<file path=customXml/itemProps3.xml><?xml version="1.0" encoding="utf-8"?>
<ds:datastoreItem xmlns:ds="http://schemas.openxmlformats.org/officeDocument/2006/customXml" ds:itemID="{BB0499D7-8DF4-4429-AD5F-AC1B1F50CDE8}">
  <ds:schemaRefs>
    <ds:schemaRef ds:uri="67efd69a-6f3e-4b0b-b2f6-b679d7352cf1"/>
    <ds:schemaRef ds:uri="ea419727-c545-4312-998b-f01e7645e7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Tema1</Template>
  <TotalTime>199</TotalTime>
  <Words>2483</Words>
  <Application>Microsoft Office PowerPoint</Application>
  <PresentationFormat>Widescreen</PresentationFormat>
  <Paragraphs>220</Paragraphs>
  <Slides>16</Slides>
  <Notes>16</Notes>
  <HiddenSlides>4</HiddenSlides>
  <MMClips>0</MMClips>
  <ScaleCrop>false</ScaleCrop>
  <HeadingPairs>
    <vt:vector size="6" baseType="variant">
      <vt:variant>
        <vt:lpstr>Fontes usadas</vt:lpstr>
      </vt:variant>
      <vt:variant>
        <vt:i4>11</vt:i4>
      </vt:variant>
      <vt:variant>
        <vt:lpstr>Tema</vt:lpstr>
      </vt:variant>
      <vt:variant>
        <vt:i4>5</vt:i4>
      </vt:variant>
      <vt:variant>
        <vt:lpstr>Títulos de slides</vt:lpstr>
      </vt:variant>
      <vt:variant>
        <vt:i4>16</vt:i4>
      </vt:variant>
    </vt:vector>
  </HeadingPairs>
  <TitlesOfParts>
    <vt:vector size="32" baseType="lpstr">
      <vt:lpstr>ＭＳ Ｐゴシック</vt:lpstr>
      <vt:lpstr>SimSun</vt:lpstr>
      <vt:lpstr>Arial</vt:lpstr>
      <vt:lpstr>Arial Narrow</vt:lpstr>
      <vt:lpstr>Berlin Sans FB Demi</vt:lpstr>
      <vt:lpstr>Calibri</vt:lpstr>
      <vt:lpstr>Calibri Light</vt:lpstr>
      <vt:lpstr>DejaVu Sans</vt:lpstr>
      <vt:lpstr>inherit</vt:lpstr>
      <vt:lpstr>Times New Roman</vt:lpstr>
      <vt:lpstr>Wingdings</vt:lpstr>
      <vt:lpstr>Tema1</vt:lpstr>
      <vt:lpstr>Personalizar design</vt:lpstr>
      <vt:lpstr>1_Office Theme</vt:lpstr>
      <vt:lpstr>2_Office Theme</vt:lpstr>
      <vt:lpstr>1_Tema do Office</vt:lpstr>
      <vt:lpstr>Apresentação do PowerPoint</vt:lpstr>
      <vt:lpstr>Marco Legal</vt:lpstr>
      <vt:lpstr>Marco Legal – otros normativos</vt:lpstr>
      <vt:lpstr>Órganos de aplicación y obligados </vt:lpstr>
      <vt:lpstr>Definición</vt:lpstr>
      <vt:lpstr>Situaciones</vt:lpstr>
      <vt:lpstr>Situaciones</vt:lpstr>
      <vt:lpstr>Situaciones post-empleo</vt:lpstr>
      <vt:lpstr>Declaración Confidencial de Informaciones</vt:lpstr>
      <vt:lpstr>Apresentação do PowerPoint</vt:lpstr>
      <vt:lpstr>Órganos de aplicación - competencias</vt:lpstr>
      <vt:lpstr>Sistema Electrónico de Prevención de Conflicto de Intereses - SeCI</vt:lpstr>
      <vt:lpstr>SeCI - estadísticas</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Hevellyn M Albres</dc:creator>
  <cp:lastModifiedBy>Tatiana Petry</cp:lastModifiedBy>
  <cp:revision>10</cp:revision>
  <cp:lastPrinted>2018-10-11T19:33:00Z</cp:lastPrinted>
  <dcterms:created xsi:type="dcterms:W3CDTF">2018-10-10T15:56:34Z</dcterms:created>
  <dcterms:modified xsi:type="dcterms:W3CDTF">2018-10-15T19:07:39Z</dcterms:modified>
</cp:coreProperties>
</file>