
<file path=[Content_Types].xml><?xml version="1.0" encoding="utf-8"?>
<Types xmlns="http://schemas.openxmlformats.org/package/2006/content-types">
  <Default Extension="png" ContentType="image/png"/>
  <Default Extension="tmp" ContentType="image/png"/>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Default Extension="wdp" ContentType="image/vnd.ms-photo"/>
  <Default Extension="gif" ContentType="image/gif"/>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12.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theme/themeOverride1.xml" ContentType="application/vnd.openxmlformats-officedocument.themeOverride+xml"/>
  <Override PartName="/ppt/charts/chart5.xml" ContentType="application/vnd.openxmlformats-officedocument.drawingml.chart+xml"/>
  <Override PartName="/ppt/charts/chart6.xml" ContentType="application/vnd.openxmlformats-officedocument.drawingml.chart+xml"/>
  <Override PartName="/ppt/theme/themeOverride2.xml" ContentType="application/vnd.openxmlformats-officedocument.themeOverride+xml"/>
  <Override PartName="/ppt/drawings/drawing1.xml" ContentType="application/vnd.openxmlformats-officedocument.drawingml.chartshapes+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67"/>
  </p:notesMasterIdLst>
  <p:sldIdLst>
    <p:sldId id="256" r:id="rId2"/>
    <p:sldId id="267" r:id="rId3"/>
    <p:sldId id="268" r:id="rId4"/>
    <p:sldId id="269" r:id="rId5"/>
    <p:sldId id="258" r:id="rId6"/>
    <p:sldId id="259" r:id="rId7"/>
    <p:sldId id="260" r:id="rId8"/>
    <p:sldId id="261" r:id="rId9"/>
    <p:sldId id="262" r:id="rId10"/>
    <p:sldId id="263" r:id="rId11"/>
    <p:sldId id="274" r:id="rId12"/>
    <p:sldId id="265" r:id="rId13"/>
    <p:sldId id="270" r:id="rId14"/>
    <p:sldId id="271" r:id="rId15"/>
    <p:sldId id="272" r:id="rId16"/>
    <p:sldId id="273" r:id="rId17"/>
    <p:sldId id="324" r:id="rId18"/>
    <p:sldId id="276" r:id="rId19"/>
    <p:sldId id="277" r:id="rId20"/>
    <p:sldId id="278" r:id="rId21"/>
    <p:sldId id="279" r:id="rId22"/>
    <p:sldId id="280" r:id="rId23"/>
    <p:sldId id="281" r:id="rId24"/>
    <p:sldId id="282" r:id="rId25"/>
    <p:sldId id="283" r:id="rId26"/>
    <p:sldId id="284" r:id="rId27"/>
    <p:sldId id="285" r:id="rId28"/>
    <p:sldId id="323" r:id="rId29"/>
    <p:sldId id="286" r:id="rId30"/>
    <p:sldId id="287" r:id="rId31"/>
    <p:sldId id="288" r:id="rId32"/>
    <p:sldId id="289" r:id="rId33"/>
    <p:sldId id="290" r:id="rId34"/>
    <p:sldId id="291" r:id="rId35"/>
    <p:sldId id="292" r:id="rId36"/>
    <p:sldId id="293" r:id="rId37"/>
    <p:sldId id="294" r:id="rId38"/>
    <p:sldId id="295" r:id="rId39"/>
    <p:sldId id="296" r:id="rId40"/>
    <p:sldId id="297" r:id="rId41"/>
    <p:sldId id="298" r:id="rId42"/>
    <p:sldId id="299" r:id="rId43"/>
    <p:sldId id="300" r:id="rId44"/>
    <p:sldId id="301" r:id="rId45"/>
    <p:sldId id="302" r:id="rId46"/>
    <p:sldId id="303" r:id="rId47"/>
    <p:sldId id="304" r:id="rId48"/>
    <p:sldId id="305" r:id="rId49"/>
    <p:sldId id="306" r:id="rId50"/>
    <p:sldId id="307" r:id="rId51"/>
    <p:sldId id="308" r:id="rId52"/>
    <p:sldId id="322" r:id="rId53"/>
    <p:sldId id="309" r:id="rId54"/>
    <p:sldId id="310" r:id="rId55"/>
    <p:sldId id="311" r:id="rId56"/>
    <p:sldId id="312" r:id="rId57"/>
    <p:sldId id="313" r:id="rId58"/>
    <p:sldId id="314" r:id="rId59"/>
    <p:sldId id="315" r:id="rId60"/>
    <p:sldId id="316" r:id="rId61"/>
    <p:sldId id="317" r:id="rId62"/>
    <p:sldId id="318" r:id="rId63"/>
    <p:sldId id="319" r:id="rId64"/>
    <p:sldId id="320" r:id="rId65"/>
    <p:sldId id="321" r:id="rId66"/>
  </p:sldIdLst>
  <p:sldSz cx="12192000" cy="6858000"/>
  <p:notesSz cx="6858000" cy="9144000"/>
  <p:defaultText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Estilo Médio 2 - Ênfase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987" autoAdjust="0"/>
    <p:restoredTop sz="83976" autoAdjust="0"/>
  </p:normalViewPr>
  <p:slideViewPr>
    <p:cSldViewPr snapToGrid="0">
      <p:cViewPr varScale="1">
        <p:scale>
          <a:sx n="76" d="100"/>
          <a:sy n="76" d="100"/>
        </p:scale>
        <p:origin x="396" y="7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presProps" Target="presProps.xml"/><Relationship Id="rId7" Type="http://schemas.openxmlformats.org/officeDocument/2006/relationships/slide" Target="slides/slide6.xml"/><Relationship Id="rId71"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notesMaster" Target="notesMasters/notesMaster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oleObject" Target="Pasta1" TargetMode="External"/><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2" Type="http://schemas.openxmlformats.org/officeDocument/2006/relationships/oleObject" Target="Pasta3" TargetMode="External"/><Relationship Id="rId1" Type="http://schemas.openxmlformats.org/officeDocument/2006/relationships/themeOverride" Target="../theme/themeOverride1.xml"/></Relationships>
</file>

<file path=ppt/charts/_rels/chart5.xml.rels><?xml version="1.0" encoding="UTF-8" standalone="yes"?>
<Relationships xmlns="http://schemas.openxmlformats.org/package/2006/relationships"><Relationship Id="rId1" Type="http://schemas.openxmlformats.org/officeDocument/2006/relationships/oleObject" Target="../embeddings/oleObject1.bin"/></Relationships>
</file>

<file path=ppt/charts/_rels/chart6.xml.rels><?xml version="1.0" encoding="UTF-8" standalone="yes"?>
<Relationships xmlns="http://schemas.openxmlformats.org/package/2006/relationships"><Relationship Id="rId3" Type="http://schemas.openxmlformats.org/officeDocument/2006/relationships/chartUserShapes" Target="../drawings/drawing1.xml"/><Relationship Id="rId2" Type="http://schemas.openxmlformats.org/officeDocument/2006/relationships/oleObject" Target="../embeddings/oleObject2.bin"/><Relationship Id="rId1" Type="http://schemas.openxmlformats.org/officeDocument/2006/relationships/themeOverride" Target="../theme/themeOverride2.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pt-B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50"/>
      <c:rotY val="220"/>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pie3DChart>
        <c:varyColors val="1"/>
        <c:ser>
          <c:idx val="0"/>
          <c:order val="0"/>
          <c:tx>
            <c:strRef>
              <c:f>Planilha1!$B$1</c:f>
              <c:strCache>
                <c:ptCount val="1"/>
                <c:pt idx="0">
                  <c:v>Percentual</c:v>
                </c:pt>
              </c:strCache>
            </c:strRef>
          </c:tx>
          <c:explosion val="8"/>
          <c:dPt>
            <c:idx val="0"/>
            <c:bubble3D val="0"/>
            <c:spPr>
              <a:solidFill>
                <a:schemeClr val="accent2">
                  <a:alpha val="90000"/>
                </a:schemeClr>
              </a:solidFill>
              <a:ln w="19050">
                <a:solidFill>
                  <a:schemeClr val="accent2">
                    <a:lumMod val="75000"/>
                  </a:schemeClr>
                </a:solidFill>
              </a:ln>
              <a:effectLst>
                <a:innerShdw blurRad="114300">
                  <a:schemeClr val="accent2">
                    <a:lumMod val="75000"/>
                  </a:schemeClr>
                </a:innerShdw>
              </a:effectLst>
              <a:scene3d>
                <a:camera prst="orthographicFront"/>
                <a:lightRig rig="threePt" dir="t"/>
              </a:scene3d>
              <a:sp3d contourW="19050" prstMaterial="flat">
                <a:contourClr>
                  <a:schemeClr val="accent2">
                    <a:lumMod val="75000"/>
                  </a:schemeClr>
                </a:contourClr>
              </a:sp3d>
            </c:spPr>
            <c:extLst>
              <c:ext xmlns:c16="http://schemas.microsoft.com/office/drawing/2014/chart" uri="{C3380CC4-5D6E-409C-BE32-E72D297353CC}">
                <c16:uniqueId val="{00000001-3418-4E95-A6C0-CA512106AE77}"/>
              </c:ext>
            </c:extLst>
          </c:dPt>
          <c:dPt>
            <c:idx val="1"/>
            <c:bubble3D val="0"/>
            <c:spPr>
              <a:solidFill>
                <a:schemeClr val="accent4">
                  <a:alpha val="90000"/>
                </a:schemeClr>
              </a:solidFill>
              <a:ln w="19050">
                <a:solidFill>
                  <a:schemeClr val="accent4">
                    <a:lumMod val="75000"/>
                  </a:schemeClr>
                </a:solidFill>
              </a:ln>
              <a:effectLst>
                <a:innerShdw blurRad="114300">
                  <a:schemeClr val="accent4">
                    <a:lumMod val="75000"/>
                  </a:schemeClr>
                </a:innerShdw>
              </a:effectLst>
              <a:scene3d>
                <a:camera prst="orthographicFront"/>
                <a:lightRig rig="threePt" dir="t"/>
              </a:scene3d>
              <a:sp3d contourW="19050" prstMaterial="flat">
                <a:contourClr>
                  <a:schemeClr val="accent4">
                    <a:lumMod val="75000"/>
                  </a:schemeClr>
                </a:contourClr>
              </a:sp3d>
            </c:spPr>
            <c:extLst>
              <c:ext xmlns:c16="http://schemas.microsoft.com/office/drawing/2014/chart" uri="{C3380CC4-5D6E-409C-BE32-E72D297353CC}">
                <c16:uniqueId val="{00000002-3418-4E95-A6C0-CA512106AE77}"/>
              </c:ext>
            </c:extLst>
          </c:dPt>
          <c:dPt>
            <c:idx val="2"/>
            <c:bubble3D val="0"/>
            <c:spPr>
              <a:solidFill>
                <a:schemeClr val="accent6">
                  <a:alpha val="90000"/>
                </a:schemeClr>
              </a:solidFill>
              <a:ln w="19050">
                <a:solidFill>
                  <a:schemeClr val="accent6">
                    <a:lumMod val="75000"/>
                  </a:schemeClr>
                </a:solidFill>
              </a:ln>
              <a:effectLst>
                <a:innerShdw blurRad="114300">
                  <a:schemeClr val="accent6">
                    <a:lumMod val="75000"/>
                  </a:schemeClr>
                </a:innerShdw>
              </a:effectLst>
              <a:scene3d>
                <a:camera prst="orthographicFront"/>
                <a:lightRig rig="threePt" dir="t"/>
              </a:scene3d>
              <a:sp3d contourW="19050" prstMaterial="flat">
                <a:contourClr>
                  <a:schemeClr val="accent6">
                    <a:lumMod val="75000"/>
                  </a:schemeClr>
                </a:contourClr>
              </a:sp3d>
            </c:spPr>
            <c:extLst>
              <c:ext xmlns:c16="http://schemas.microsoft.com/office/drawing/2014/chart" uri="{C3380CC4-5D6E-409C-BE32-E72D297353CC}">
                <c16:uniqueId val="{00000003-3418-4E95-A6C0-CA512106AE77}"/>
              </c:ext>
            </c:extLst>
          </c:dPt>
          <c:dPt>
            <c:idx val="3"/>
            <c:bubble3D val="0"/>
            <c:spPr>
              <a:solidFill>
                <a:schemeClr val="accent2">
                  <a:lumMod val="60000"/>
                  <a:alpha val="90000"/>
                </a:schemeClr>
              </a:solidFill>
              <a:ln w="19050">
                <a:solidFill>
                  <a:schemeClr val="accent2">
                    <a:lumMod val="60000"/>
                    <a:lumMod val="75000"/>
                  </a:schemeClr>
                </a:solidFill>
              </a:ln>
              <a:effectLst>
                <a:innerShdw blurRad="114300">
                  <a:schemeClr val="accent2">
                    <a:lumMod val="60000"/>
                    <a:lumMod val="75000"/>
                  </a:schemeClr>
                </a:innerShdw>
              </a:effectLst>
              <a:scene3d>
                <a:camera prst="orthographicFront"/>
                <a:lightRig rig="threePt" dir="t"/>
              </a:scene3d>
              <a:sp3d contourW="19050" prstMaterial="flat">
                <a:contourClr>
                  <a:schemeClr val="accent2">
                    <a:lumMod val="60000"/>
                    <a:lumMod val="75000"/>
                  </a:schemeClr>
                </a:contourClr>
              </a:sp3d>
            </c:spPr>
            <c:extLst>
              <c:ext xmlns:c16="http://schemas.microsoft.com/office/drawing/2014/chart" uri="{C3380CC4-5D6E-409C-BE32-E72D297353CC}">
                <c16:uniqueId val="{00000004-3418-4E95-A6C0-CA512106AE77}"/>
              </c:ext>
            </c:extLst>
          </c:dPt>
          <c:dLbls>
            <c:dLbl>
              <c:idx val="0"/>
              <c:spPr>
                <a:solidFill>
                  <a:schemeClr val="lt1">
                    <a:alpha val="90000"/>
                  </a:schemeClr>
                </a:solidFill>
                <a:ln w="12700" cap="flat" cmpd="sng" algn="ctr">
                  <a:solidFill>
                    <a:schemeClr val="accent2"/>
                  </a:solidFill>
                  <a:round/>
                </a:ln>
                <a:effectLst>
                  <a:outerShdw blurRad="50800" dist="38100" dir="2700000" algn="tl" rotWithShape="0">
                    <a:schemeClr val="accent2">
                      <a:lumMod val="75000"/>
                      <a:alpha val="40000"/>
                    </a:schemeClr>
                  </a:outerShdw>
                </a:effectLst>
              </c:spPr>
              <c:txPr>
                <a:bodyPr rot="0" spcFirstLastPara="1" vertOverflow="clip" horzOverflow="clip" vert="horz" wrap="square" lIns="38100" tIns="19050" rIns="38100" bIns="19050" anchor="ctr" anchorCtr="1">
                  <a:spAutoFit/>
                </a:bodyPr>
                <a:lstStyle/>
                <a:p>
                  <a:pPr>
                    <a:defRPr sz="1330" b="0" i="0" u="none" strike="noStrike" kern="1200" baseline="0">
                      <a:solidFill>
                        <a:schemeClr val="accent2"/>
                      </a:solidFill>
                      <a:effectLst/>
                      <a:latin typeface="+mn-lt"/>
                      <a:ea typeface="+mn-ea"/>
                      <a:cs typeface="+mn-cs"/>
                    </a:defRPr>
                  </a:pPr>
                  <a:endParaRPr lang="pt-BR"/>
                </a:p>
              </c:txPr>
              <c:showLegendKey val="0"/>
              <c:showVal val="0"/>
              <c:showCatName val="1"/>
              <c:showSerName val="0"/>
              <c:showPercent val="1"/>
              <c:showBubbleSize val="0"/>
              <c:extLst>
                <c:ext xmlns:c16="http://schemas.microsoft.com/office/drawing/2014/chart" uri="{C3380CC4-5D6E-409C-BE32-E72D297353CC}">
                  <c16:uniqueId val="{00000001-3418-4E95-A6C0-CA512106AE77}"/>
                </c:ext>
              </c:extLst>
            </c:dLbl>
            <c:dLbl>
              <c:idx val="1"/>
              <c:spPr>
                <a:solidFill>
                  <a:schemeClr val="lt1">
                    <a:alpha val="90000"/>
                  </a:schemeClr>
                </a:solidFill>
                <a:ln w="12700" cap="flat" cmpd="sng" algn="ctr">
                  <a:solidFill>
                    <a:schemeClr val="accent4"/>
                  </a:solidFill>
                  <a:round/>
                </a:ln>
                <a:effectLst>
                  <a:outerShdw blurRad="50800" dist="38100" dir="2700000" algn="tl" rotWithShape="0">
                    <a:schemeClr val="accent4">
                      <a:lumMod val="75000"/>
                      <a:alpha val="40000"/>
                    </a:schemeClr>
                  </a:outerShdw>
                </a:effectLst>
              </c:spPr>
              <c:txPr>
                <a:bodyPr rot="0" spcFirstLastPara="1" vertOverflow="clip" horzOverflow="clip" vert="horz" wrap="square" lIns="38100" tIns="19050" rIns="38100" bIns="19050" anchor="ctr" anchorCtr="1">
                  <a:spAutoFit/>
                </a:bodyPr>
                <a:lstStyle/>
                <a:p>
                  <a:pPr>
                    <a:defRPr sz="1330" b="0" i="0" u="none" strike="noStrike" kern="1200" baseline="0">
                      <a:solidFill>
                        <a:schemeClr val="accent4"/>
                      </a:solidFill>
                      <a:effectLst/>
                      <a:latin typeface="+mn-lt"/>
                      <a:ea typeface="+mn-ea"/>
                      <a:cs typeface="+mn-cs"/>
                    </a:defRPr>
                  </a:pPr>
                  <a:endParaRPr lang="pt-BR"/>
                </a:p>
              </c:txPr>
              <c:showLegendKey val="0"/>
              <c:showVal val="0"/>
              <c:showCatName val="1"/>
              <c:showSerName val="0"/>
              <c:showPercent val="1"/>
              <c:showBubbleSize val="0"/>
              <c:extLst>
                <c:ext xmlns:c16="http://schemas.microsoft.com/office/drawing/2014/chart" uri="{C3380CC4-5D6E-409C-BE32-E72D297353CC}">
                  <c16:uniqueId val="{00000002-3418-4E95-A6C0-CA512106AE77}"/>
                </c:ext>
              </c:extLst>
            </c:dLbl>
            <c:dLbl>
              <c:idx val="2"/>
              <c:spPr>
                <a:solidFill>
                  <a:schemeClr val="lt1">
                    <a:alpha val="90000"/>
                  </a:schemeClr>
                </a:solidFill>
                <a:ln w="12700" cap="flat" cmpd="sng" algn="ctr">
                  <a:solidFill>
                    <a:schemeClr val="accent6"/>
                  </a:solidFill>
                  <a:round/>
                </a:ln>
                <a:effectLst>
                  <a:outerShdw blurRad="50800" dist="38100" dir="2700000" algn="tl" rotWithShape="0">
                    <a:schemeClr val="accent6">
                      <a:lumMod val="75000"/>
                      <a:alpha val="40000"/>
                    </a:schemeClr>
                  </a:outerShdw>
                </a:effectLst>
              </c:spPr>
              <c:txPr>
                <a:bodyPr rot="0" spcFirstLastPara="1" vertOverflow="clip" horzOverflow="clip" vert="horz" wrap="square" lIns="38100" tIns="19050" rIns="38100" bIns="19050" anchor="ctr" anchorCtr="1">
                  <a:spAutoFit/>
                </a:bodyPr>
                <a:lstStyle/>
                <a:p>
                  <a:pPr>
                    <a:defRPr sz="1330" b="0" i="0" u="none" strike="noStrike" kern="1200" baseline="0">
                      <a:solidFill>
                        <a:schemeClr val="accent6"/>
                      </a:solidFill>
                      <a:effectLst/>
                      <a:latin typeface="+mn-lt"/>
                      <a:ea typeface="+mn-ea"/>
                      <a:cs typeface="+mn-cs"/>
                    </a:defRPr>
                  </a:pPr>
                  <a:endParaRPr lang="pt-BR"/>
                </a:p>
              </c:txPr>
              <c:showLegendKey val="0"/>
              <c:showVal val="0"/>
              <c:showCatName val="1"/>
              <c:showSerName val="0"/>
              <c:showPercent val="1"/>
              <c:showBubbleSize val="0"/>
              <c:extLst>
                <c:ext xmlns:c16="http://schemas.microsoft.com/office/drawing/2014/chart" uri="{C3380CC4-5D6E-409C-BE32-E72D297353CC}">
                  <c16:uniqueId val="{00000003-3418-4E95-A6C0-CA512106AE77}"/>
                </c:ext>
              </c:extLst>
            </c:dLbl>
            <c:dLbl>
              <c:idx val="3"/>
              <c:spPr>
                <a:solidFill>
                  <a:schemeClr val="lt1">
                    <a:alpha val="90000"/>
                  </a:schemeClr>
                </a:solidFill>
                <a:ln w="12700" cap="flat" cmpd="sng" algn="ctr">
                  <a:solidFill>
                    <a:schemeClr val="accent2">
                      <a:lumMod val="60000"/>
                    </a:schemeClr>
                  </a:solidFill>
                  <a:round/>
                </a:ln>
                <a:effectLst>
                  <a:outerShdw blurRad="50800" dist="38100" dir="2700000" algn="tl" rotWithShape="0">
                    <a:schemeClr val="accent2">
                      <a:lumMod val="60000"/>
                      <a:lumMod val="75000"/>
                      <a:alpha val="40000"/>
                    </a:schemeClr>
                  </a:outerShdw>
                </a:effectLst>
              </c:spPr>
              <c:txPr>
                <a:bodyPr rot="0" spcFirstLastPara="1" vertOverflow="clip" horzOverflow="clip" vert="horz" wrap="square" lIns="38100" tIns="19050" rIns="38100" bIns="19050" anchor="ctr" anchorCtr="1">
                  <a:spAutoFit/>
                </a:bodyPr>
                <a:lstStyle/>
                <a:p>
                  <a:pPr>
                    <a:defRPr sz="1330" b="0" i="0" u="none" strike="noStrike" kern="1200" baseline="0">
                      <a:solidFill>
                        <a:schemeClr val="accent2">
                          <a:lumMod val="60000"/>
                        </a:schemeClr>
                      </a:solidFill>
                      <a:effectLst/>
                      <a:latin typeface="+mn-lt"/>
                      <a:ea typeface="+mn-ea"/>
                      <a:cs typeface="+mn-cs"/>
                    </a:defRPr>
                  </a:pPr>
                  <a:endParaRPr lang="pt-BR"/>
                </a:p>
              </c:txPr>
              <c:showLegendKey val="0"/>
              <c:showVal val="0"/>
              <c:showCatName val="1"/>
              <c:showSerName val="0"/>
              <c:showPercent val="1"/>
              <c:showBubbleSize val="0"/>
              <c:extLst>
                <c:ext xmlns:c16="http://schemas.microsoft.com/office/drawing/2014/chart" uri="{C3380CC4-5D6E-409C-BE32-E72D297353CC}">
                  <c16:uniqueId val="{00000004-3418-4E95-A6C0-CA512106AE77}"/>
                </c:ext>
              </c:extLst>
            </c:dLbl>
            <c:spPr>
              <a:solidFill>
                <a:prstClr val="white">
                  <a:alpha val="90000"/>
                </a:prstClr>
              </a:solidFill>
              <a:ln w="12700" cap="flat" cmpd="sng" algn="ctr">
                <a:solidFill>
                  <a:srgbClr val="ED7D31"/>
                </a:solidFill>
                <a:round/>
              </a:ln>
              <a:effectLst>
                <a:outerShdw blurRad="50800" dist="38100" dir="2700000" algn="tl" rotWithShape="0">
                  <a:srgbClr val="ED7D31">
                    <a:lumMod val="75000"/>
                    <a:alpha val="40000"/>
                  </a:srgbClr>
                </a:outerShdw>
              </a:effectLst>
            </c:spPr>
            <c:showLegendKey val="0"/>
            <c:showVal val="0"/>
            <c:showCatName val="1"/>
            <c:showSerName val="0"/>
            <c:showPercent val="1"/>
            <c:showBubbleSize val="0"/>
            <c:showLeaderLines val="1"/>
            <c:leaderLines>
              <c:spPr>
                <a:ln w="9525">
                  <a:solidFill>
                    <a:schemeClr val="tx1">
                      <a:lumMod val="35000"/>
                      <a:lumOff val="65000"/>
                    </a:schemeClr>
                  </a:solidFill>
                </a:ln>
                <a:effectLst/>
              </c:spPr>
            </c:leaderLines>
            <c:extLst>
              <c:ext xmlns:c15="http://schemas.microsoft.com/office/drawing/2012/chart" uri="{CE6537A1-D6FC-4f65-9D91-7224C49458BB}"/>
            </c:extLst>
          </c:dLbls>
          <c:cat>
            <c:strRef>
              <c:f>Planilha1!$A$2:$A$5</c:f>
              <c:strCache>
                <c:ptCount val="4"/>
                <c:pt idx="0">
                  <c:v>Outras</c:v>
                </c:pt>
                <c:pt idx="1">
                  <c:v>Saúde</c:v>
                </c:pt>
                <c:pt idx="2">
                  <c:v>Saúde/Educação</c:v>
                </c:pt>
                <c:pt idx="3">
                  <c:v>Educação</c:v>
                </c:pt>
              </c:strCache>
            </c:strRef>
          </c:cat>
          <c:val>
            <c:numRef>
              <c:f>Planilha1!$B$2:$B$5</c:f>
              <c:numCache>
                <c:formatCode>0%</c:formatCode>
                <c:ptCount val="4"/>
                <c:pt idx="0">
                  <c:v>0.33</c:v>
                </c:pt>
                <c:pt idx="1">
                  <c:v>0.3</c:v>
                </c:pt>
                <c:pt idx="2">
                  <c:v>0.23</c:v>
                </c:pt>
                <c:pt idx="3">
                  <c:v>0.14000000000000001</c:v>
                </c:pt>
              </c:numCache>
            </c:numRef>
          </c:val>
          <c:extLst>
            <c:ext xmlns:c16="http://schemas.microsoft.com/office/drawing/2014/chart" uri="{C3380CC4-5D6E-409C-BE32-E72D297353CC}">
              <c16:uniqueId val="{00000000-3418-4E95-A6C0-CA512106AE77}"/>
            </c:ext>
          </c:extLst>
        </c:ser>
        <c:dLbls>
          <c:showLegendKey val="0"/>
          <c:showVal val="0"/>
          <c:showCatName val="1"/>
          <c:showSerName val="0"/>
          <c:showPercent val="1"/>
          <c:showBubbleSize val="0"/>
          <c:showLeaderLines val="1"/>
        </c:dLbls>
      </c:pie3DChart>
      <c:spPr>
        <a:noFill/>
        <a:ln>
          <a:noFill/>
        </a:ln>
        <a:effectLst/>
      </c:spPr>
    </c:plotArea>
    <c:legend>
      <c:legendPos val="b"/>
      <c:layout>
        <c:manualLayout>
          <c:xMode val="edge"/>
          <c:yMode val="edge"/>
          <c:x val="0.27291240157480318"/>
          <c:y val="0.90516265347178559"/>
          <c:w val="0.45417519685039365"/>
          <c:h val="4.7962349411764922E-2"/>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50000"/>
                  <a:lumOff val="50000"/>
                </a:schemeClr>
              </a:solidFill>
              <a:latin typeface="+mn-lt"/>
              <a:ea typeface="+mn-ea"/>
              <a:cs typeface="+mn-cs"/>
            </a:defRPr>
          </a:pPr>
          <a:endParaRPr lang="pt-BR"/>
        </a:p>
      </c:txPr>
    </c:legend>
    <c:plotVisOnly val="1"/>
    <c:dispBlanksAs val="gap"/>
    <c:showDLblsOverMax val="0"/>
  </c:chart>
  <c:spPr>
    <a:noFill/>
    <a:ln>
      <a:noFill/>
    </a:ln>
    <a:effectLst/>
  </c:spPr>
  <c:txPr>
    <a:bodyPr/>
    <a:lstStyle/>
    <a:p>
      <a:pPr>
        <a:defRPr/>
      </a:pPr>
      <a:endParaRPr lang="pt-BR"/>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pt-BR"/>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sz="2400" b="1" dirty="0" err="1"/>
              <a:t>Apuração</a:t>
            </a:r>
            <a:r>
              <a:rPr lang="en-US" sz="2400" b="1" baseline="0" dirty="0"/>
              <a:t> </a:t>
            </a:r>
            <a:r>
              <a:rPr lang="en-US" sz="2400" b="1" baseline="0" dirty="0" err="1"/>
              <a:t>por</a:t>
            </a:r>
            <a:r>
              <a:rPr lang="en-US" sz="2400" b="1" baseline="0" dirty="0"/>
              <a:t> </a:t>
            </a:r>
            <a:r>
              <a:rPr lang="en-US" sz="2400" b="1" baseline="0" dirty="0" err="1"/>
              <a:t>região</a:t>
            </a:r>
            <a:endParaRPr lang="en-US" sz="2400" b="1" dirty="0"/>
          </a:p>
        </c:rich>
      </c:tx>
      <c:layout>
        <c:manualLayout>
          <c:xMode val="edge"/>
          <c:yMode val="edge"/>
          <c:x val="0.29482421913542717"/>
          <c:y val="1.5312046999903103E-3"/>
        </c:manualLayout>
      </c:layout>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pt-BR"/>
        </a:p>
      </c:txPr>
    </c:title>
    <c:autoTitleDeleted val="0"/>
    <c:view3D>
      <c:rotX val="30"/>
      <c:rotY val="3"/>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manualLayout>
          <c:layoutTarget val="inner"/>
          <c:xMode val="edge"/>
          <c:yMode val="edge"/>
          <c:x val="3.1029162714410856E-2"/>
          <c:y val="0.18843034616370899"/>
          <c:w val="0.94894104756011666"/>
          <c:h val="0.73963007464975972"/>
        </c:manualLayout>
      </c:layout>
      <c:pie3DChart>
        <c:varyColors val="1"/>
        <c:ser>
          <c:idx val="0"/>
          <c:order val="0"/>
          <c:tx>
            <c:strRef>
              <c:f>Planilha1!$B$1</c:f>
              <c:strCache>
                <c:ptCount val="1"/>
                <c:pt idx="0">
                  <c:v>Coluna1</c:v>
                </c:pt>
              </c:strCache>
            </c:strRef>
          </c:tx>
          <c:explosion val="11"/>
          <c:dPt>
            <c:idx val="0"/>
            <c:bubble3D val="0"/>
            <c:spPr>
              <a:solidFill>
                <a:schemeClr val="accent1"/>
              </a:solidFill>
              <a:ln w="25400">
                <a:solidFill>
                  <a:schemeClr val="lt1"/>
                </a:solidFill>
              </a:ln>
              <a:effectLst/>
              <a:sp3d contourW="25400">
                <a:contourClr>
                  <a:schemeClr val="lt1"/>
                </a:contourClr>
              </a:sp3d>
            </c:spPr>
            <c:extLst>
              <c:ext xmlns:c16="http://schemas.microsoft.com/office/drawing/2014/chart" uri="{C3380CC4-5D6E-409C-BE32-E72D297353CC}">
                <c16:uniqueId val="{00000003-B2D5-4DEF-8190-5A32E4E5C011}"/>
              </c:ext>
            </c:extLst>
          </c:dPt>
          <c:dPt>
            <c:idx val="1"/>
            <c:bubble3D val="0"/>
            <c:spPr>
              <a:solidFill>
                <a:schemeClr val="accent2"/>
              </a:solidFill>
              <a:ln w="25400">
                <a:solidFill>
                  <a:schemeClr val="lt1"/>
                </a:solidFill>
              </a:ln>
              <a:effectLst/>
              <a:sp3d contourW="25400">
                <a:contourClr>
                  <a:schemeClr val="lt1"/>
                </a:contourClr>
              </a:sp3d>
            </c:spPr>
            <c:extLst>
              <c:ext xmlns:c16="http://schemas.microsoft.com/office/drawing/2014/chart" uri="{C3380CC4-5D6E-409C-BE32-E72D297353CC}">
                <c16:uniqueId val="{00000004-B2D5-4DEF-8190-5A32E4E5C011}"/>
              </c:ext>
            </c:extLst>
          </c:dPt>
          <c:dPt>
            <c:idx val="2"/>
            <c:bubble3D val="0"/>
            <c:spPr>
              <a:solidFill>
                <a:schemeClr val="accent3"/>
              </a:solidFill>
              <a:ln w="25400">
                <a:solidFill>
                  <a:schemeClr val="lt1"/>
                </a:solidFill>
              </a:ln>
              <a:effectLst/>
              <a:sp3d contourW="25400">
                <a:contourClr>
                  <a:schemeClr val="lt1"/>
                </a:contourClr>
              </a:sp3d>
            </c:spPr>
            <c:extLst>
              <c:ext xmlns:c16="http://schemas.microsoft.com/office/drawing/2014/chart" uri="{C3380CC4-5D6E-409C-BE32-E72D297353CC}">
                <c16:uniqueId val="{00000001-B2D5-4DEF-8190-5A32E4E5C011}"/>
              </c:ext>
            </c:extLst>
          </c:dPt>
          <c:dPt>
            <c:idx val="3"/>
            <c:bubble3D val="0"/>
            <c:spPr>
              <a:solidFill>
                <a:schemeClr val="accent4"/>
              </a:solidFill>
              <a:ln w="25400">
                <a:solidFill>
                  <a:schemeClr val="lt1"/>
                </a:solidFill>
              </a:ln>
              <a:effectLst/>
              <a:sp3d contourW="25400">
                <a:contourClr>
                  <a:schemeClr val="lt1"/>
                </a:contourClr>
              </a:sp3d>
            </c:spPr>
            <c:extLst>
              <c:ext xmlns:c16="http://schemas.microsoft.com/office/drawing/2014/chart" uri="{C3380CC4-5D6E-409C-BE32-E72D297353CC}">
                <c16:uniqueId val="{00000007-D692-41C8-94B2-F3BC29ECC10E}"/>
              </c:ext>
            </c:extLst>
          </c:dPt>
          <c:dPt>
            <c:idx val="4"/>
            <c:bubble3D val="0"/>
            <c:spPr>
              <a:solidFill>
                <a:schemeClr val="accent5"/>
              </a:solidFill>
              <a:ln w="25400">
                <a:solidFill>
                  <a:schemeClr val="lt1"/>
                </a:solidFill>
              </a:ln>
              <a:effectLst/>
              <a:sp3d contourW="25400">
                <a:contourClr>
                  <a:schemeClr val="lt1"/>
                </a:contourClr>
              </a:sp3d>
            </c:spPr>
            <c:extLst>
              <c:ext xmlns:c16="http://schemas.microsoft.com/office/drawing/2014/chart" uri="{C3380CC4-5D6E-409C-BE32-E72D297353CC}">
                <c16:uniqueId val="{00000002-B2D5-4DEF-8190-5A32E4E5C011}"/>
              </c:ext>
            </c:extLst>
          </c:dPt>
          <c:dLbls>
            <c:dLbl>
              <c:idx val="0"/>
              <c:layout>
                <c:manualLayout>
                  <c:x val="-1.15879570650681E-2"/>
                  <c:y val="0"/>
                </c:manualLayout>
              </c:layout>
              <c:dLblPos val="bestFi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3-B2D5-4DEF-8190-5A32E4E5C011}"/>
                </c:ext>
              </c:extLst>
            </c:dLbl>
            <c:dLbl>
              <c:idx val="1"/>
              <c:layout>
                <c:manualLayout>
                  <c:x val="0"/>
                  <c:y val="-1.6769834158224431E-2"/>
                </c:manualLayout>
              </c:layout>
              <c:dLblPos val="bestFi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4-B2D5-4DEF-8190-5A32E4E5C011}"/>
                </c:ext>
              </c:extLst>
            </c:dLbl>
            <c:dLbl>
              <c:idx val="2"/>
              <c:layout>
                <c:manualLayout>
                  <c:x val="2.8642398014885353E-2"/>
                  <c:y val="-3.1862684900626187E-2"/>
                </c:manualLayout>
              </c:layout>
              <c:spPr>
                <a:solidFill>
                  <a:prstClr val="white"/>
                </a:solidFill>
                <a:ln>
                  <a:solidFill>
                    <a:prstClr val="black">
                      <a:lumMod val="25000"/>
                      <a:lumOff val="75000"/>
                    </a:prstClr>
                  </a:solidFill>
                </a:ln>
                <a:effectLst/>
              </c:spPr>
              <c:txPr>
                <a:bodyPr rot="0" spcFirstLastPara="1" vertOverflow="clip" horzOverflow="clip" vert="horz" wrap="square" lIns="38100" tIns="19050" rIns="38100" bIns="19050" anchor="ctr" anchorCtr="1">
                  <a:noAutofit/>
                </a:bodyPr>
                <a:lstStyle/>
                <a:p>
                  <a:pPr>
                    <a:defRPr sz="1197" b="0" i="0" u="none" strike="noStrike" kern="1200" baseline="0">
                      <a:solidFill>
                        <a:schemeClr val="dk1">
                          <a:lumMod val="65000"/>
                          <a:lumOff val="35000"/>
                        </a:schemeClr>
                      </a:solidFill>
                      <a:latin typeface="+mn-lt"/>
                      <a:ea typeface="+mn-ea"/>
                      <a:cs typeface="+mn-cs"/>
                    </a:defRPr>
                  </a:pPr>
                  <a:endParaRPr lang="pt-BR"/>
                </a:p>
              </c:txPr>
              <c:dLblPos val="bestFit"/>
              <c:showLegendKey val="0"/>
              <c:showVal val="0"/>
              <c:showCatName val="1"/>
              <c:showSerName val="0"/>
              <c:showPercent val="1"/>
              <c:showBubbleSize val="0"/>
              <c:extLst>
                <c:ext xmlns:c15="http://schemas.microsoft.com/office/drawing/2012/chart" uri="{CE6537A1-D6FC-4f65-9D91-7224C49458BB}">
                  <c15:spPr xmlns:c15="http://schemas.microsoft.com/office/drawing/2012/chart">
                    <a:prstGeom prst="wedgeRectCallout">
                      <a:avLst/>
                    </a:prstGeom>
                    <a:noFill/>
                    <a:ln>
                      <a:noFill/>
                    </a:ln>
                  </c15:spPr>
                  <c15:layout>
                    <c:manualLayout>
                      <c:w val="0.16955529815905535"/>
                      <c:h val="0.11918202294905589"/>
                    </c:manualLayout>
                  </c15:layout>
                </c:ext>
                <c:ext xmlns:c16="http://schemas.microsoft.com/office/drawing/2014/chart" uri="{C3380CC4-5D6E-409C-BE32-E72D297353CC}">
                  <c16:uniqueId val="{00000001-B2D5-4DEF-8190-5A32E4E5C011}"/>
                </c:ext>
              </c:extLst>
            </c:dLbl>
            <c:dLbl>
              <c:idx val="4"/>
              <c:layout>
                <c:manualLayout>
                  <c:x val="0.12172979218730413"/>
                  <c:y val="6.7079336632897236E-3"/>
                </c:manualLayout>
              </c:layout>
              <c:dLblPos val="bestFi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2-B2D5-4DEF-8190-5A32E4E5C011}"/>
                </c:ext>
              </c:extLst>
            </c:dLbl>
            <c:spPr>
              <a:solidFill>
                <a:prstClr val="white"/>
              </a:solidFill>
              <a:ln>
                <a:solidFill>
                  <a:prstClr val="black">
                    <a:lumMod val="25000"/>
                    <a:lumOff val="75000"/>
                  </a:prstClr>
                </a:solidFill>
              </a:ln>
              <a:effectLst/>
            </c:spPr>
            <c:txPr>
              <a:bodyPr rot="0" spcFirstLastPara="1" vertOverflow="clip" horzOverflow="clip" vert="horz" wrap="square" lIns="38100" tIns="19050" rIns="38100" bIns="19050" anchor="ctr" anchorCtr="1">
                <a:spAutoFit/>
              </a:bodyPr>
              <a:lstStyle/>
              <a:p>
                <a:pPr>
                  <a:defRPr sz="1197" b="0" i="0" u="none" strike="noStrike" kern="1200" baseline="0">
                    <a:solidFill>
                      <a:schemeClr val="dk1">
                        <a:lumMod val="65000"/>
                        <a:lumOff val="35000"/>
                      </a:schemeClr>
                    </a:solidFill>
                    <a:latin typeface="+mn-lt"/>
                    <a:ea typeface="+mn-ea"/>
                    <a:cs typeface="+mn-cs"/>
                  </a:defRPr>
                </a:pPr>
                <a:endParaRPr lang="pt-BR"/>
              </a:p>
            </c:txPr>
            <c:dLblPos val="outEnd"/>
            <c:showLegendKey val="0"/>
            <c:showVal val="0"/>
            <c:showCatName val="1"/>
            <c:showSerName val="0"/>
            <c:showPercent val="1"/>
            <c:showBubbleSize val="0"/>
            <c:showLeaderLines val="0"/>
            <c:extLst>
              <c:ext xmlns:c15="http://schemas.microsoft.com/office/drawing/2012/chart" uri="{CE6537A1-D6FC-4f65-9D91-7224C49458BB}">
                <c15:spPr xmlns:c15="http://schemas.microsoft.com/office/drawing/2012/chart">
                  <a:prstGeom prst="wedgeRectCallout">
                    <a:avLst/>
                  </a:prstGeom>
                  <a:noFill/>
                  <a:ln>
                    <a:noFill/>
                  </a:ln>
                </c15:spPr>
              </c:ext>
            </c:extLst>
          </c:dLbls>
          <c:cat>
            <c:strRef>
              <c:f>Planilha1!$A$2:$A$6</c:f>
              <c:strCache>
                <c:ptCount val="5"/>
                <c:pt idx="0">
                  <c:v>Nordeste</c:v>
                </c:pt>
                <c:pt idx="1">
                  <c:v>Norte</c:v>
                </c:pt>
                <c:pt idx="2">
                  <c:v>Centro Oeste</c:v>
                </c:pt>
                <c:pt idx="3">
                  <c:v>Sudeste</c:v>
                </c:pt>
                <c:pt idx="4">
                  <c:v>Sul</c:v>
                </c:pt>
              </c:strCache>
            </c:strRef>
          </c:cat>
          <c:val>
            <c:numRef>
              <c:f>Planilha1!$B$2:$B$6</c:f>
              <c:numCache>
                <c:formatCode>0%</c:formatCode>
                <c:ptCount val="5"/>
                <c:pt idx="0">
                  <c:v>0.45</c:v>
                </c:pt>
                <c:pt idx="1">
                  <c:v>0.26</c:v>
                </c:pt>
                <c:pt idx="2">
                  <c:v>0.17</c:v>
                </c:pt>
                <c:pt idx="3">
                  <c:v>0.06</c:v>
                </c:pt>
                <c:pt idx="4">
                  <c:v>0.06</c:v>
                </c:pt>
              </c:numCache>
            </c:numRef>
          </c:val>
          <c:extLst>
            <c:ext xmlns:c16="http://schemas.microsoft.com/office/drawing/2014/chart" uri="{C3380CC4-5D6E-409C-BE32-E72D297353CC}">
              <c16:uniqueId val="{00000000-B2D5-4DEF-8190-5A32E4E5C011}"/>
            </c:ext>
          </c:extLst>
        </c:ser>
        <c:dLbls>
          <c:showLegendKey val="0"/>
          <c:showVal val="0"/>
          <c:showCatName val="0"/>
          <c:showSerName val="0"/>
          <c:showPercent val="0"/>
          <c:showBubbleSize val="0"/>
          <c:showLeaderLines val="0"/>
        </c:dLbls>
      </c:pie3DChart>
      <c:spPr>
        <a:noFill/>
        <a:ln>
          <a:noFill/>
        </a:ln>
        <a:effectLst/>
      </c:spPr>
    </c:plotArea>
    <c:legend>
      <c:legendPos val="b"/>
      <c:layout>
        <c:manualLayout>
          <c:xMode val="edge"/>
          <c:yMode val="edge"/>
          <c:x val="0.15515960527688538"/>
          <c:y val="0.93346051070822045"/>
          <c:w val="0.67444807412364516"/>
          <c:h val="6.4408779095126684E-2"/>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pt-BR"/>
        </a:p>
      </c:txPr>
    </c:legend>
    <c:plotVisOnly val="1"/>
    <c:dispBlanksAs val="gap"/>
    <c:showDLblsOverMax val="0"/>
  </c:chart>
  <c:spPr>
    <a:noFill/>
    <a:ln>
      <a:noFill/>
    </a:ln>
    <a:effectLst/>
  </c:spPr>
  <c:txPr>
    <a:bodyPr/>
    <a:lstStyle/>
    <a:p>
      <a:pPr>
        <a:defRPr/>
      </a:pPr>
      <a:endParaRPr lang="pt-BR"/>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pt-BR"/>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s-ES_tradnl"/>
              <a:t>% DE</a:t>
            </a:r>
            <a:r>
              <a:rPr lang="es-ES_tradnl" baseline="0"/>
              <a:t> RECLAMAÇÕES SOBRE INSCRIÇÃO NO SISTEMA</a:t>
            </a:r>
            <a:endParaRPr lang="es-ES_tradnl"/>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pt-BR"/>
        </a:p>
      </c:txPr>
    </c:title>
    <c:autoTitleDeleted val="0"/>
    <c:plotArea>
      <c:layout/>
      <c:barChart>
        <c:barDir val="col"/>
        <c:grouping val="clustered"/>
        <c:varyColors val="0"/>
        <c:ser>
          <c:idx val="0"/>
          <c:order val="0"/>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tx1">
                        <a:lumMod val="75000"/>
                        <a:lumOff val="25000"/>
                      </a:schemeClr>
                    </a:solidFill>
                    <a:latin typeface="+mn-lt"/>
                    <a:ea typeface="+mn-ea"/>
                    <a:cs typeface="+mn-cs"/>
                  </a:defRPr>
                </a:pPr>
                <a:endParaRPr lang="pt-BR"/>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Planilha1!$E$8:$E$10</c:f>
              <c:numCache>
                <c:formatCode>General</c:formatCode>
                <c:ptCount val="3"/>
                <c:pt idx="0">
                  <c:v>2015</c:v>
                </c:pt>
                <c:pt idx="1">
                  <c:v>2016</c:v>
                </c:pt>
                <c:pt idx="2">
                  <c:v>2017</c:v>
                </c:pt>
              </c:numCache>
            </c:numRef>
          </c:cat>
          <c:val>
            <c:numRef>
              <c:f>Planilha1!$F$8:$F$10</c:f>
              <c:numCache>
                <c:formatCode>0%</c:formatCode>
                <c:ptCount val="3"/>
                <c:pt idx="0">
                  <c:v>0.24</c:v>
                </c:pt>
                <c:pt idx="1">
                  <c:v>0.46</c:v>
                </c:pt>
                <c:pt idx="2">
                  <c:v>0.56000000000000005</c:v>
                </c:pt>
              </c:numCache>
            </c:numRef>
          </c:val>
          <c:extLst>
            <c:ext xmlns:c16="http://schemas.microsoft.com/office/drawing/2014/chart" uri="{C3380CC4-5D6E-409C-BE32-E72D297353CC}">
              <c16:uniqueId val="{00000000-7B97-48E5-9D51-6BC88EDEBFDD}"/>
            </c:ext>
          </c:extLst>
        </c:ser>
        <c:dLbls>
          <c:showLegendKey val="0"/>
          <c:showVal val="0"/>
          <c:showCatName val="0"/>
          <c:showSerName val="0"/>
          <c:showPercent val="0"/>
          <c:showBubbleSize val="0"/>
        </c:dLbls>
        <c:gapWidth val="219"/>
        <c:overlap val="-27"/>
        <c:axId val="306175536"/>
        <c:axId val="415281312"/>
      </c:barChart>
      <c:catAx>
        <c:axId val="30617553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1" i="0" u="none" strike="noStrike" kern="1200" baseline="0">
                <a:solidFill>
                  <a:schemeClr val="tx1">
                    <a:lumMod val="65000"/>
                    <a:lumOff val="35000"/>
                  </a:schemeClr>
                </a:solidFill>
                <a:latin typeface="+mn-lt"/>
                <a:ea typeface="+mn-ea"/>
                <a:cs typeface="+mn-cs"/>
              </a:defRPr>
            </a:pPr>
            <a:endParaRPr lang="pt-BR"/>
          </a:p>
        </c:txPr>
        <c:crossAx val="415281312"/>
        <c:crosses val="autoZero"/>
        <c:auto val="1"/>
        <c:lblAlgn val="ctr"/>
        <c:lblOffset val="100"/>
        <c:noMultiLvlLbl val="0"/>
      </c:catAx>
      <c:valAx>
        <c:axId val="415281312"/>
        <c:scaling>
          <c:orientation val="minMax"/>
        </c:scaling>
        <c:delete val="1"/>
        <c:axPos val="l"/>
        <c:numFmt formatCode="0%" sourceLinked="1"/>
        <c:majorTickMark val="none"/>
        <c:minorTickMark val="none"/>
        <c:tickLblPos val="nextTo"/>
        <c:crossAx val="306175536"/>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pt-BR"/>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pt-BR"/>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barChart>
        <c:barDir val="col"/>
        <c:grouping val="clustered"/>
        <c:varyColors val="0"/>
        <c:ser>
          <c:idx val="0"/>
          <c:order val="0"/>
          <c:spPr>
            <a:solidFill>
              <a:srgbClr val="C00000"/>
            </a:solidFill>
          </c:spPr>
          <c:invertIfNegative val="0"/>
          <c:dLbls>
            <c:spPr>
              <a:noFill/>
              <a:ln>
                <a:noFill/>
              </a:ln>
              <a:effectLst/>
            </c:spPr>
            <c:txPr>
              <a:bodyPr wrap="square" lIns="38100" tIns="19050" rIns="38100" bIns="19050" anchor="ctr">
                <a:spAutoFit/>
              </a:bodyPr>
              <a:lstStyle/>
              <a:p>
                <a:pPr>
                  <a:defRPr sz="1400">
                    <a:solidFill>
                      <a:schemeClr val="tx1">
                        <a:lumMod val="65000"/>
                        <a:lumOff val="35000"/>
                      </a:schemeClr>
                    </a:solidFill>
                    <a:latin typeface="Candara" panose="020E0502030303020204" pitchFamily="34" charset="0"/>
                  </a:defRPr>
                </a:pPr>
                <a:endParaRPr lang="pt-BR"/>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trendline>
            <c:spPr>
              <a:ln w="28575">
                <a:solidFill>
                  <a:srgbClr val="57585A"/>
                </a:solidFill>
              </a:ln>
            </c:spPr>
            <c:trendlineType val="movingAvg"/>
            <c:period val="3"/>
            <c:dispRSqr val="0"/>
            <c:dispEq val="0"/>
          </c:trendline>
          <c:cat>
            <c:numRef>
              <c:f>Planilha1!$E$17:$R$17</c:f>
              <c:numCache>
                <c:formatCode>General</c:formatCode>
                <c:ptCount val="14"/>
                <c:pt idx="0">
                  <c:v>2003</c:v>
                </c:pt>
                <c:pt idx="1">
                  <c:v>2004</c:v>
                </c:pt>
                <c:pt idx="2">
                  <c:v>2005</c:v>
                </c:pt>
                <c:pt idx="3">
                  <c:v>2006</c:v>
                </c:pt>
                <c:pt idx="4">
                  <c:v>2007</c:v>
                </c:pt>
                <c:pt idx="5">
                  <c:v>2008</c:v>
                </c:pt>
                <c:pt idx="6">
                  <c:v>2009</c:v>
                </c:pt>
                <c:pt idx="7">
                  <c:v>2010</c:v>
                </c:pt>
                <c:pt idx="8">
                  <c:v>2011</c:v>
                </c:pt>
                <c:pt idx="9">
                  <c:v>2012</c:v>
                </c:pt>
                <c:pt idx="10">
                  <c:v>2013</c:v>
                </c:pt>
                <c:pt idx="11">
                  <c:v>2014</c:v>
                </c:pt>
                <c:pt idx="12">
                  <c:v>2015</c:v>
                </c:pt>
                <c:pt idx="13">
                  <c:v>2016</c:v>
                </c:pt>
              </c:numCache>
            </c:numRef>
          </c:cat>
          <c:val>
            <c:numRef>
              <c:f>Planilha1!$E$23:$R$23</c:f>
              <c:numCache>
                <c:formatCode>General</c:formatCode>
                <c:ptCount val="14"/>
                <c:pt idx="0">
                  <c:v>268</c:v>
                </c:pt>
                <c:pt idx="1">
                  <c:v>319</c:v>
                </c:pt>
                <c:pt idx="2">
                  <c:v>287</c:v>
                </c:pt>
                <c:pt idx="3">
                  <c:v>373</c:v>
                </c:pt>
                <c:pt idx="4">
                  <c:v>438</c:v>
                </c:pt>
                <c:pt idx="5">
                  <c:v>372</c:v>
                </c:pt>
                <c:pt idx="6">
                  <c:v>433</c:v>
                </c:pt>
                <c:pt idx="7">
                  <c:v>512</c:v>
                </c:pt>
                <c:pt idx="8">
                  <c:v>533</c:v>
                </c:pt>
                <c:pt idx="9">
                  <c:v>505</c:v>
                </c:pt>
                <c:pt idx="10">
                  <c:v>531</c:v>
                </c:pt>
                <c:pt idx="11">
                  <c:v>547</c:v>
                </c:pt>
                <c:pt idx="12">
                  <c:v>541</c:v>
                </c:pt>
                <c:pt idx="13">
                  <c:v>549</c:v>
                </c:pt>
              </c:numCache>
            </c:numRef>
          </c:val>
          <c:extLst>
            <c:ext xmlns:c16="http://schemas.microsoft.com/office/drawing/2014/chart" uri="{C3380CC4-5D6E-409C-BE32-E72D297353CC}">
              <c16:uniqueId val="{00000001-A4D1-44F3-A196-B6801C56A86E}"/>
            </c:ext>
          </c:extLst>
        </c:ser>
        <c:dLbls>
          <c:showLegendKey val="0"/>
          <c:showVal val="0"/>
          <c:showCatName val="0"/>
          <c:showSerName val="0"/>
          <c:showPercent val="0"/>
          <c:showBubbleSize val="0"/>
        </c:dLbls>
        <c:gapWidth val="35"/>
        <c:axId val="83344384"/>
        <c:axId val="83936000"/>
      </c:barChart>
      <c:catAx>
        <c:axId val="83344384"/>
        <c:scaling>
          <c:orientation val="minMax"/>
        </c:scaling>
        <c:delete val="0"/>
        <c:axPos val="b"/>
        <c:numFmt formatCode="General" sourceLinked="1"/>
        <c:majorTickMark val="out"/>
        <c:minorTickMark val="none"/>
        <c:tickLblPos val="nextTo"/>
        <c:spPr>
          <a:ln>
            <a:solidFill>
              <a:srgbClr val="57585A"/>
            </a:solidFill>
          </a:ln>
        </c:spPr>
        <c:txPr>
          <a:bodyPr/>
          <a:lstStyle/>
          <a:p>
            <a:pPr>
              <a:defRPr sz="1400">
                <a:solidFill>
                  <a:srgbClr val="57585A"/>
                </a:solidFill>
                <a:latin typeface="Candara" panose="020E0502030303020204" pitchFamily="34" charset="0"/>
              </a:defRPr>
            </a:pPr>
            <a:endParaRPr lang="pt-BR"/>
          </a:p>
        </c:txPr>
        <c:crossAx val="83936000"/>
        <c:crosses val="autoZero"/>
        <c:auto val="1"/>
        <c:lblAlgn val="ctr"/>
        <c:lblOffset val="100"/>
        <c:noMultiLvlLbl val="0"/>
      </c:catAx>
      <c:valAx>
        <c:axId val="83936000"/>
        <c:scaling>
          <c:orientation val="minMax"/>
        </c:scaling>
        <c:delete val="1"/>
        <c:axPos val="l"/>
        <c:numFmt formatCode="General" sourceLinked="1"/>
        <c:majorTickMark val="out"/>
        <c:minorTickMark val="none"/>
        <c:tickLblPos val="none"/>
        <c:crossAx val="83344384"/>
        <c:crosses val="autoZero"/>
        <c:crossBetween val="between"/>
      </c:valAx>
    </c:plotArea>
    <c:plotVisOnly val="1"/>
    <c:dispBlanksAs val="gap"/>
    <c:showDLblsOverMax val="0"/>
  </c:chart>
  <c:spPr>
    <a:ln>
      <a:noFill/>
    </a:ln>
  </c:spPr>
  <c:externalData r:id="rId2">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pt-B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clustered"/>
        <c:varyColors val="0"/>
        <c:ser>
          <c:idx val="0"/>
          <c:order val="0"/>
          <c:spPr>
            <a:solidFill>
              <a:srgbClr val="C00000"/>
            </a:solidFill>
          </c:spPr>
          <c:invertIfNegative val="0"/>
          <c:dLbls>
            <c:spPr>
              <a:noFill/>
              <a:ln>
                <a:noFill/>
              </a:ln>
              <a:effectLst/>
            </c:spPr>
            <c:txPr>
              <a:bodyPr/>
              <a:lstStyle/>
              <a:p>
                <a:pPr algn="ctr">
                  <a:defRPr lang="pt-BR" sz="1400" b="0" i="0" u="none" strike="noStrike" kern="1200" baseline="0">
                    <a:solidFill>
                      <a:srgbClr val="57585A"/>
                    </a:solidFill>
                    <a:latin typeface="Candara" panose="020E0502030303020204" pitchFamily="34" charset="0"/>
                    <a:ea typeface="+mn-ea"/>
                    <a:cs typeface="+mn-cs"/>
                  </a:defRPr>
                </a:pPr>
                <a:endParaRPr lang="pt-BR"/>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Sheet1!$A$2:$A$5</c:f>
              <c:strCache>
                <c:ptCount val="4"/>
                <c:pt idx="0">
                  <c:v>2009-2010</c:v>
                </c:pt>
                <c:pt idx="1">
                  <c:v>2011-2012</c:v>
                </c:pt>
                <c:pt idx="2">
                  <c:v>2013-2014</c:v>
                </c:pt>
                <c:pt idx="3">
                  <c:v>2015-2016</c:v>
                </c:pt>
              </c:strCache>
            </c:strRef>
          </c:cat>
          <c:val>
            <c:numRef>
              <c:f>Sheet1!$D$2:$D$5</c:f>
              <c:numCache>
                <c:formatCode>0.0%</c:formatCode>
                <c:ptCount val="4"/>
                <c:pt idx="0">
                  <c:v>0.10700000000000001</c:v>
                </c:pt>
                <c:pt idx="1">
                  <c:v>0.12000000000000001</c:v>
                </c:pt>
                <c:pt idx="2">
                  <c:v>7.1999999999999995E-2</c:v>
                </c:pt>
                <c:pt idx="3">
                  <c:v>3.7999999999999999E-2</c:v>
                </c:pt>
              </c:numCache>
            </c:numRef>
          </c:val>
          <c:extLst>
            <c:ext xmlns:c16="http://schemas.microsoft.com/office/drawing/2014/chart" uri="{C3380CC4-5D6E-409C-BE32-E72D297353CC}">
              <c16:uniqueId val="{00000000-523D-4068-8020-446B44D99382}"/>
            </c:ext>
          </c:extLst>
        </c:ser>
        <c:dLbls>
          <c:showLegendKey val="0"/>
          <c:showVal val="0"/>
          <c:showCatName val="0"/>
          <c:showSerName val="0"/>
          <c:showPercent val="0"/>
          <c:showBubbleSize val="0"/>
        </c:dLbls>
        <c:gapWidth val="35"/>
        <c:axId val="83943808"/>
        <c:axId val="83945344"/>
      </c:barChart>
      <c:catAx>
        <c:axId val="83943808"/>
        <c:scaling>
          <c:orientation val="minMax"/>
        </c:scaling>
        <c:delete val="0"/>
        <c:axPos val="b"/>
        <c:numFmt formatCode="General" sourceLinked="1"/>
        <c:majorTickMark val="out"/>
        <c:minorTickMark val="none"/>
        <c:tickLblPos val="nextTo"/>
        <c:spPr>
          <a:ln>
            <a:solidFill>
              <a:srgbClr val="57585A"/>
            </a:solidFill>
          </a:ln>
        </c:spPr>
        <c:txPr>
          <a:bodyPr/>
          <a:lstStyle/>
          <a:p>
            <a:pPr>
              <a:defRPr sz="1400">
                <a:solidFill>
                  <a:srgbClr val="57585A"/>
                </a:solidFill>
                <a:latin typeface="Candara" panose="020E0502030303020204" pitchFamily="34" charset="0"/>
              </a:defRPr>
            </a:pPr>
            <a:endParaRPr lang="pt-BR"/>
          </a:p>
        </c:txPr>
        <c:crossAx val="83945344"/>
        <c:crosses val="autoZero"/>
        <c:auto val="1"/>
        <c:lblAlgn val="ctr"/>
        <c:lblOffset val="100"/>
        <c:noMultiLvlLbl val="0"/>
      </c:catAx>
      <c:valAx>
        <c:axId val="83945344"/>
        <c:scaling>
          <c:orientation val="minMax"/>
        </c:scaling>
        <c:delete val="1"/>
        <c:axPos val="l"/>
        <c:numFmt formatCode="0.0%" sourceLinked="1"/>
        <c:majorTickMark val="out"/>
        <c:minorTickMark val="none"/>
        <c:tickLblPos val="none"/>
        <c:crossAx val="83943808"/>
        <c:crosses val="autoZero"/>
        <c:crossBetween val="between"/>
      </c:valAx>
    </c:plotArea>
    <c:plotVisOnly val="1"/>
    <c:dispBlanksAs val="gap"/>
    <c:showDLblsOverMax val="0"/>
  </c:chart>
  <c:spPr>
    <a:ln>
      <a:noFill/>
    </a:ln>
  </c:spPr>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pt-BR"/>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2.9993183367416493E-2"/>
          <c:y val="3.0518819938962362E-2"/>
          <c:w val="0.94001363326516707"/>
          <c:h val="0.71463221217388551"/>
        </c:manualLayout>
      </c:layout>
      <c:barChart>
        <c:barDir val="col"/>
        <c:grouping val="clustered"/>
        <c:varyColors val="0"/>
        <c:ser>
          <c:idx val="0"/>
          <c:order val="0"/>
          <c:spPr>
            <a:solidFill>
              <a:srgbClr val="C00000"/>
            </a:solidFill>
          </c:spPr>
          <c:invertIfNegative val="0"/>
          <c:dLbls>
            <c:spPr>
              <a:noFill/>
              <a:ln>
                <a:noFill/>
              </a:ln>
              <a:effectLst/>
            </c:spPr>
            <c:txPr>
              <a:bodyPr/>
              <a:lstStyle/>
              <a:p>
                <a:pPr>
                  <a:defRPr sz="1400">
                    <a:solidFill>
                      <a:srgbClr val="57585A"/>
                    </a:solidFill>
                    <a:latin typeface="Candara" panose="020E0502030303020204" pitchFamily="34" charset="0"/>
                  </a:defRPr>
                </a:pPr>
                <a:endParaRPr lang="pt-BR"/>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trendline>
            <c:spPr>
              <a:ln w="38100">
                <a:solidFill>
                  <a:schemeClr val="bg2">
                    <a:lumMod val="50000"/>
                  </a:schemeClr>
                </a:solidFill>
              </a:ln>
            </c:spPr>
            <c:trendlineType val="movingAvg"/>
            <c:period val="2"/>
            <c:dispRSqr val="0"/>
            <c:dispEq val="0"/>
          </c:trendline>
          <c:cat>
            <c:numRef>
              <c:f>TOTAL!$A$2:$A$6</c:f>
              <c:numCache>
                <c:formatCode>General</c:formatCode>
                <c:ptCount val="5"/>
                <c:pt idx="0">
                  <c:v>2012</c:v>
                </c:pt>
                <c:pt idx="1">
                  <c:v>2013</c:v>
                </c:pt>
                <c:pt idx="2">
                  <c:v>2014</c:v>
                </c:pt>
                <c:pt idx="3">
                  <c:v>2015</c:v>
                </c:pt>
                <c:pt idx="4">
                  <c:v>2016</c:v>
                </c:pt>
              </c:numCache>
            </c:numRef>
          </c:cat>
          <c:val>
            <c:numRef>
              <c:f>TOTAL!$C$2:$C$6</c:f>
              <c:numCache>
                <c:formatCode>#,##0</c:formatCode>
                <c:ptCount val="5"/>
                <c:pt idx="0">
                  <c:v>1607</c:v>
                </c:pt>
                <c:pt idx="1">
                  <c:v>1602</c:v>
                </c:pt>
                <c:pt idx="2">
                  <c:v>2150</c:v>
                </c:pt>
                <c:pt idx="3">
                  <c:v>1945</c:v>
                </c:pt>
                <c:pt idx="4">
                  <c:v>2534</c:v>
                </c:pt>
              </c:numCache>
            </c:numRef>
          </c:val>
          <c:extLst>
            <c:ext xmlns:c16="http://schemas.microsoft.com/office/drawing/2014/chart" uri="{C3380CC4-5D6E-409C-BE32-E72D297353CC}">
              <c16:uniqueId val="{00000001-1AF3-4DB5-98F7-D1BD12236DFE}"/>
            </c:ext>
          </c:extLst>
        </c:ser>
        <c:dLbls>
          <c:showLegendKey val="0"/>
          <c:showVal val="0"/>
          <c:showCatName val="0"/>
          <c:showSerName val="0"/>
          <c:showPercent val="0"/>
          <c:showBubbleSize val="0"/>
        </c:dLbls>
        <c:gapWidth val="35"/>
        <c:axId val="83851904"/>
        <c:axId val="83861888"/>
      </c:barChart>
      <c:catAx>
        <c:axId val="83851904"/>
        <c:scaling>
          <c:orientation val="minMax"/>
        </c:scaling>
        <c:delete val="0"/>
        <c:axPos val="b"/>
        <c:numFmt formatCode="General" sourceLinked="1"/>
        <c:majorTickMark val="out"/>
        <c:minorTickMark val="none"/>
        <c:tickLblPos val="nextTo"/>
        <c:spPr>
          <a:ln>
            <a:solidFill>
              <a:srgbClr val="57585A"/>
            </a:solidFill>
          </a:ln>
        </c:spPr>
        <c:txPr>
          <a:bodyPr/>
          <a:lstStyle/>
          <a:p>
            <a:pPr algn="ctr">
              <a:defRPr lang="pt-BR" sz="1400" b="0" i="0" u="none" strike="noStrike" kern="1200" baseline="0">
                <a:solidFill>
                  <a:srgbClr val="57585A"/>
                </a:solidFill>
                <a:latin typeface="Candara" panose="020E0502030303020204" pitchFamily="34" charset="0"/>
                <a:ea typeface="+mn-ea"/>
                <a:cs typeface="+mn-cs"/>
              </a:defRPr>
            </a:pPr>
            <a:endParaRPr lang="pt-BR"/>
          </a:p>
        </c:txPr>
        <c:crossAx val="83861888"/>
        <c:crosses val="autoZero"/>
        <c:auto val="1"/>
        <c:lblAlgn val="ctr"/>
        <c:lblOffset val="100"/>
        <c:noMultiLvlLbl val="0"/>
      </c:catAx>
      <c:valAx>
        <c:axId val="83861888"/>
        <c:scaling>
          <c:orientation val="minMax"/>
        </c:scaling>
        <c:delete val="1"/>
        <c:axPos val="l"/>
        <c:numFmt formatCode="#,##0" sourceLinked="1"/>
        <c:majorTickMark val="out"/>
        <c:minorTickMark val="none"/>
        <c:tickLblPos val="none"/>
        <c:crossAx val="83851904"/>
        <c:crosses val="autoZero"/>
        <c:crossBetween val="between"/>
      </c:valAx>
      <c:spPr>
        <a:noFill/>
        <a:ln w="25400">
          <a:noFill/>
        </a:ln>
      </c:spPr>
    </c:plotArea>
    <c:plotVisOnly val="1"/>
    <c:dispBlanksAs val="gap"/>
    <c:showDLblsOverMax val="0"/>
  </c:chart>
  <c:spPr>
    <a:ln>
      <a:noFill/>
    </a:ln>
  </c:spPr>
  <c:externalData r:id="rId2">
    <c:autoUpdate val="0"/>
  </c:externalData>
  <c:userShapes r:id="rId3"/>
</c:chartSpace>
</file>

<file path=ppt/charts/colors1.xml><?xml version="1.0" encoding="utf-8"?>
<cs:colorStyle xmlns:cs="http://schemas.microsoft.com/office/drawing/2012/chartStyle" xmlns:a="http://schemas.openxmlformats.org/drawingml/2006/main" meth="cycle" id="12">
  <a:schemeClr val="accent2"/>
  <a:schemeClr val="accent4"/>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63">
  <cs:axisTitle>
    <cs:lnRef idx="0"/>
    <cs:fillRef idx="0"/>
    <cs:effectRef idx="0"/>
    <cs:fontRef idx="minor">
      <a:schemeClr val="tx1">
        <a:lumMod val="50000"/>
        <a:lumOff val="50000"/>
      </a:schemeClr>
    </cs:fontRef>
    <cs:defRPr sz="1197" kern="1200"/>
  </cs:axisTitle>
  <cs:categoryAxis>
    <cs:lnRef idx="0"/>
    <cs:fillRef idx="0"/>
    <cs:effectRef idx="0"/>
    <cs:fontRef idx="minor">
      <a:schemeClr val="tx1">
        <a:lumMod val="65000"/>
        <a:lumOff val="35000"/>
      </a:schemeClr>
    </cs:fontRef>
    <cs:spPr>
      <a:ln w="15875" cap="flat" cmpd="sng" algn="ctr">
        <a:solidFill>
          <a:schemeClr val="tx1">
            <a:lumMod val="25000"/>
            <a:lumOff val="7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styleClr val="auto"/>
    </cs:lnRef>
    <cs:fillRef idx="0"/>
    <cs:effectRef idx="0">
      <cs:styleClr val="auto"/>
    </cs:effectRef>
    <cs:fontRef idx="minor">
      <cs:styleClr val="auto"/>
    </cs:fontRef>
    <cs:spPr>
      <a:solidFill>
        <a:schemeClr val="lt1">
          <a:alpha val="90000"/>
        </a:schemeClr>
      </a:solidFill>
      <a:ln w="12700" cap="flat" cmpd="sng" algn="ctr">
        <a:solidFill>
          <a:schemeClr val="phClr"/>
        </a:solidFill>
        <a:round/>
      </a:ln>
      <a:effectLst>
        <a:outerShdw blurRad="50800" dist="38100" dir="2700000" algn="tl" rotWithShape="0">
          <a:schemeClr val="phClr">
            <a:lumMod val="75000"/>
            <a:alpha val="40000"/>
          </a:schemeClr>
        </a:outerShdw>
      </a:effectLst>
    </cs:spPr>
    <cs:defRPr sz="1330" b="0" i="0" u="none" strike="noStrike" kern="1200" baseline="0">
      <a:effectLst/>
    </cs:defRPr>
    <cs:bodyPr rot="0" spcFirstLastPara="1" vertOverflow="clip" horzOverflow="clip" vert="horz" wrap="square" lIns="38100" tIns="19050" rIns="38100" bIns="19050" anchor="ctr" anchorCtr="1">
      <a:spAutoFit/>
    </cs:bodyPr>
  </cs:dataLabel>
  <cs:dataLabelCallout>
    <cs:lnRef idx="0">
      <cs:styleClr val="auto"/>
    </cs:lnRef>
    <cs:fillRef idx="0"/>
    <cs:effectRef idx="0">
      <cs:styleClr val="auto"/>
    </cs:effectRef>
    <cs:fontRef idx="minor">
      <cs:styleClr val="auto"/>
    </cs:fontRef>
    <cs:spPr>
      <a:solidFill>
        <a:schemeClr val="lt1">
          <a:alpha val="90000"/>
        </a:schemeClr>
      </a:solidFill>
      <a:ln w="12700" cap="flat" cmpd="sng" algn="ctr">
        <a:solidFill>
          <a:schemeClr val="phClr"/>
        </a:solidFill>
        <a:round/>
      </a:ln>
      <a:effectLst>
        <a:outerShdw blurRad="50800" dist="38100" dir="2700000" algn="tl" rotWithShape="0">
          <a:schemeClr val="phClr">
            <a:lumMod val="75000"/>
            <a:alpha val="40000"/>
          </a:schemeClr>
        </a:outerShdw>
      </a:effectLst>
    </cs:spPr>
    <cs:defRPr sz="1330" b="0" i="0" u="none" strike="noStrike" kern="1200" baseline="0">
      <a:effectLst/>
    </cs:defRPr>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alpha val="70000"/>
        </a:schemeClr>
      </a:solidFill>
    </cs:spPr>
  </cs:dataPoint>
  <cs:dataPoint3D>
    <cs:lnRef idx="0">
      <cs:styleClr val="auto"/>
    </cs:lnRef>
    <cs:fillRef idx="0">
      <cs:styleClr val="auto"/>
    </cs:fillRef>
    <cs:effectRef idx="0">
      <cs:styleClr val="auto"/>
    </cs:effectRef>
    <cs:fontRef idx="minor">
      <a:schemeClr val="tx1"/>
    </cs:fontRef>
    <cs:spPr>
      <a:solidFill>
        <a:schemeClr val="phClr">
          <a:alpha val="90000"/>
        </a:schemeClr>
      </a:solidFill>
      <a:ln w="19050">
        <a:solidFill>
          <a:schemeClr val="phClr">
            <a:lumMod val="75000"/>
          </a:schemeClr>
        </a:solidFill>
      </a:ln>
      <a:effectLst>
        <a:innerShdw blurRad="114300">
          <a:schemeClr val="phClr">
            <a:lumMod val="75000"/>
          </a:schemeClr>
        </a:innerShdw>
      </a:effectLst>
      <a:scene3d>
        <a:camera prst="orthographicFront"/>
        <a:lightRig rig="threePt" dir="t"/>
      </a:scene3d>
      <a:sp3d contourW="19050" prstMaterial="flat">
        <a:contourClr>
          <a:schemeClr val="accent4">
            <a:lumMod val="75000"/>
          </a:schemeClr>
        </a:contourClr>
      </a:sp3d>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tx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65000"/>
            <a:lumOff val="35000"/>
          </a:schemeClr>
        </a:solidFill>
      </a:ln>
    </cs:spPr>
  </cs:downBar>
  <cs:dropLine>
    <cs:lnRef idx="0"/>
    <cs:fillRef idx="0"/>
    <cs:effectRef idx="0"/>
    <cs:fontRef idx="minor">
      <a:schemeClr val="dk1"/>
    </cs:fontRef>
    <cs:spPr>
      <a:ln w="9525">
        <a:solidFill>
          <a:schemeClr val="tx1">
            <a:lumMod val="35000"/>
            <a:lumOff val="65000"/>
          </a:schemeClr>
        </a:solidFill>
        <a:round/>
      </a:ln>
    </cs:spPr>
  </cs:dropLine>
  <cs:errorBar>
    <cs:lnRef idx="0"/>
    <cs:fillRef idx="0"/>
    <cs:effectRef idx="0"/>
    <cs:fontRef idx="minor">
      <a:schemeClr val="dk1"/>
    </cs:fontRef>
    <cs:spPr>
      <a:ln w="9525">
        <a:solidFill>
          <a:schemeClr val="tx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5000"/>
            <a:lumOff val="95000"/>
          </a:schemeClr>
        </a:solidFill>
        <a:round/>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35000"/>
            <a:lumOff val="65000"/>
          </a:schemeClr>
        </a:solidFill>
        <a:round/>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50000"/>
        <a:lumOff val="50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inor">
      <a:schemeClr val="tx1">
        <a:lumMod val="65000"/>
        <a:lumOff val="35000"/>
      </a:schemeClr>
    </cs:fontRef>
    <cs:defRPr sz="2200" b="1" kern="1200" cap="all" baseline="0"/>
  </cs:title>
  <cs:trendline>
    <cs:lnRef idx="0">
      <cs:styleClr val="auto"/>
    </cs:lnRef>
    <cs:fillRef idx="0"/>
    <cs:effectRef idx="0"/>
    <cs:fontRef idx="minor">
      <a:schemeClr val="dk1"/>
    </cs:fontRef>
    <cs:spPr>
      <a:ln w="15875"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65000"/>
            <a:lumOff val="35000"/>
          </a:schemeClr>
        </a:solidFill>
      </a:ln>
    </cs:spPr>
  </cs:upBar>
  <cs:valueAxis>
    <cs:lnRef idx="0"/>
    <cs:fillRef idx="0"/>
    <cs:effectRef idx="0"/>
    <cs:fontRef idx="minor">
      <a:schemeClr val="tx1">
        <a:lumMod val="65000"/>
        <a:lumOff val="35000"/>
      </a:schemeClr>
    </cs:fontRef>
    <cs:defRPr sz="1197" kern="1200" spc="20" baseline="0"/>
  </cs:valueAxis>
  <cs:wall>
    <cs:lnRef idx="0"/>
    <cs:fillRef idx="0"/>
    <cs:effectRef idx="0"/>
    <cs:fontRef idx="minor">
      <a:schemeClr val="dk1"/>
    </cs:fontRef>
  </cs:wall>
</cs:chartStyle>
</file>

<file path=ppt/charts/style2.xml><?xml version="1.0" encoding="utf-8"?>
<cs:chartStyle xmlns:cs="http://schemas.microsoft.com/office/drawing/2012/chartStyle" xmlns:a="http://schemas.openxmlformats.org/drawingml/2006/main" id="262">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3_3">
  <dgm:title val=""/>
  <dgm:desc val=""/>
  <dgm:catLst>
    <dgm:cat type="accent3" pri="11300"/>
  </dgm:catLst>
  <dgm:styleLbl name="node0">
    <dgm:fillClrLst meth="repeat">
      <a:schemeClr val="accent3">
        <a:shade val="80000"/>
      </a:schemeClr>
    </dgm:fillClrLst>
    <dgm:linClrLst meth="repeat">
      <a:schemeClr val="lt1"/>
    </dgm:linClrLst>
    <dgm:effectClrLst/>
    <dgm:txLinClrLst/>
    <dgm:txFillClrLst/>
    <dgm:txEffectClrLst/>
  </dgm:styleLbl>
  <dgm:styleLbl name="node1">
    <dgm:fillClrLst>
      <a:schemeClr val="accent3">
        <a:shade val="80000"/>
      </a:schemeClr>
      <a:schemeClr val="accent3">
        <a:tint val="70000"/>
      </a:schemeClr>
    </dgm:fillClrLst>
    <dgm:linClrLst meth="repeat">
      <a:schemeClr val="lt1"/>
    </dgm:linClrLst>
    <dgm:effectClrLst/>
    <dgm:txLinClrLst/>
    <dgm:txFillClrLst/>
    <dgm:txEffectClrLst/>
  </dgm:styleLbl>
  <dgm:styleLbl name="alignNode1">
    <dgm:fillClrLst>
      <a:schemeClr val="accent3">
        <a:shade val="80000"/>
      </a:schemeClr>
      <a:schemeClr val="accent3">
        <a:tint val="70000"/>
      </a:schemeClr>
    </dgm:fillClrLst>
    <dgm:linClrLst>
      <a:schemeClr val="accent3">
        <a:shade val="80000"/>
      </a:schemeClr>
      <a:schemeClr val="accent3">
        <a:tint val="70000"/>
      </a:schemeClr>
    </dgm:linClrLst>
    <dgm:effectClrLst/>
    <dgm:txLinClrLst/>
    <dgm:txFillClrLst/>
    <dgm:txEffectClrLst/>
  </dgm:styleLbl>
  <dgm:styleLbl name="lnNode1">
    <dgm:fillClrLst>
      <a:schemeClr val="accent3">
        <a:shade val="80000"/>
      </a:schemeClr>
      <a:schemeClr val="accent3">
        <a:tint val="70000"/>
      </a:schemeClr>
    </dgm:fillClrLst>
    <dgm:linClrLst meth="repeat">
      <a:schemeClr val="lt1"/>
    </dgm:linClrLst>
    <dgm:effectClrLst/>
    <dgm:txLinClrLst/>
    <dgm:txFillClrLst/>
    <dgm:txEffectClrLst/>
  </dgm:styleLbl>
  <dgm:styleLbl name="vennNode1">
    <dgm:fillClrLst>
      <a:schemeClr val="accent3">
        <a:shade val="80000"/>
        <a:alpha val="50000"/>
      </a:schemeClr>
      <a:schemeClr val="accent3">
        <a:tint val="70000"/>
        <a:alpha val="50000"/>
      </a:schemeClr>
    </dgm:fillClrLst>
    <dgm:linClrLst meth="repeat">
      <a:schemeClr val="lt1"/>
    </dgm:linClrLst>
    <dgm:effectClrLst/>
    <dgm:txLinClrLst/>
    <dgm:txFillClrLst/>
    <dgm:txEffectClrLst/>
  </dgm:styleLbl>
  <dgm:styleLbl name="node2">
    <dgm:fillClrLst>
      <a:schemeClr val="accent3">
        <a:tint val="99000"/>
      </a:schemeClr>
    </dgm:fillClrLst>
    <dgm:linClrLst meth="repeat">
      <a:schemeClr val="lt1"/>
    </dgm:linClrLst>
    <dgm:effectClrLst/>
    <dgm:txLinClrLst/>
    <dgm:txFillClrLst/>
    <dgm:txEffectClrLst/>
  </dgm:styleLbl>
  <dgm:styleLbl name="node3">
    <dgm:fillClrLst>
      <a:schemeClr val="accent3">
        <a:tint val="80000"/>
      </a:schemeClr>
    </dgm:fillClrLst>
    <dgm:linClrLst meth="repeat">
      <a:schemeClr val="lt1"/>
    </dgm:linClrLst>
    <dgm:effectClrLst/>
    <dgm:txLinClrLst/>
    <dgm:txFillClrLst/>
    <dgm:txEffectClrLst/>
  </dgm:styleLbl>
  <dgm:styleLbl name="node4">
    <dgm:fillClrLst>
      <a:schemeClr val="accent3">
        <a:tint val="70000"/>
      </a:schemeClr>
    </dgm:fillClrLst>
    <dgm:linClrLst meth="repeat">
      <a:schemeClr val="lt1"/>
    </dgm:linClrLst>
    <dgm:effectClrLst/>
    <dgm:txLinClrLst/>
    <dgm:txFillClrLst/>
    <dgm:txEffectClrLst/>
  </dgm:styleLbl>
  <dgm:styleLbl name="fg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hade val="90000"/>
      </a:schemeClr>
      <a:schemeClr val="accent3">
        <a:tint val="70000"/>
      </a:schemeClr>
    </dgm:fillClrLst>
    <dgm:linClrLst>
      <a:schemeClr val="accent3">
        <a:shade val="90000"/>
      </a:schemeClr>
      <a:schemeClr val="accent3">
        <a:tint val="70000"/>
      </a:schemeClr>
    </dgm:linClrLst>
    <dgm:effectClrLst/>
    <dgm:txLinClrLst/>
    <dgm:txFillClrLst/>
    <dgm:txEffectClrLst/>
  </dgm:styleLbl>
  <dgm:styleLbl name="fgSibTrans2D1">
    <dgm:fillClrLst>
      <a:schemeClr val="accent3">
        <a:shade val="90000"/>
      </a:schemeClr>
      <a:schemeClr val="accent3">
        <a:tint val="70000"/>
      </a:schemeClr>
    </dgm:fillClrLst>
    <dgm:linClrLst>
      <a:schemeClr val="accent3">
        <a:shade val="90000"/>
      </a:schemeClr>
      <a:schemeClr val="accent3">
        <a:tint val="70000"/>
      </a:schemeClr>
    </dgm:linClrLst>
    <dgm:effectClrLst/>
    <dgm:txLinClrLst/>
    <dgm:txFillClrLst meth="repeat">
      <a:schemeClr val="lt1"/>
    </dgm:txFillClrLst>
    <dgm:txEffectClrLst/>
  </dgm:styleLbl>
  <dgm:styleLbl name="bgSibTrans2D1">
    <dgm:fillClrLst>
      <a:schemeClr val="accent3">
        <a:shade val="90000"/>
      </a:schemeClr>
      <a:schemeClr val="accent3">
        <a:tint val="70000"/>
      </a:schemeClr>
    </dgm:fillClrLst>
    <dgm:linClrLst>
      <a:schemeClr val="accent3">
        <a:shade val="90000"/>
      </a:schemeClr>
      <a:schemeClr val="accent3">
        <a:tint val="70000"/>
      </a:schemeClr>
    </dgm:linClrLst>
    <dgm:effectClrLst/>
    <dgm:txLinClrLst/>
    <dgm:txFillClrLst meth="repeat">
      <a:schemeClr val="lt1"/>
    </dgm:txFillClrLst>
    <dgm:txEffectClrLst/>
  </dgm:styleLbl>
  <dgm:styleLbl name="sibTrans1D1">
    <dgm:fillClrLst>
      <a:schemeClr val="accent3">
        <a:shade val="90000"/>
      </a:schemeClr>
      <a:schemeClr val="accent3">
        <a:tint val="70000"/>
      </a:schemeClr>
    </dgm:fillClrLst>
    <dgm:linClrLst>
      <a:schemeClr val="accent3">
        <a:shade val="90000"/>
      </a:schemeClr>
      <a:schemeClr val="accent3">
        <a:tint val="70000"/>
      </a:schemeClr>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accent3">
        <a:shade val="80000"/>
      </a:schemeClr>
    </dgm:fillClrLst>
    <dgm:linClrLst meth="repeat">
      <a:schemeClr val="lt1"/>
    </dgm:linClrLst>
    <dgm:effectClrLst/>
    <dgm:txLinClrLst/>
    <dgm:txFillClrLst/>
    <dgm:txEffectClrLst/>
  </dgm:styleLbl>
  <dgm:styleLbl name="asst1">
    <dgm:fillClrLst meth="repeat">
      <a:schemeClr val="accent3">
        <a:shade val="80000"/>
      </a:schemeClr>
    </dgm:fillClrLst>
    <dgm:linClrLst meth="repeat">
      <a:schemeClr val="lt1"/>
    </dgm:linClrLst>
    <dgm:effectClrLst/>
    <dgm:txLinClrLst/>
    <dgm:txFillClrLst/>
    <dgm:txEffectClrLst/>
  </dgm:styleLbl>
  <dgm:styleLbl name="asst2">
    <dgm:fillClrLst>
      <a:schemeClr val="accent3">
        <a:tint val="99000"/>
      </a:schemeClr>
    </dgm:fillClrLst>
    <dgm:linClrLst meth="repeat">
      <a:schemeClr val="lt1"/>
    </dgm:linClrLst>
    <dgm:effectClrLst/>
    <dgm:txLinClrLst/>
    <dgm:txFillClrLst/>
    <dgm:txEffectClrLst/>
  </dgm:styleLbl>
  <dgm:styleLbl name="asst3">
    <dgm:fillClrLst>
      <a:schemeClr val="accent3">
        <a:tint val="80000"/>
      </a:schemeClr>
    </dgm:fillClrLst>
    <dgm:linClrLst meth="repeat">
      <a:schemeClr val="lt1"/>
    </dgm:linClrLst>
    <dgm:effectClrLst/>
    <dgm:txLinClrLst/>
    <dgm:txFillClrLst/>
    <dgm:txEffectClrLst/>
  </dgm:styleLbl>
  <dgm:styleLbl name="asst4">
    <dgm:fillClrLst>
      <a:schemeClr val="accent3">
        <a:tint val="70000"/>
      </a:schemeClr>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a:tint val="90000"/>
      </a:schemeClr>
    </dgm:fillClrLst>
    <dgm:linClrLst meth="repeat">
      <a:schemeClr val="accent3">
        <a:tint val="90000"/>
      </a:schemeClr>
    </dgm:linClrLst>
    <dgm:effectClrLst/>
    <dgm:txLinClrLst/>
    <dgm:txFillClrLst/>
    <dgm:txEffectClrLst/>
  </dgm:styleLbl>
  <dgm:styleLbl name="parChTrans2D3">
    <dgm:fillClrLst meth="repeat">
      <a:schemeClr val="accent3">
        <a:tint val="70000"/>
      </a:schemeClr>
    </dgm:fillClrLst>
    <dgm:linClrLst meth="repeat">
      <a:schemeClr val="accent3">
        <a:tint val="70000"/>
      </a:schemeClr>
    </dgm:linClrLst>
    <dgm:effectClrLst/>
    <dgm:txLinClrLst/>
    <dgm:txFillClrLst/>
    <dgm:txEffectClrLst/>
  </dgm:styleLbl>
  <dgm:styleLbl name="parChTrans2D4">
    <dgm:fillClrLst meth="repeat">
      <a:schemeClr val="accent3">
        <a:tint val="50000"/>
      </a:schemeClr>
    </dgm:fillClrLst>
    <dgm:linClrLst meth="repeat">
      <a:schemeClr val="accent3">
        <a:tint val="50000"/>
      </a:schemeClr>
    </dgm:linClrLst>
    <dgm:effectClrLst/>
    <dgm:txLinClrLst/>
    <dgm:txFillClrLst meth="repeat">
      <a:schemeClr val="lt1"/>
    </dgm:txFillClrLst>
    <dgm:txEffectClrLst/>
  </dgm:styleLbl>
  <dgm:styleLbl name="parChTrans1D1">
    <dgm:fillClrLst meth="repeat">
      <a:schemeClr val="accent3">
        <a:shade val="80000"/>
      </a:schemeClr>
    </dgm:fillClrLst>
    <dgm:linClrLst meth="repeat">
      <a:schemeClr val="accent3">
        <a:shade val="80000"/>
      </a:schemeClr>
    </dgm:linClrLst>
    <dgm:effectClrLst/>
    <dgm:txLinClrLst/>
    <dgm:txFillClrLst meth="repeat">
      <a:schemeClr val="tx1"/>
    </dgm:txFillClrLst>
    <dgm:txEffectClrLst/>
  </dgm:styleLbl>
  <dgm:styleLbl name="parChTrans1D2">
    <dgm:fillClrLst meth="repeat">
      <a:schemeClr val="accent3">
        <a:tint val="99000"/>
      </a:schemeClr>
    </dgm:fillClrLst>
    <dgm:linClrLst meth="repeat">
      <a:schemeClr val="accent3">
        <a:tint val="99000"/>
      </a:schemeClr>
    </dgm:linClrLst>
    <dgm:effectClrLst/>
    <dgm:txLinClrLst/>
    <dgm:txFillClrLst meth="repeat">
      <a:schemeClr val="tx1"/>
    </dgm:txFillClrLst>
    <dgm:txEffectClrLst/>
  </dgm:styleLbl>
  <dgm:styleLbl name="parChTrans1D3">
    <dgm:fillClrLst meth="repeat">
      <a:schemeClr val="accent3">
        <a:tint val="80000"/>
      </a:schemeClr>
    </dgm:fillClrLst>
    <dgm:linClrLst meth="repeat">
      <a:schemeClr val="accent3">
        <a:tint val="80000"/>
      </a:schemeClr>
    </dgm:linClrLst>
    <dgm:effectClrLst/>
    <dgm:txLinClrLst/>
    <dgm:txFillClrLst meth="repeat">
      <a:schemeClr val="tx1"/>
    </dgm:txFillClrLst>
    <dgm:txEffectClrLst/>
  </dgm:styleLbl>
  <dgm:styleLbl name="parChTrans1D4">
    <dgm:fillClrLst meth="repeat">
      <a:schemeClr val="accent3">
        <a:tint val="70000"/>
      </a:schemeClr>
    </dgm:fillClrLst>
    <dgm:linClrLst meth="repeat">
      <a:schemeClr val="accent3">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hade val="80000"/>
      </a:schemeClr>
      <a:schemeClr val="accent3">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hade val="80000"/>
      </a:schemeClr>
      <a:schemeClr val="accent3">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hade val="80000"/>
      </a:schemeClr>
      <a:schemeClr val="accent3">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hade val="80000"/>
      </a:schemeClr>
      <a:schemeClr val="accent3">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3">
        <a:shade val="80000"/>
      </a:schemeClr>
      <a:schemeClr val="accent3">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a:tint val="70000"/>
      </a:schemeClr>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F26C951-7B66-46A2-8122-AB67B8310B84}" type="doc">
      <dgm:prSet loTypeId="urn:microsoft.com/office/officeart/2005/8/layout/equation2" loCatId="process" qsTypeId="urn:microsoft.com/office/officeart/2005/8/quickstyle/simple1" qsCatId="simple" csTypeId="urn:microsoft.com/office/officeart/2005/8/colors/accent1_2" csCatId="accent1" phldr="1"/>
      <dgm:spPr/>
    </dgm:pt>
    <dgm:pt modelId="{642FF878-E0A7-45D0-BD8C-90105AA44B2F}">
      <dgm:prSet phldrT="[Texto]" custT="1"/>
      <dgm:spPr/>
      <dgm:t>
        <a:bodyPr/>
        <a:lstStyle/>
        <a:p>
          <a:pPr>
            <a:buFontTx/>
            <a:buChar char="-"/>
          </a:pPr>
          <a:r>
            <a:rPr lang="pt-BR" sz="1800" dirty="0">
              <a:solidFill>
                <a:srgbClr val="002060"/>
              </a:solidFill>
            </a:rPr>
            <a:t>Contexto econômico exige </a:t>
          </a:r>
          <a:r>
            <a:rPr lang="pt-BR" sz="1800" b="1" dirty="0">
              <a:solidFill>
                <a:srgbClr val="002060"/>
              </a:solidFill>
            </a:rPr>
            <a:t>maior eficiência </a:t>
          </a:r>
          <a:r>
            <a:rPr lang="pt-BR" sz="1800" dirty="0">
              <a:solidFill>
                <a:srgbClr val="002060"/>
              </a:solidFill>
            </a:rPr>
            <a:t>na aplicação dos recursos públicos</a:t>
          </a:r>
          <a:endParaRPr lang="pt-BR" sz="1800" dirty="0"/>
        </a:p>
      </dgm:t>
    </dgm:pt>
    <dgm:pt modelId="{F97E7176-F36A-4ADB-B97D-BE0CB66ACF29}" type="parTrans" cxnId="{C4E6AE35-4F73-47CF-BDFA-91C41D625AEA}">
      <dgm:prSet/>
      <dgm:spPr/>
      <dgm:t>
        <a:bodyPr/>
        <a:lstStyle/>
        <a:p>
          <a:endParaRPr lang="pt-BR"/>
        </a:p>
      </dgm:t>
    </dgm:pt>
    <dgm:pt modelId="{5F512A60-6E8A-4203-8E29-EB8862BD4D58}" type="sibTrans" cxnId="{C4E6AE35-4F73-47CF-BDFA-91C41D625AEA}">
      <dgm:prSet/>
      <dgm:spPr/>
      <dgm:t>
        <a:bodyPr/>
        <a:lstStyle/>
        <a:p>
          <a:endParaRPr lang="pt-BR"/>
        </a:p>
      </dgm:t>
    </dgm:pt>
    <dgm:pt modelId="{5729A5B0-3693-4319-ACEF-7BF3B321A45A}">
      <dgm:prSet phldrT="[Texto]" custT="1"/>
      <dgm:spPr/>
      <dgm:t>
        <a:bodyPr/>
        <a:lstStyle/>
        <a:p>
          <a:pPr>
            <a:buFontTx/>
            <a:buChar char="-"/>
          </a:pPr>
          <a:r>
            <a:rPr lang="pt-BR" sz="1600" dirty="0">
              <a:solidFill>
                <a:srgbClr val="002060"/>
              </a:solidFill>
            </a:rPr>
            <a:t>O papel da auditoria junto à gestão é fundamental para </a:t>
          </a:r>
          <a:r>
            <a:rPr lang="pt-BR" sz="1600" b="1" dirty="0">
              <a:solidFill>
                <a:srgbClr val="002060"/>
              </a:solidFill>
            </a:rPr>
            <a:t>agregar valor</a:t>
          </a:r>
          <a:r>
            <a:rPr lang="pt-BR" sz="1600" dirty="0">
              <a:solidFill>
                <a:srgbClr val="002060"/>
              </a:solidFill>
            </a:rPr>
            <a:t> e melhorar o atingimento dos resultados</a:t>
          </a:r>
          <a:endParaRPr lang="pt-BR" sz="1600" dirty="0"/>
        </a:p>
      </dgm:t>
    </dgm:pt>
    <dgm:pt modelId="{34234EBF-5374-4564-8AD2-43754E69AC57}" type="parTrans" cxnId="{D247D81D-BAB4-4660-96B3-6C45D4696366}">
      <dgm:prSet/>
      <dgm:spPr/>
      <dgm:t>
        <a:bodyPr/>
        <a:lstStyle/>
        <a:p>
          <a:endParaRPr lang="pt-BR"/>
        </a:p>
      </dgm:t>
    </dgm:pt>
    <dgm:pt modelId="{6A3EA351-33BC-4585-8E71-CAD491935E4B}" type="sibTrans" cxnId="{D247D81D-BAB4-4660-96B3-6C45D4696366}">
      <dgm:prSet/>
      <dgm:spPr/>
      <dgm:t>
        <a:bodyPr/>
        <a:lstStyle/>
        <a:p>
          <a:endParaRPr lang="pt-BR"/>
        </a:p>
      </dgm:t>
    </dgm:pt>
    <dgm:pt modelId="{01C259DC-9BDD-4BF6-93F6-D6AD68D2D01F}">
      <dgm:prSet phldrT="[Texto]"/>
      <dgm:spPr/>
      <dgm:t>
        <a:bodyPr/>
        <a:lstStyle/>
        <a:p>
          <a:r>
            <a:rPr lang="pt-BR" dirty="0"/>
            <a:t>Análise de risco para realização dos trabalhos</a:t>
          </a:r>
        </a:p>
      </dgm:t>
    </dgm:pt>
    <dgm:pt modelId="{376AFC58-A35A-4FE6-ABD2-F723E336C2CE}" type="parTrans" cxnId="{A9B14920-DF7C-481E-9A69-B0246D5AC159}">
      <dgm:prSet/>
      <dgm:spPr/>
      <dgm:t>
        <a:bodyPr/>
        <a:lstStyle/>
        <a:p>
          <a:endParaRPr lang="pt-BR"/>
        </a:p>
      </dgm:t>
    </dgm:pt>
    <dgm:pt modelId="{2B33D4BA-9D3C-4B8D-B689-4C8EB5E01FF0}" type="sibTrans" cxnId="{A9B14920-DF7C-481E-9A69-B0246D5AC159}">
      <dgm:prSet/>
      <dgm:spPr/>
      <dgm:t>
        <a:bodyPr/>
        <a:lstStyle/>
        <a:p>
          <a:endParaRPr lang="pt-BR"/>
        </a:p>
      </dgm:t>
    </dgm:pt>
    <dgm:pt modelId="{551720AF-FBCC-493F-879C-5EE5C656DF07}" type="pres">
      <dgm:prSet presAssocID="{EF26C951-7B66-46A2-8122-AB67B8310B84}" presName="Name0" presStyleCnt="0">
        <dgm:presLayoutVars>
          <dgm:dir/>
          <dgm:resizeHandles val="exact"/>
        </dgm:presLayoutVars>
      </dgm:prSet>
      <dgm:spPr/>
    </dgm:pt>
    <dgm:pt modelId="{4A2D9BBF-E2E5-4363-B904-EA420E55CBC1}" type="pres">
      <dgm:prSet presAssocID="{EF26C951-7B66-46A2-8122-AB67B8310B84}" presName="vNodes" presStyleCnt="0"/>
      <dgm:spPr/>
    </dgm:pt>
    <dgm:pt modelId="{FF9DD0BE-11C9-4D9A-B78B-0C72C9334FD4}" type="pres">
      <dgm:prSet presAssocID="{642FF878-E0A7-45D0-BD8C-90105AA44B2F}" presName="node" presStyleLbl="node1" presStyleIdx="0" presStyleCnt="3" custScaleX="164589">
        <dgm:presLayoutVars>
          <dgm:bulletEnabled val="1"/>
        </dgm:presLayoutVars>
      </dgm:prSet>
      <dgm:spPr/>
    </dgm:pt>
    <dgm:pt modelId="{56443A3A-B048-4B41-BE26-E6F352343866}" type="pres">
      <dgm:prSet presAssocID="{5F512A60-6E8A-4203-8E29-EB8862BD4D58}" presName="spacerT" presStyleCnt="0"/>
      <dgm:spPr/>
    </dgm:pt>
    <dgm:pt modelId="{FED15D92-5BB9-4F41-99F3-DDBC094C773B}" type="pres">
      <dgm:prSet presAssocID="{5F512A60-6E8A-4203-8E29-EB8862BD4D58}" presName="sibTrans" presStyleLbl="sibTrans2D1" presStyleIdx="0" presStyleCnt="2"/>
      <dgm:spPr/>
    </dgm:pt>
    <dgm:pt modelId="{81D13B8A-C573-4827-A564-EB9D20B51691}" type="pres">
      <dgm:prSet presAssocID="{5F512A60-6E8A-4203-8E29-EB8862BD4D58}" presName="spacerB" presStyleCnt="0"/>
      <dgm:spPr/>
    </dgm:pt>
    <dgm:pt modelId="{3B594BBC-4872-4855-A3C5-45A247A1F72D}" type="pres">
      <dgm:prSet presAssocID="{5729A5B0-3693-4319-ACEF-7BF3B321A45A}" presName="node" presStyleLbl="node1" presStyleIdx="1" presStyleCnt="3" custScaleX="176275">
        <dgm:presLayoutVars>
          <dgm:bulletEnabled val="1"/>
        </dgm:presLayoutVars>
      </dgm:prSet>
      <dgm:spPr/>
    </dgm:pt>
    <dgm:pt modelId="{EDF9BF10-E71B-4AE3-BD4C-F1A4C29A9178}" type="pres">
      <dgm:prSet presAssocID="{EF26C951-7B66-46A2-8122-AB67B8310B84}" presName="sibTransLast" presStyleLbl="sibTrans2D1" presStyleIdx="1" presStyleCnt="2"/>
      <dgm:spPr/>
    </dgm:pt>
    <dgm:pt modelId="{E150C588-B566-4CD0-A33F-48D775B107EC}" type="pres">
      <dgm:prSet presAssocID="{EF26C951-7B66-46A2-8122-AB67B8310B84}" presName="connectorText" presStyleLbl="sibTrans2D1" presStyleIdx="1" presStyleCnt="2"/>
      <dgm:spPr/>
    </dgm:pt>
    <dgm:pt modelId="{3D458021-E91D-4484-ACDE-F119C780D8C8}" type="pres">
      <dgm:prSet presAssocID="{EF26C951-7B66-46A2-8122-AB67B8310B84}" presName="lastNode" presStyleLbl="node1" presStyleIdx="2" presStyleCnt="3" custLinFactX="24859" custLinFactNeighborX="100000" custLinFactNeighborY="-325">
        <dgm:presLayoutVars>
          <dgm:bulletEnabled val="1"/>
        </dgm:presLayoutVars>
      </dgm:prSet>
      <dgm:spPr/>
    </dgm:pt>
  </dgm:ptLst>
  <dgm:cxnLst>
    <dgm:cxn modelId="{043D371A-C68F-4E23-AACF-8D1922F480EE}" type="presOf" srcId="{642FF878-E0A7-45D0-BD8C-90105AA44B2F}" destId="{FF9DD0BE-11C9-4D9A-B78B-0C72C9334FD4}" srcOrd="0" destOrd="0" presId="urn:microsoft.com/office/officeart/2005/8/layout/equation2"/>
    <dgm:cxn modelId="{D247D81D-BAB4-4660-96B3-6C45D4696366}" srcId="{EF26C951-7B66-46A2-8122-AB67B8310B84}" destId="{5729A5B0-3693-4319-ACEF-7BF3B321A45A}" srcOrd="1" destOrd="0" parTransId="{34234EBF-5374-4564-8AD2-43754E69AC57}" sibTransId="{6A3EA351-33BC-4585-8E71-CAD491935E4B}"/>
    <dgm:cxn modelId="{A9B14920-DF7C-481E-9A69-B0246D5AC159}" srcId="{EF26C951-7B66-46A2-8122-AB67B8310B84}" destId="{01C259DC-9BDD-4BF6-93F6-D6AD68D2D01F}" srcOrd="2" destOrd="0" parTransId="{376AFC58-A35A-4FE6-ABD2-F723E336C2CE}" sibTransId="{2B33D4BA-9D3C-4B8D-B689-4C8EB5E01FF0}"/>
    <dgm:cxn modelId="{2EF1AC2B-9E71-4AB2-B527-0B87BA99C467}" type="presOf" srcId="{5729A5B0-3693-4319-ACEF-7BF3B321A45A}" destId="{3B594BBC-4872-4855-A3C5-45A247A1F72D}" srcOrd="0" destOrd="0" presId="urn:microsoft.com/office/officeart/2005/8/layout/equation2"/>
    <dgm:cxn modelId="{C4E6AE35-4F73-47CF-BDFA-91C41D625AEA}" srcId="{EF26C951-7B66-46A2-8122-AB67B8310B84}" destId="{642FF878-E0A7-45D0-BD8C-90105AA44B2F}" srcOrd="0" destOrd="0" parTransId="{F97E7176-F36A-4ADB-B97D-BE0CB66ACF29}" sibTransId="{5F512A60-6E8A-4203-8E29-EB8862BD4D58}"/>
    <dgm:cxn modelId="{4595C048-A834-4441-8FE6-6A6B1FFB706B}" type="presOf" srcId="{6A3EA351-33BC-4585-8E71-CAD491935E4B}" destId="{E150C588-B566-4CD0-A33F-48D775B107EC}" srcOrd="1" destOrd="0" presId="urn:microsoft.com/office/officeart/2005/8/layout/equation2"/>
    <dgm:cxn modelId="{3D72F199-748B-466F-A73C-B7CC21C4B384}" type="presOf" srcId="{EF26C951-7B66-46A2-8122-AB67B8310B84}" destId="{551720AF-FBCC-493F-879C-5EE5C656DF07}" srcOrd="0" destOrd="0" presId="urn:microsoft.com/office/officeart/2005/8/layout/equation2"/>
    <dgm:cxn modelId="{306C449F-532C-4F85-8F4B-66CEC31A5955}" type="presOf" srcId="{5F512A60-6E8A-4203-8E29-EB8862BD4D58}" destId="{FED15D92-5BB9-4F41-99F3-DDBC094C773B}" srcOrd="0" destOrd="0" presId="urn:microsoft.com/office/officeart/2005/8/layout/equation2"/>
    <dgm:cxn modelId="{0ED52CAC-BED4-428B-9D3A-C310B21FB855}" type="presOf" srcId="{01C259DC-9BDD-4BF6-93F6-D6AD68D2D01F}" destId="{3D458021-E91D-4484-ACDE-F119C780D8C8}" srcOrd="0" destOrd="0" presId="urn:microsoft.com/office/officeart/2005/8/layout/equation2"/>
    <dgm:cxn modelId="{84EC3DEA-18D4-42C9-800C-291AB8A98540}" type="presOf" srcId="{6A3EA351-33BC-4585-8E71-CAD491935E4B}" destId="{EDF9BF10-E71B-4AE3-BD4C-F1A4C29A9178}" srcOrd="0" destOrd="0" presId="urn:microsoft.com/office/officeart/2005/8/layout/equation2"/>
    <dgm:cxn modelId="{AE812633-693A-4004-9F60-F4D7461A7973}" type="presParOf" srcId="{551720AF-FBCC-493F-879C-5EE5C656DF07}" destId="{4A2D9BBF-E2E5-4363-B904-EA420E55CBC1}" srcOrd="0" destOrd="0" presId="urn:microsoft.com/office/officeart/2005/8/layout/equation2"/>
    <dgm:cxn modelId="{AA64FFE2-899E-4FFE-A998-6C8F302AF19F}" type="presParOf" srcId="{4A2D9BBF-E2E5-4363-B904-EA420E55CBC1}" destId="{FF9DD0BE-11C9-4D9A-B78B-0C72C9334FD4}" srcOrd="0" destOrd="0" presId="urn:microsoft.com/office/officeart/2005/8/layout/equation2"/>
    <dgm:cxn modelId="{FC1E3E0D-9FA9-476E-ABF2-2850C0EA0ABA}" type="presParOf" srcId="{4A2D9BBF-E2E5-4363-B904-EA420E55CBC1}" destId="{56443A3A-B048-4B41-BE26-E6F352343866}" srcOrd="1" destOrd="0" presId="urn:microsoft.com/office/officeart/2005/8/layout/equation2"/>
    <dgm:cxn modelId="{6A67AC48-BC74-4E7D-81D1-C1362850C827}" type="presParOf" srcId="{4A2D9BBF-E2E5-4363-B904-EA420E55CBC1}" destId="{FED15D92-5BB9-4F41-99F3-DDBC094C773B}" srcOrd="2" destOrd="0" presId="urn:microsoft.com/office/officeart/2005/8/layout/equation2"/>
    <dgm:cxn modelId="{31944BC2-96AC-4FA2-91B3-83D0FB0DBF20}" type="presParOf" srcId="{4A2D9BBF-E2E5-4363-B904-EA420E55CBC1}" destId="{81D13B8A-C573-4827-A564-EB9D20B51691}" srcOrd="3" destOrd="0" presId="urn:microsoft.com/office/officeart/2005/8/layout/equation2"/>
    <dgm:cxn modelId="{AF7A48EE-2848-48DB-A22A-264CB56C5ADE}" type="presParOf" srcId="{4A2D9BBF-E2E5-4363-B904-EA420E55CBC1}" destId="{3B594BBC-4872-4855-A3C5-45A247A1F72D}" srcOrd="4" destOrd="0" presId="urn:microsoft.com/office/officeart/2005/8/layout/equation2"/>
    <dgm:cxn modelId="{411D4F1E-3554-4C7E-8F62-93D3BB8889E2}" type="presParOf" srcId="{551720AF-FBCC-493F-879C-5EE5C656DF07}" destId="{EDF9BF10-E71B-4AE3-BD4C-F1A4C29A9178}" srcOrd="1" destOrd="0" presId="urn:microsoft.com/office/officeart/2005/8/layout/equation2"/>
    <dgm:cxn modelId="{F32F74EE-2E7E-4AE8-92C3-C30687913F33}" type="presParOf" srcId="{EDF9BF10-E71B-4AE3-BD4C-F1A4C29A9178}" destId="{E150C588-B566-4CD0-A33F-48D775B107EC}" srcOrd="0" destOrd="0" presId="urn:microsoft.com/office/officeart/2005/8/layout/equation2"/>
    <dgm:cxn modelId="{192C1409-3418-47D9-9EC6-3215C3701509}" type="presParOf" srcId="{551720AF-FBCC-493F-879C-5EE5C656DF07}" destId="{3D458021-E91D-4484-ACDE-F119C780D8C8}" srcOrd="2" destOrd="0" presId="urn:microsoft.com/office/officeart/2005/8/layout/equation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30220658-4D00-45DB-AF42-FBE6FC5339E1}" type="doc">
      <dgm:prSet loTypeId="urn:microsoft.com/office/officeart/2005/8/layout/vProcess5" loCatId="process" qsTypeId="urn:microsoft.com/office/officeart/2005/8/quickstyle/simple1" qsCatId="simple" csTypeId="urn:microsoft.com/office/officeart/2005/8/colors/accent1_2" csCatId="accent1" phldr="1"/>
      <dgm:spPr/>
      <dgm:t>
        <a:bodyPr/>
        <a:lstStyle/>
        <a:p>
          <a:endParaRPr lang="pt-BR"/>
        </a:p>
      </dgm:t>
    </dgm:pt>
    <dgm:pt modelId="{0C9130B0-2429-496A-B3EB-B58F37733663}">
      <dgm:prSet phldrT="[Texto]" custT="1"/>
      <dgm:spPr/>
      <dgm:t>
        <a:bodyPr/>
        <a:lstStyle/>
        <a:p>
          <a:r>
            <a:rPr lang="pt-BR" sz="1900" dirty="0"/>
            <a:t>Trabalhos Obrigatórios: caráter normativo de execução obrigatória;</a:t>
          </a:r>
        </a:p>
      </dgm:t>
    </dgm:pt>
    <dgm:pt modelId="{C605B900-2511-4B46-9D86-4141D094E514}" type="parTrans" cxnId="{040C30F7-4B3C-4C3B-BB09-CAF63C4B9EBC}">
      <dgm:prSet/>
      <dgm:spPr/>
      <dgm:t>
        <a:bodyPr/>
        <a:lstStyle/>
        <a:p>
          <a:endParaRPr lang="pt-BR" sz="1900"/>
        </a:p>
      </dgm:t>
    </dgm:pt>
    <dgm:pt modelId="{53D35B57-E56E-4382-8164-C85B4DAECC5A}" type="sibTrans" cxnId="{040C30F7-4B3C-4C3B-BB09-CAF63C4B9EBC}">
      <dgm:prSet custT="1"/>
      <dgm:spPr/>
      <dgm:t>
        <a:bodyPr/>
        <a:lstStyle/>
        <a:p>
          <a:endParaRPr lang="pt-BR" sz="1900"/>
        </a:p>
      </dgm:t>
    </dgm:pt>
    <dgm:pt modelId="{8D8A63FB-3FD6-4935-A8FF-C7AE85080053}">
      <dgm:prSet phldrT="[Texto]" custT="1"/>
      <dgm:spPr/>
      <dgm:t>
        <a:bodyPr/>
        <a:lstStyle/>
        <a:p>
          <a:r>
            <a:rPr lang="pt-BR" sz="1900" dirty="0"/>
            <a:t>Trabalhos Estratégicos: critérios de riscos, materialidade, relevância e criticidade;</a:t>
          </a:r>
        </a:p>
      </dgm:t>
    </dgm:pt>
    <dgm:pt modelId="{5D40F343-0D6C-420C-8220-EC0D84000185}" type="parTrans" cxnId="{6A59E6E4-C726-4C95-84F6-3902940A0917}">
      <dgm:prSet/>
      <dgm:spPr/>
      <dgm:t>
        <a:bodyPr/>
        <a:lstStyle/>
        <a:p>
          <a:endParaRPr lang="pt-BR" sz="1900"/>
        </a:p>
      </dgm:t>
    </dgm:pt>
    <dgm:pt modelId="{3F71803C-5634-4626-949D-BFBECD6C68C0}" type="sibTrans" cxnId="{6A59E6E4-C726-4C95-84F6-3902940A0917}">
      <dgm:prSet custT="1"/>
      <dgm:spPr/>
      <dgm:t>
        <a:bodyPr/>
        <a:lstStyle/>
        <a:p>
          <a:endParaRPr lang="pt-BR" sz="1900"/>
        </a:p>
      </dgm:t>
    </dgm:pt>
    <dgm:pt modelId="{33715C8B-8825-4FD5-8BE5-7FDE2078D964}">
      <dgm:prSet phldrT="[Texto]" custT="1"/>
      <dgm:spPr/>
      <dgm:t>
        <a:bodyPr/>
        <a:lstStyle/>
        <a:p>
          <a:r>
            <a:rPr lang="pt-BR" sz="1900" dirty="0"/>
            <a:t>Outros Trabalhos Operacionais: demais trabalhos identificados como oportunos para agregar valor à gestão.</a:t>
          </a:r>
        </a:p>
      </dgm:t>
    </dgm:pt>
    <dgm:pt modelId="{A1A99B9F-25E5-452B-B0C0-EA51B8772C1F}" type="parTrans" cxnId="{4CED24CA-E682-45BE-A1C6-30EB25F35342}">
      <dgm:prSet/>
      <dgm:spPr/>
      <dgm:t>
        <a:bodyPr/>
        <a:lstStyle/>
        <a:p>
          <a:endParaRPr lang="pt-BR" sz="1900"/>
        </a:p>
      </dgm:t>
    </dgm:pt>
    <dgm:pt modelId="{3DA88626-AB5B-42C7-8811-8B923542020D}" type="sibTrans" cxnId="{4CED24CA-E682-45BE-A1C6-30EB25F35342}">
      <dgm:prSet/>
      <dgm:spPr/>
      <dgm:t>
        <a:bodyPr/>
        <a:lstStyle/>
        <a:p>
          <a:endParaRPr lang="pt-BR" sz="1900"/>
        </a:p>
      </dgm:t>
    </dgm:pt>
    <dgm:pt modelId="{AF35FEE3-8B22-4B2E-AC02-7F7CCE785034}" type="pres">
      <dgm:prSet presAssocID="{30220658-4D00-45DB-AF42-FBE6FC5339E1}" presName="outerComposite" presStyleCnt="0">
        <dgm:presLayoutVars>
          <dgm:chMax val="5"/>
          <dgm:dir/>
          <dgm:resizeHandles val="exact"/>
        </dgm:presLayoutVars>
      </dgm:prSet>
      <dgm:spPr/>
    </dgm:pt>
    <dgm:pt modelId="{EDDA3F1A-A221-4089-A366-FEA3CB3D8E11}" type="pres">
      <dgm:prSet presAssocID="{30220658-4D00-45DB-AF42-FBE6FC5339E1}" presName="dummyMaxCanvas" presStyleCnt="0">
        <dgm:presLayoutVars/>
      </dgm:prSet>
      <dgm:spPr/>
    </dgm:pt>
    <dgm:pt modelId="{DF8FA5CD-4622-47A0-93B4-6B289974C3EC}" type="pres">
      <dgm:prSet presAssocID="{30220658-4D00-45DB-AF42-FBE6FC5339E1}" presName="ThreeNodes_1" presStyleLbl="node1" presStyleIdx="0" presStyleCnt="3">
        <dgm:presLayoutVars>
          <dgm:bulletEnabled val="1"/>
        </dgm:presLayoutVars>
      </dgm:prSet>
      <dgm:spPr/>
    </dgm:pt>
    <dgm:pt modelId="{02A02278-C4E2-4619-A410-611B238EE663}" type="pres">
      <dgm:prSet presAssocID="{30220658-4D00-45DB-AF42-FBE6FC5339E1}" presName="ThreeNodes_2" presStyleLbl="node1" presStyleIdx="1" presStyleCnt="3">
        <dgm:presLayoutVars>
          <dgm:bulletEnabled val="1"/>
        </dgm:presLayoutVars>
      </dgm:prSet>
      <dgm:spPr/>
    </dgm:pt>
    <dgm:pt modelId="{3F1AD646-978C-4265-A8A7-873EB7E1F26B}" type="pres">
      <dgm:prSet presAssocID="{30220658-4D00-45DB-AF42-FBE6FC5339E1}" presName="ThreeNodes_3" presStyleLbl="node1" presStyleIdx="2" presStyleCnt="3">
        <dgm:presLayoutVars>
          <dgm:bulletEnabled val="1"/>
        </dgm:presLayoutVars>
      </dgm:prSet>
      <dgm:spPr/>
    </dgm:pt>
    <dgm:pt modelId="{A7B2B270-4D2A-4CF3-83FF-378786681E6F}" type="pres">
      <dgm:prSet presAssocID="{30220658-4D00-45DB-AF42-FBE6FC5339E1}" presName="ThreeConn_1-2" presStyleLbl="fgAccFollowNode1" presStyleIdx="0" presStyleCnt="2">
        <dgm:presLayoutVars>
          <dgm:bulletEnabled val="1"/>
        </dgm:presLayoutVars>
      </dgm:prSet>
      <dgm:spPr/>
    </dgm:pt>
    <dgm:pt modelId="{47457193-EB21-4430-A311-D87E443484D1}" type="pres">
      <dgm:prSet presAssocID="{30220658-4D00-45DB-AF42-FBE6FC5339E1}" presName="ThreeConn_2-3" presStyleLbl="fgAccFollowNode1" presStyleIdx="1" presStyleCnt="2">
        <dgm:presLayoutVars>
          <dgm:bulletEnabled val="1"/>
        </dgm:presLayoutVars>
      </dgm:prSet>
      <dgm:spPr/>
    </dgm:pt>
    <dgm:pt modelId="{2D4CEEB6-FE53-4371-BBD6-3AADAD1DD3E3}" type="pres">
      <dgm:prSet presAssocID="{30220658-4D00-45DB-AF42-FBE6FC5339E1}" presName="ThreeNodes_1_text" presStyleLbl="node1" presStyleIdx="2" presStyleCnt="3">
        <dgm:presLayoutVars>
          <dgm:bulletEnabled val="1"/>
        </dgm:presLayoutVars>
      </dgm:prSet>
      <dgm:spPr/>
    </dgm:pt>
    <dgm:pt modelId="{A6D00527-0FF7-4D4C-AD0C-C1D550BF8A91}" type="pres">
      <dgm:prSet presAssocID="{30220658-4D00-45DB-AF42-FBE6FC5339E1}" presName="ThreeNodes_2_text" presStyleLbl="node1" presStyleIdx="2" presStyleCnt="3">
        <dgm:presLayoutVars>
          <dgm:bulletEnabled val="1"/>
        </dgm:presLayoutVars>
      </dgm:prSet>
      <dgm:spPr/>
    </dgm:pt>
    <dgm:pt modelId="{6D15F523-6828-4CCD-A0C4-28848B62B9B8}" type="pres">
      <dgm:prSet presAssocID="{30220658-4D00-45DB-AF42-FBE6FC5339E1}" presName="ThreeNodes_3_text" presStyleLbl="node1" presStyleIdx="2" presStyleCnt="3">
        <dgm:presLayoutVars>
          <dgm:bulletEnabled val="1"/>
        </dgm:presLayoutVars>
      </dgm:prSet>
      <dgm:spPr/>
    </dgm:pt>
  </dgm:ptLst>
  <dgm:cxnLst>
    <dgm:cxn modelId="{3F527609-6220-4743-A9EF-89A2E165A499}" type="presOf" srcId="{30220658-4D00-45DB-AF42-FBE6FC5339E1}" destId="{AF35FEE3-8B22-4B2E-AC02-7F7CCE785034}" srcOrd="0" destOrd="0" presId="urn:microsoft.com/office/officeart/2005/8/layout/vProcess5"/>
    <dgm:cxn modelId="{393F0462-1FCC-4782-AC22-7FE33A98366D}" type="presOf" srcId="{3F71803C-5634-4626-949D-BFBECD6C68C0}" destId="{47457193-EB21-4430-A311-D87E443484D1}" srcOrd="0" destOrd="0" presId="urn:microsoft.com/office/officeart/2005/8/layout/vProcess5"/>
    <dgm:cxn modelId="{20E5FE51-F846-4B98-BEDA-809EF78130FF}" type="presOf" srcId="{53D35B57-E56E-4382-8164-C85B4DAECC5A}" destId="{A7B2B270-4D2A-4CF3-83FF-378786681E6F}" srcOrd="0" destOrd="0" presId="urn:microsoft.com/office/officeart/2005/8/layout/vProcess5"/>
    <dgm:cxn modelId="{F800D752-C370-4DD2-8E04-139435F0AADE}" type="presOf" srcId="{33715C8B-8825-4FD5-8BE5-7FDE2078D964}" destId="{3F1AD646-978C-4265-A8A7-873EB7E1F26B}" srcOrd="0" destOrd="0" presId="urn:microsoft.com/office/officeart/2005/8/layout/vProcess5"/>
    <dgm:cxn modelId="{6B43F77A-D2BB-4A51-A95D-896442999663}" type="presOf" srcId="{33715C8B-8825-4FD5-8BE5-7FDE2078D964}" destId="{6D15F523-6828-4CCD-A0C4-28848B62B9B8}" srcOrd="1" destOrd="0" presId="urn:microsoft.com/office/officeart/2005/8/layout/vProcess5"/>
    <dgm:cxn modelId="{3309537B-22D7-4034-AD29-24DB8B2EA316}" type="presOf" srcId="{8D8A63FB-3FD6-4935-A8FF-C7AE85080053}" destId="{02A02278-C4E2-4619-A410-611B238EE663}" srcOrd="0" destOrd="0" presId="urn:microsoft.com/office/officeart/2005/8/layout/vProcess5"/>
    <dgm:cxn modelId="{67420182-9ED2-41C4-B84B-4526F4706832}" type="presOf" srcId="{8D8A63FB-3FD6-4935-A8FF-C7AE85080053}" destId="{A6D00527-0FF7-4D4C-AD0C-C1D550BF8A91}" srcOrd="1" destOrd="0" presId="urn:microsoft.com/office/officeart/2005/8/layout/vProcess5"/>
    <dgm:cxn modelId="{76DF8184-8F35-46F8-BBAD-814378C21D55}" type="presOf" srcId="{0C9130B0-2429-496A-B3EB-B58F37733663}" destId="{2D4CEEB6-FE53-4371-BBD6-3AADAD1DD3E3}" srcOrd="1" destOrd="0" presId="urn:microsoft.com/office/officeart/2005/8/layout/vProcess5"/>
    <dgm:cxn modelId="{77C4FAC7-34C9-49D6-9792-3CB6810D7459}" type="presOf" srcId="{0C9130B0-2429-496A-B3EB-B58F37733663}" destId="{DF8FA5CD-4622-47A0-93B4-6B289974C3EC}" srcOrd="0" destOrd="0" presId="urn:microsoft.com/office/officeart/2005/8/layout/vProcess5"/>
    <dgm:cxn modelId="{4CED24CA-E682-45BE-A1C6-30EB25F35342}" srcId="{30220658-4D00-45DB-AF42-FBE6FC5339E1}" destId="{33715C8B-8825-4FD5-8BE5-7FDE2078D964}" srcOrd="2" destOrd="0" parTransId="{A1A99B9F-25E5-452B-B0C0-EA51B8772C1F}" sibTransId="{3DA88626-AB5B-42C7-8811-8B923542020D}"/>
    <dgm:cxn modelId="{6A59E6E4-C726-4C95-84F6-3902940A0917}" srcId="{30220658-4D00-45DB-AF42-FBE6FC5339E1}" destId="{8D8A63FB-3FD6-4935-A8FF-C7AE85080053}" srcOrd="1" destOrd="0" parTransId="{5D40F343-0D6C-420C-8220-EC0D84000185}" sibTransId="{3F71803C-5634-4626-949D-BFBECD6C68C0}"/>
    <dgm:cxn modelId="{040C30F7-4B3C-4C3B-BB09-CAF63C4B9EBC}" srcId="{30220658-4D00-45DB-AF42-FBE6FC5339E1}" destId="{0C9130B0-2429-496A-B3EB-B58F37733663}" srcOrd="0" destOrd="0" parTransId="{C605B900-2511-4B46-9D86-4141D094E514}" sibTransId="{53D35B57-E56E-4382-8164-C85B4DAECC5A}"/>
    <dgm:cxn modelId="{ABE61BD8-CBFD-4C82-B540-19464F74A784}" type="presParOf" srcId="{AF35FEE3-8B22-4B2E-AC02-7F7CCE785034}" destId="{EDDA3F1A-A221-4089-A366-FEA3CB3D8E11}" srcOrd="0" destOrd="0" presId="urn:microsoft.com/office/officeart/2005/8/layout/vProcess5"/>
    <dgm:cxn modelId="{5868E95D-C02C-4C65-A4CD-9EB11F3A98C8}" type="presParOf" srcId="{AF35FEE3-8B22-4B2E-AC02-7F7CCE785034}" destId="{DF8FA5CD-4622-47A0-93B4-6B289974C3EC}" srcOrd="1" destOrd="0" presId="urn:microsoft.com/office/officeart/2005/8/layout/vProcess5"/>
    <dgm:cxn modelId="{C47A98D8-B78D-4048-B47A-58910A1D6F52}" type="presParOf" srcId="{AF35FEE3-8B22-4B2E-AC02-7F7CCE785034}" destId="{02A02278-C4E2-4619-A410-611B238EE663}" srcOrd="2" destOrd="0" presId="urn:microsoft.com/office/officeart/2005/8/layout/vProcess5"/>
    <dgm:cxn modelId="{049E1DAA-0B1F-46CE-AF63-12FADA9D5E2C}" type="presParOf" srcId="{AF35FEE3-8B22-4B2E-AC02-7F7CCE785034}" destId="{3F1AD646-978C-4265-A8A7-873EB7E1F26B}" srcOrd="3" destOrd="0" presId="urn:microsoft.com/office/officeart/2005/8/layout/vProcess5"/>
    <dgm:cxn modelId="{36808047-36A4-45F2-9DB5-9B0D86202825}" type="presParOf" srcId="{AF35FEE3-8B22-4B2E-AC02-7F7CCE785034}" destId="{A7B2B270-4D2A-4CF3-83FF-378786681E6F}" srcOrd="4" destOrd="0" presId="urn:microsoft.com/office/officeart/2005/8/layout/vProcess5"/>
    <dgm:cxn modelId="{E23FB2EF-A823-44E9-9589-A69169E35BD2}" type="presParOf" srcId="{AF35FEE3-8B22-4B2E-AC02-7F7CCE785034}" destId="{47457193-EB21-4430-A311-D87E443484D1}" srcOrd="5" destOrd="0" presId="urn:microsoft.com/office/officeart/2005/8/layout/vProcess5"/>
    <dgm:cxn modelId="{D6F0EE7F-6438-4639-B5FF-E19CAD37A1E5}" type="presParOf" srcId="{AF35FEE3-8B22-4B2E-AC02-7F7CCE785034}" destId="{2D4CEEB6-FE53-4371-BBD6-3AADAD1DD3E3}" srcOrd="6" destOrd="0" presId="urn:microsoft.com/office/officeart/2005/8/layout/vProcess5"/>
    <dgm:cxn modelId="{243E6FD5-BE52-4C71-9ADC-66199C65C9B1}" type="presParOf" srcId="{AF35FEE3-8B22-4B2E-AC02-7F7CCE785034}" destId="{A6D00527-0FF7-4D4C-AD0C-C1D550BF8A91}" srcOrd="7" destOrd="0" presId="urn:microsoft.com/office/officeart/2005/8/layout/vProcess5"/>
    <dgm:cxn modelId="{3B67B3E9-441E-47EB-84C0-001A33598606}" type="presParOf" srcId="{AF35FEE3-8B22-4B2E-AC02-7F7CCE785034}" destId="{6D15F523-6828-4CCD-A0C4-28848B62B9B8}" srcOrd="8" destOrd="0" presId="urn:microsoft.com/office/officeart/2005/8/layout/vProcess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111E35C2-B21A-4485-A76D-DE7B0B1185D9}" type="doc">
      <dgm:prSet loTypeId="urn:microsoft.com/office/officeart/2011/layout/HexagonRadial" loCatId="cycle" qsTypeId="urn:microsoft.com/office/officeart/2005/8/quickstyle/simple2" qsCatId="simple" csTypeId="urn:microsoft.com/office/officeart/2005/8/colors/accent3_3" csCatId="accent3" phldr="1"/>
      <dgm:spPr/>
      <dgm:t>
        <a:bodyPr/>
        <a:lstStyle/>
        <a:p>
          <a:endParaRPr lang="pt-BR"/>
        </a:p>
      </dgm:t>
    </dgm:pt>
    <dgm:pt modelId="{4E383153-6699-4A33-93D4-0D44745D97AA}">
      <dgm:prSet custT="1"/>
      <dgm:spPr>
        <a:xfrm>
          <a:off x="133149" y="650641"/>
          <a:ext cx="2759480" cy="2435910"/>
        </a:xfrm>
        <a:prstGeom prst="hexagon">
          <a:avLst>
            <a:gd name="adj" fmla="val 28570"/>
            <a:gd name="vf" fmla="val 115470"/>
          </a:avLst>
        </a:prstGeom>
        <a:solidFill>
          <a:sysClr val="windowText" lastClr="000000">
            <a:lumMod val="50000"/>
            <a:lumOff val="50000"/>
          </a:sysClr>
        </a:solidFill>
        <a:ln w="19050" cap="flat" cmpd="sng" algn="ctr">
          <a:solidFill>
            <a:sysClr val="window" lastClr="FFFFFF">
              <a:hueOff val="0"/>
              <a:satOff val="0"/>
              <a:lumOff val="0"/>
              <a:alphaOff val="0"/>
            </a:sysClr>
          </a:solidFill>
          <a:prstDash val="solid"/>
          <a:miter lim="800000"/>
        </a:ln>
        <a:effectLst/>
      </dgm:spPr>
      <dgm:t>
        <a:bodyPr/>
        <a:lstStyle/>
        <a:p>
          <a:pPr rtl="0">
            <a:buNone/>
          </a:pPr>
          <a:r>
            <a:rPr lang="pt-BR" sz="2800" dirty="0">
              <a:solidFill>
                <a:sysClr val="window" lastClr="FFFFFF"/>
              </a:solidFill>
              <a:latin typeface="Calibri"/>
              <a:ea typeface="+mn-ea"/>
              <a:cs typeface="+mn-cs"/>
            </a:rPr>
            <a:t>50</a:t>
          </a:r>
          <a:r>
            <a:rPr lang="pt-BR" sz="2000" dirty="0">
              <a:solidFill>
                <a:sysClr val="window" lastClr="FFFFFF"/>
              </a:solidFill>
              <a:latin typeface="Calibri"/>
              <a:ea typeface="+mn-ea"/>
              <a:cs typeface="+mn-cs"/>
            </a:rPr>
            <a:t> Investigações relacionadas à Lava Jato, incluindo casos de suborno transnacional</a:t>
          </a:r>
        </a:p>
      </dgm:t>
    </dgm:pt>
    <dgm:pt modelId="{1E58ECA6-1B0B-49E4-9FB0-45921BE2D982}" type="parTrans" cxnId="{8ACA5DEA-86DA-47C1-ABE0-68977B76B6CD}">
      <dgm:prSet/>
      <dgm:spPr/>
      <dgm:t>
        <a:bodyPr/>
        <a:lstStyle/>
        <a:p>
          <a:endParaRPr lang="pt-BR"/>
        </a:p>
      </dgm:t>
    </dgm:pt>
    <dgm:pt modelId="{A74C7565-8075-4F2A-BC79-9257FCAD6458}" type="sibTrans" cxnId="{8ACA5DEA-86DA-47C1-ABE0-68977B76B6CD}">
      <dgm:prSet/>
      <dgm:spPr/>
      <dgm:t>
        <a:bodyPr/>
        <a:lstStyle/>
        <a:p>
          <a:endParaRPr lang="pt-BR"/>
        </a:p>
      </dgm:t>
    </dgm:pt>
    <dgm:pt modelId="{2E48CBE4-9D0F-4EE5-8832-C779440B8CF5}">
      <dgm:prSet custT="1"/>
      <dgm:spPr>
        <a:xfrm>
          <a:off x="5214924" y="601772"/>
          <a:ext cx="2843151" cy="2525526"/>
        </a:xfrm>
        <a:prstGeom prst="hexagon">
          <a:avLst>
            <a:gd name="adj" fmla="val 28570"/>
            <a:gd name="vf" fmla="val 115470"/>
          </a:avLst>
        </a:prstGeom>
        <a:solidFill>
          <a:sysClr val="windowText" lastClr="000000">
            <a:lumMod val="50000"/>
            <a:lumOff val="50000"/>
          </a:sysClr>
        </a:solidFill>
        <a:ln w="19050" cap="flat" cmpd="sng" algn="ctr">
          <a:solidFill>
            <a:sysClr val="window" lastClr="FFFFFF">
              <a:hueOff val="0"/>
              <a:satOff val="0"/>
              <a:lumOff val="0"/>
              <a:alphaOff val="0"/>
            </a:sysClr>
          </a:solidFill>
          <a:prstDash val="solid"/>
          <a:miter lim="800000"/>
        </a:ln>
        <a:effectLst/>
      </dgm:spPr>
      <dgm:t>
        <a:bodyPr/>
        <a:lstStyle/>
        <a:p>
          <a:pPr rtl="0">
            <a:buNone/>
          </a:pPr>
          <a:r>
            <a:rPr lang="pt-BR" sz="1800" dirty="0">
              <a:solidFill>
                <a:sysClr val="window" lastClr="FFFFFF"/>
              </a:solidFill>
              <a:latin typeface="Calibri"/>
              <a:ea typeface="+mn-ea"/>
              <a:cs typeface="+mn-cs"/>
            </a:rPr>
            <a:t>Inidoneidade de grandes empresas</a:t>
          </a:r>
          <a:r>
            <a:rPr lang="pt-BR" sz="2000" dirty="0">
              <a:solidFill>
                <a:sysClr val="window" lastClr="FFFFFF"/>
              </a:solidFill>
              <a:latin typeface="Calibri"/>
              <a:ea typeface="+mn-ea"/>
              <a:cs typeface="+mn-cs"/>
            </a:rPr>
            <a:t>: Mendes Júnior, Delta, Gautama, </a:t>
          </a:r>
          <a:r>
            <a:rPr lang="pt-BR" sz="2000" dirty="0" err="1">
              <a:solidFill>
                <a:sysClr val="window" lastClr="FFFFFF"/>
              </a:solidFill>
              <a:latin typeface="Calibri"/>
              <a:ea typeface="+mn-ea"/>
              <a:cs typeface="+mn-cs"/>
            </a:rPr>
            <a:t>Iesa</a:t>
          </a:r>
          <a:r>
            <a:rPr lang="pt-BR" sz="2000" dirty="0">
              <a:solidFill>
                <a:sysClr val="window" lastClr="FFFFFF"/>
              </a:solidFill>
              <a:latin typeface="Calibri"/>
              <a:ea typeface="+mn-ea"/>
              <a:cs typeface="+mn-cs"/>
            </a:rPr>
            <a:t>, Jaraguá.</a:t>
          </a:r>
        </a:p>
      </dgm:t>
    </dgm:pt>
    <dgm:pt modelId="{7BAC4E8B-1130-4C5B-81E2-F9F853A96CE7}" type="parTrans" cxnId="{D46AEA23-7E3C-4EDA-BFFE-55E9597EA3C9}">
      <dgm:prSet/>
      <dgm:spPr/>
      <dgm:t>
        <a:bodyPr/>
        <a:lstStyle/>
        <a:p>
          <a:endParaRPr lang="pt-BR"/>
        </a:p>
      </dgm:t>
    </dgm:pt>
    <dgm:pt modelId="{A4517351-8F0D-43E0-B2BE-C89697FFBAD1}" type="sibTrans" cxnId="{D46AEA23-7E3C-4EDA-BFFE-55E9597EA3C9}">
      <dgm:prSet/>
      <dgm:spPr/>
      <dgm:t>
        <a:bodyPr/>
        <a:lstStyle/>
        <a:p>
          <a:endParaRPr lang="pt-BR"/>
        </a:p>
      </dgm:t>
    </dgm:pt>
    <dgm:pt modelId="{1A589C6E-2B93-47F6-874C-881829FD4316}">
      <dgm:prSet custT="1"/>
      <dgm:spPr>
        <a:xfrm>
          <a:off x="2556202" y="1920415"/>
          <a:ext cx="2967949" cy="2488189"/>
        </a:xfrm>
        <a:prstGeom prst="hexagon">
          <a:avLst>
            <a:gd name="adj" fmla="val 28570"/>
            <a:gd name="vf" fmla="val 115470"/>
          </a:avLst>
        </a:prstGeom>
        <a:solidFill>
          <a:sysClr val="windowText" lastClr="000000">
            <a:lumMod val="50000"/>
            <a:lumOff val="50000"/>
          </a:sysClr>
        </a:solidFill>
        <a:ln w="19050" cap="flat" cmpd="sng" algn="ctr">
          <a:solidFill>
            <a:sysClr val="window" lastClr="FFFFFF">
              <a:hueOff val="0"/>
              <a:satOff val="0"/>
              <a:lumOff val="0"/>
              <a:alphaOff val="0"/>
            </a:sysClr>
          </a:solidFill>
          <a:prstDash val="solid"/>
          <a:miter lim="800000"/>
        </a:ln>
        <a:effectLst/>
      </dgm:spPr>
      <dgm:t>
        <a:bodyPr/>
        <a:lstStyle/>
        <a:p>
          <a:pPr rtl="0">
            <a:buNone/>
          </a:pPr>
          <a:r>
            <a:rPr lang="pt-BR" sz="2400" dirty="0">
              <a:solidFill>
                <a:sysClr val="window" lastClr="FFFFFF"/>
              </a:solidFill>
              <a:latin typeface="Calibri"/>
              <a:ea typeface="+mn-ea"/>
              <a:cs typeface="+mn-cs"/>
            </a:rPr>
            <a:t>46 </a:t>
          </a:r>
          <a:r>
            <a:rPr lang="pt-BR" sz="2000" dirty="0">
              <a:solidFill>
                <a:sysClr val="window" lastClr="FFFFFF"/>
              </a:solidFill>
              <a:latin typeface="Calibri"/>
              <a:ea typeface="+mn-ea"/>
              <a:cs typeface="+mn-cs"/>
            </a:rPr>
            <a:t>apenações pela CGU</a:t>
          </a:r>
        </a:p>
      </dgm:t>
    </dgm:pt>
    <dgm:pt modelId="{434E366E-C459-495A-A789-29FAA6C76FE1}" type="parTrans" cxnId="{DFBE0339-C799-4344-9857-EDA100AB7A13}">
      <dgm:prSet/>
      <dgm:spPr/>
      <dgm:t>
        <a:bodyPr/>
        <a:lstStyle/>
        <a:p>
          <a:endParaRPr lang="pt-BR"/>
        </a:p>
      </dgm:t>
    </dgm:pt>
    <dgm:pt modelId="{60F9119F-1098-4AB5-8FDF-C46545509D6A}" type="sibTrans" cxnId="{DFBE0339-C799-4344-9857-EDA100AB7A13}">
      <dgm:prSet/>
      <dgm:spPr/>
      <dgm:t>
        <a:bodyPr/>
        <a:lstStyle/>
        <a:p>
          <a:endParaRPr lang="pt-BR"/>
        </a:p>
      </dgm:t>
    </dgm:pt>
    <dgm:pt modelId="{1F075228-1C27-4DCC-8AC3-14C413D74E05}">
      <dgm:prSet/>
      <dgm:spPr/>
      <dgm:t>
        <a:bodyPr/>
        <a:lstStyle/>
        <a:p>
          <a:endParaRPr lang="pt-BR"/>
        </a:p>
      </dgm:t>
    </dgm:pt>
    <dgm:pt modelId="{36B660CB-14BB-41C4-9482-E6752D620A5D}" type="parTrans" cxnId="{328A5EDE-7D15-4B0E-B002-610B7CEADDBA}">
      <dgm:prSet/>
      <dgm:spPr/>
      <dgm:t>
        <a:bodyPr/>
        <a:lstStyle/>
        <a:p>
          <a:endParaRPr lang="pt-BR"/>
        </a:p>
      </dgm:t>
    </dgm:pt>
    <dgm:pt modelId="{E1D471FD-FE35-45FE-8050-78ED19B7A5A8}" type="sibTrans" cxnId="{328A5EDE-7D15-4B0E-B002-610B7CEADDBA}">
      <dgm:prSet/>
      <dgm:spPr/>
      <dgm:t>
        <a:bodyPr/>
        <a:lstStyle/>
        <a:p>
          <a:endParaRPr lang="pt-BR"/>
        </a:p>
      </dgm:t>
    </dgm:pt>
    <dgm:pt modelId="{6CE065DE-F054-44BB-B686-A8F712CD312D}" type="pres">
      <dgm:prSet presAssocID="{111E35C2-B21A-4485-A76D-DE7B0B1185D9}" presName="Name0" presStyleCnt="0">
        <dgm:presLayoutVars>
          <dgm:chMax val="1"/>
          <dgm:chPref val="1"/>
          <dgm:dir/>
          <dgm:animOne val="branch"/>
          <dgm:animLvl val="lvl"/>
        </dgm:presLayoutVars>
      </dgm:prSet>
      <dgm:spPr/>
    </dgm:pt>
    <dgm:pt modelId="{04A27B4E-07E1-4A2C-B7EE-9045428D0313}" type="pres">
      <dgm:prSet presAssocID="{4E383153-6699-4A33-93D4-0D44745D97AA}" presName="Parent" presStyleLbl="node0" presStyleIdx="0" presStyleCnt="1" custScaleX="87401" custScaleY="89197" custLinFactNeighborX="-40728" custLinFactNeighborY="-22458">
        <dgm:presLayoutVars>
          <dgm:chMax val="6"/>
          <dgm:chPref val="6"/>
        </dgm:presLayoutVars>
      </dgm:prSet>
      <dgm:spPr/>
    </dgm:pt>
    <dgm:pt modelId="{6223DEF7-ADE5-4A02-8815-B6BE57A44F45}" type="pres">
      <dgm:prSet presAssocID="{2E48CBE4-9D0F-4EE5-8832-C779440B8CF5}" presName="Accent1" presStyleCnt="0"/>
      <dgm:spPr/>
    </dgm:pt>
    <dgm:pt modelId="{EE5694F6-7FE1-4CBE-80BE-9305FFAD91EE}" type="pres">
      <dgm:prSet presAssocID="{2E48CBE4-9D0F-4EE5-8832-C779440B8CF5}" presName="Accent" presStyleLbl="bgShp" presStyleIdx="0" presStyleCnt="2"/>
      <dgm:spPr/>
    </dgm:pt>
    <dgm:pt modelId="{21139F20-6FFE-40E8-9BB9-FAC68C424BF4}" type="pres">
      <dgm:prSet presAssocID="{2E48CBE4-9D0F-4EE5-8832-C779440B8CF5}" presName="Child1" presStyleLbl="node1" presStyleIdx="0" presStyleCnt="2" custScaleX="109900" custScaleY="112825" custLinFactNeighborX="56402" custLinFactNeighborY="32879">
        <dgm:presLayoutVars>
          <dgm:chMax val="0"/>
          <dgm:chPref val="0"/>
          <dgm:bulletEnabled val="1"/>
        </dgm:presLayoutVars>
      </dgm:prSet>
      <dgm:spPr/>
    </dgm:pt>
    <dgm:pt modelId="{16D53ABD-9536-48E7-9CC6-E245F780EE30}" type="pres">
      <dgm:prSet presAssocID="{1A589C6E-2B93-47F6-874C-881829FD4316}" presName="Accent2" presStyleCnt="0"/>
      <dgm:spPr/>
    </dgm:pt>
    <dgm:pt modelId="{5C718228-5D14-4563-8BAA-72DC8F5B3E0F}" type="pres">
      <dgm:prSet presAssocID="{1A589C6E-2B93-47F6-874C-881829FD4316}" presName="Accent" presStyleLbl="bgShp" presStyleIdx="1" presStyleCnt="2" custFlipVert="1" custFlipHor="1" custScaleX="109435" custScaleY="81894" custLinFactNeighborX="-83303" custLinFactNeighborY="66266"/>
      <dgm:spPr>
        <a:xfrm flipH="1" flipV="1">
          <a:off x="3538772" y="2501748"/>
          <a:ext cx="1303798" cy="840650"/>
        </a:xfrm>
        <a:prstGeom prst="hexagon">
          <a:avLst>
            <a:gd name="adj" fmla="val 28900"/>
            <a:gd name="vf" fmla="val 115470"/>
          </a:avLst>
        </a:prstGeom>
        <a:solidFill>
          <a:srgbClr val="A5A5A5">
            <a:tint val="40000"/>
            <a:hueOff val="0"/>
            <a:satOff val="0"/>
            <a:lumOff val="0"/>
            <a:alphaOff val="0"/>
          </a:srgbClr>
        </a:solidFill>
        <a:ln>
          <a:noFill/>
        </a:ln>
        <a:effectLst/>
      </dgm:spPr>
    </dgm:pt>
    <dgm:pt modelId="{431CE0C6-6F1E-46CD-B9CC-1139964987F2}" type="pres">
      <dgm:prSet presAssocID="{1A589C6E-2B93-47F6-874C-881829FD4316}" presName="Child2" presStyleLbl="node1" presStyleIdx="1" presStyleCnt="2" custScaleX="114724" custScaleY="111157" custLinFactNeighborX="-43957" custLinFactNeighborY="-29943">
        <dgm:presLayoutVars>
          <dgm:chMax val="0"/>
          <dgm:chPref val="0"/>
          <dgm:bulletEnabled val="1"/>
        </dgm:presLayoutVars>
      </dgm:prSet>
      <dgm:spPr/>
    </dgm:pt>
  </dgm:ptLst>
  <dgm:cxnLst>
    <dgm:cxn modelId="{A3C9FC06-5994-45C5-85DF-43786ACDFB78}" type="presOf" srcId="{111E35C2-B21A-4485-A76D-DE7B0B1185D9}" destId="{6CE065DE-F054-44BB-B686-A8F712CD312D}" srcOrd="0" destOrd="0" presId="urn:microsoft.com/office/officeart/2011/layout/HexagonRadial"/>
    <dgm:cxn modelId="{D46AEA23-7E3C-4EDA-BFFE-55E9597EA3C9}" srcId="{4E383153-6699-4A33-93D4-0D44745D97AA}" destId="{2E48CBE4-9D0F-4EE5-8832-C779440B8CF5}" srcOrd="0" destOrd="0" parTransId="{7BAC4E8B-1130-4C5B-81E2-F9F853A96CE7}" sibTransId="{A4517351-8F0D-43E0-B2BE-C89697FFBAD1}"/>
    <dgm:cxn modelId="{DFBE0339-C799-4344-9857-EDA100AB7A13}" srcId="{4E383153-6699-4A33-93D4-0D44745D97AA}" destId="{1A589C6E-2B93-47F6-874C-881829FD4316}" srcOrd="1" destOrd="0" parTransId="{434E366E-C459-495A-A789-29FAA6C76FE1}" sibTransId="{60F9119F-1098-4AB5-8FDF-C46545509D6A}"/>
    <dgm:cxn modelId="{4588704B-CB08-4CC1-9B26-CFF83857F378}" type="presOf" srcId="{4E383153-6699-4A33-93D4-0D44745D97AA}" destId="{04A27B4E-07E1-4A2C-B7EE-9045428D0313}" srcOrd="0" destOrd="0" presId="urn:microsoft.com/office/officeart/2011/layout/HexagonRadial"/>
    <dgm:cxn modelId="{23C18DCD-19CD-40EE-A21D-FC515D3B0B5A}" type="presOf" srcId="{2E48CBE4-9D0F-4EE5-8832-C779440B8CF5}" destId="{21139F20-6FFE-40E8-9BB9-FAC68C424BF4}" srcOrd="0" destOrd="0" presId="urn:microsoft.com/office/officeart/2011/layout/HexagonRadial"/>
    <dgm:cxn modelId="{D8831ECE-A696-486B-8240-4612541A5188}" type="presOf" srcId="{1A589C6E-2B93-47F6-874C-881829FD4316}" destId="{431CE0C6-6F1E-46CD-B9CC-1139964987F2}" srcOrd="0" destOrd="0" presId="urn:microsoft.com/office/officeart/2011/layout/HexagonRadial"/>
    <dgm:cxn modelId="{328A5EDE-7D15-4B0E-B002-610B7CEADDBA}" srcId="{111E35C2-B21A-4485-A76D-DE7B0B1185D9}" destId="{1F075228-1C27-4DCC-8AC3-14C413D74E05}" srcOrd="1" destOrd="0" parTransId="{36B660CB-14BB-41C4-9482-E6752D620A5D}" sibTransId="{E1D471FD-FE35-45FE-8050-78ED19B7A5A8}"/>
    <dgm:cxn modelId="{8ACA5DEA-86DA-47C1-ABE0-68977B76B6CD}" srcId="{111E35C2-B21A-4485-A76D-DE7B0B1185D9}" destId="{4E383153-6699-4A33-93D4-0D44745D97AA}" srcOrd="0" destOrd="0" parTransId="{1E58ECA6-1B0B-49E4-9FB0-45921BE2D982}" sibTransId="{A74C7565-8075-4F2A-BC79-9257FCAD6458}"/>
    <dgm:cxn modelId="{61FD76BB-1F60-4B13-82A8-13B5FFB4B5C4}" type="presParOf" srcId="{6CE065DE-F054-44BB-B686-A8F712CD312D}" destId="{04A27B4E-07E1-4A2C-B7EE-9045428D0313}" srcOrd="0" destOrd="0" presId="urn:microsoft.com/office/officeart/2011/layout/HexagonRadial"/>
    <dgm:cxn modelId="{1FA1AABB-0C88-4149-BC5B-2C6456FD549F}" type="presParOf" srcId="{6CE065DE-F054-44BB-B686-A8F712CD312D}" destId="{6223DEF7-ADE5-4A02-8815-B6BE57A44F45}" srcOrd="1" destOrd="0" presId="urn:microsoft.com/office/officeart/2011/layout/HexagonRadial"/>
    <dgm:cxn modelId="{FFD4BE1E-B77F-4D78-9E15-6A911F75FA8B}" type="presParOf" srcId="{6223DEF7-ADE5-4A02-8815-B6BE57A44F45}" destId="{EE5694F6-7FE1-4CBE-80BE-9305FFAD91EE}" srcOrd="0" destOrd="0" presId="urn:microsoft.com/office/officeart/2011/layout/HexagonRadial"/>
    <dgm:cxn modelId="{28561E64-AD91-4762-9F85-6B0400D11C9D}" type="presParOf" srcId="{6CE065DE-F054-44BB-B686-A8F712CD312D}" destId="{21139F20-6FFE-40E8-9BB9-FAC68C424BF4}" srcOrd="2" destOrd="0" presId="urn:microsoft.com/office/officeart/2011/layout/HexagonRadial"/>
    <dgm:cxn modelId="{8E843DF3-2299-4C02-B1FB-CBD0AAE08231}" type="presParOf" srcId="{6CE065DE-F054-44BB-B686-A8F712CD312D}" destId="{16D53ABD-9536-48E7-9CC6-E245F780EE30}" srcOrd="3" destOrd="0" presId="urn:microsoft.com/office/officeart/2011/layout/HexagonRadial"/>
    <dgm:cxn modelId="{62997073-4768-4CB1-96F8-B883A41BD473}" type="presParOf" srcId="{16D53ABD-9536-48E7-9CC6-E245F780EE30}" destId="{5C718228-5D14-4563-8BAA-72DC8F5B3E0F}" srcOrd="0" destOrd="0" presId="urn:microsoft.com/office/officeart/2011/layout/HexagonRadial"/>
    <dgm:cxn modelId="{75779CF0-A646-4A67-8F5F-D2922410AA58}" type="presParOf" srcId="{6CE065DE-F054-44BB-B686-A8F712CD312D}" destId="{431CE0C6-6F1E-46CD-B9CC-1139964987F2}" srcOrd="4" destOrd="0" presId="urn:microsoft.com/office/officeart/2011/layout/HexagonRadial"/>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F9DD0BE-11C9-4D9A-B78B-0C72C9334FD4}">
      <dsp:nvSpPr>
        <dsp:cNvPr id="0" name=""/>
        <dsp:cNvSpPr/>
      </dsp:nvSpPr>
      <dsp:spPr>
        <a:xfrm>
          <a:off x="1896716" y="2192"/>
          <a:ext cx="2705527" cy="1643808"/>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FontTx/>
            <a:buNone/>
          </a:pPr>
          <a:r>
            <a:rPr lang="pt-BR" sz="1800" kern="1200" dirty="0">
              <a:solidFill>
                <a:srgbClr val="002060"/>
              </a:solidFill>
            </a:rPr>
            <a:t>Contexto econômico exige </a:t>
          </a:r>
          <a:r>
            <a:rPr lang="pt-BR" sz="1800" b="1" kern="1200" dirty="0">
              <a:solidFill>
                <a:srgbClr val="002060"/>
              </a:solidFill>
            </a:rPr>
            <a:t>maior eficiência </a:t>
          </a:r>
          <a:r>
            <a:rPr lang="pt-BR" sz="1800" kern="1200" dirty="0">
              <a:solidFill>
                <a:srgbClr val="002060"/>
              </a:solidFill>
            </a:rPr>
            <a:t>na aplicação dos recursos públicos</a:t>
          </a:r>
          <a:endParaRPr lang="pt-BR" sz="1800" kern="1200" dirty="0"/>
        </a:p>
      </dsp:txBody>
      <dsp:txXfrm>
        <a:off x="2292931" y="242922"/>
        <a:ext cx="1913097" cy="1162348"/>
      </dsp:txXfrm>
    </dsp:sp>
    <dsp:sp modelId="{FED15D92-5BB9-4F41-99F3-DDBC094C773B}">
      <dsp:nvSpPr>
        <dsp:cNvPr id="0" name=""/>
        <dsp:cNvSpPr/>
      </dsp:nvSpPr>
      <dsp:spPr>
        <a:xfrm>
          <a:off x="2772775" y="1779477"/>
          <a:ext cx="953408" cy="953408"/>
        </a:xfrm>
        <a:prstGeom prst="mathPlus">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711200">
            <a:lnSpc>
              <a:spcPct val="90000"/>
            </a:lnSpc>
            <a:spcBef>
              <a:spcPct val="0"/>
            </a:spcBef>
            <a:spcAft>
              <a:spcPct val="35000"/>
            </a:spcAft>
            <a:buNone/>
          </a:pPr>
          <a:endParaRPr lang="pt-BR" sz="1600" kern="1200"/>
        </a:p>
      </dsp:txBody>
      <dsp:txXfrm>
        <a:off x="2899149" y="2144060"/>
        <a:ext cx="700660" cy="224242"/>
      </dsp:txXfrm>
    </dsp:sp>
    <dsp:sp modelId="{3B594BBC-4872-4855-A3C5-45A247A1F72D}">
      <dsp:nvSpPr>
        <dsp:cNvPr id="0" name=""/>
        <dsp:cNvSpPr/>
      </dsp:nvSpPr>
      <dsp:spPr>
        <a:xfrm>
          <a:off x="1800668" y="2866363"/>
          <a:ext cx="2897622" cy="1643808"/>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FontTx/>
            <a:buNone/>
          </a:pPr>
          <a:r>
            <a:rPr lang="pt-BR" sz="1600" kern="1200" dirty="0">
              <a:solidFill>
                <a:srgbClr val="002060"/>
              </a:solidFill>
            </a:rPr>
            <a:t>O papel da auditoria junto à gestão é fundamental para </a:t>
          </a:r>
          <a:r>
            <a:rPr lang="pt-BR" sz="1600" b="1" kern="1200" dirty="0">
              <a:solidFill>
                <a:srgbClr val="002060"/>
              </a:solidFill>
            </a:rPr>
            <a:t>agregar valor</a:t>
          </a:r>
          <a:r>
            <a:rPr lang="pt-BR" sz="1600" kern="1200" dirty="0">
              <a:solidFill>
                <a:srgbClr val="002060"/>
              </a:solidFill>
            </a:rPr>
            <a:t> e melhorar o atingimento dos resultados</a:t>
          </a:r>
          <a:endParaRPr lang="pt-BR" sz="1600" kern="1200" dirty="0"/>
        </a:p>
      </dsp:txBody>
      <dsp:txXfrm>
        <a:off x="2225015" y="3107093"/>
        <a:ext cx="2048928" cy="1162348"/>
      </dsp:txXfrm>
    </dsp:sp>
    <dsp:sp modelId="{EDF9BF10-E71B-4AE3-BD4C-F1A4C29A9178}">
      <dsp:nvSpPr>
        <dsp:cNvPr id="0" name=""/>
        <dsp:cNvSpPr/>
      </dsp:nvSpPr>
      <dsp:spPr>
        <a:xfrm rot="21593753">
          <a:off x="5395029" y="1945192"/>
          <a:ext cx="1477089" cy="611496"/>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1155700">
            <a:lnSpc>
              <a:spcPct val="90000"/>
            </a:lnSpc>
            <a:spcBef>
              <a:spcPct val="0"/>
            </a:spcBef>
            <a:spcAft>
              <a:spcPct val="35000"/>
            </a:spcAft>
            <a:buNone/>
          </a:pPr>
          <a:endParaRPr lang="pt-BR" sz="2600" kern="1200"/>
        </a:p>
      </dsp:txBody>
      <dsp:txXfrm>
        <a:off x="5395029" y="2067658"/>
        <a:ext cx="1293640" cy="366898"/>
      </dsp:txXfrm>
    </dsp:sp>
    <dsp:sp modelId="{3D458021-E91D-4484-ACDE-F119C780D8C8}">
      <dsp:nvSpPr>
        <dsp:cNvPr id="0" name=""/>
        <dsp:cNvSpPr/>
      </dsp:nvSpPr>
      <dsp:spPr>
        <a:xfrm>
          <a:off x="7485244" y="601689"/>
          <a:ext cx="3287616" cy="3287616"/>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0640" tIns="40640" rIns="40640" bIns="40640" numCol="1" spcCol="1270" anchor="ctr" anchorCtr="0">
          <a:noAutofit/>
        </a:bodyPr>
        <a:lstStyle/>
        <a:p>
          <a:pPr marL="0" lvl="0" indent="0" algn="ctr" defTabSz="1422400">
            <a:lnSpc>
              <a:spcPct val="90000"/>
            </a:lnSpc>
            <a:spcBef>
              <a:spcPct val="0"/>
            </a:spcBef>
            <a:spcAft>
              <a:spcPct val="35000"/>
            </a:spcAft>
            <a:buNone/>
          </a:pPr>
          <a:r>
            <a:rPr lang="pt-BR" sz="3200" kern="1200" dirty="0"/>
            <a:t>Análise de risco para realização dos trabalhos</a:t>
          </a:r>
        </a:p>
      </dsp:txBody>
      <dsp:txXfrm>
        <a:off x="7966704" y="1083149"/>
        <a:ext cx="2324696" cy="2324696"/>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F8FA5CD-4622-47A0-93B4-6B289974C3EC}">
      <dsp:nvSpPr>
        <dsp:cNvPr id="0" name=""/>
        <dsp:cNvSpPr/>
      </dsp:nvSpPr>
      <dsp:spPr>
        <a:xfrm>
          <a:off x="0" y="0"/>
          <a:ext cx="9952990" cy="1042396"/>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l" defTabSz="844550">
            <a:lnSpc>
              <a:spcPct val="90000"/>
            </a:lnSpc>
            <a:spcBef>
              <a:spcPct val="0"/>
            </a:spcBef>
            <a:spcAft>
              <a:spcPct val="35000"/>
            </a:spcAft>
            <a:buNone/>
          </a:pPr>
          <a:r>
            <a:rPr lang="pt-BR" sz="1900" kern="1200" dirty="0"/>
            <a:t>Trabalhos Obrigatórios: caráter normativo de execução obrigatória;</a:t>
          </a:r>
        </a:p>
      </dsp:txBody>
      <dsp:txXfrm>
        <a:off x="30531" y="30531"/>
        <a:ext cx="8828162" cy="981334"/>
      </dsp:txXfrm>
    </dsp:sp>
    <dsp:sp modelId="{02A02278-C4E2-4619-A410-611B238EE663}">
      <dsp:nvSpPr>
        <dsp:cNvPr id="0" name=""/>
        <dsp:cNvSpPr/>
      </dsp:nvSpPr>
      <dsp:spPr>
        <a:xfrm>
          <a:off x="878204" y="1216129"/>
          <a:ext cx="9952990" cy="1042396"/>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l" defTabSz="844550">
            <a:lnSpc>
              <a:spcPct val="90000"/>
            </a:lnSpc>
            <a:spcBef>
              <a:spcPct val="0"/>
            </a:spcBef>
            <a:spcAft>
              <a:spcPct val="35000"/>
            </a:spcAft>
            <a:buNone/>
          </a:pPr>
          <a:r>
            <a:rPr lang="pt-BR" sz="1900" kern="1200" dirty="0"/>
            <a:t>Trabalhos Estratégicos: critérios de riscos, materialidade, relevância e criticidade;</a:t>
          </a:r>
        </a:p>
      </dsp:txBody>
      <dsp:txXfrm>
        <a:off x="908735" y="1246660"/>
        <a:ext cx="8336165" cy="981334"/>
      </dsp:txXfrm>
    </dsp:sp>
    <dsp:sp modelId="{3F1AD646-978C-4265-A8A7-873EB7E1F26B}">
      <dsp:nvSpPr>
        <dsp:cNvPr id="0" name=""/>
        <dsp:cNvSpPr/>
      </dsp:nvSpPr>
      <dsp:spPr>
        <a:xfrm>
          <a:off x="1756409" y="2432258"/>
          <a:ext cx="9952990" cy="1042396"/>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l" defTabSz="844550">
            <a:lnSpc>
              <a:spcPct val="90000"/>
            </a:lnSpc>
            <a:spcBef>
              <a:spcPct val="0"/>
            </a:spcBef>
            <a:spcAft>
              <a:spcPct val="35000"/>
            </a:spcAft>
            <a:buNone/>
          </a:pPr>
          <a:r>
            <a:rPr lang="pt-BR" sz="1900" kern="1200" dirty="0"/>
            <a:t>Outros Trabalhos Operacionais: demais trabalhos identificados como oportunos para agregar valor à gestão.</a:t>
          </a:r>
        </a:p>
      </dsp:txBody>
      <dsp:txXfrm>
        <a:off x="1786940" y="2462789"/>
        <a:ext cx="8336165" cy="981334"/>
      </dsp:txXfrm>
    </dsp:sp>
    <dsp:sp modelId="{A7B2B270-4D2A-4CF3-83FF-378786681E6F}">
      <dsp:nvSpPr>
        <dsp:cNvPr id="0" name=""/>
        <dsp:cNvSpPr/>
      </dsp:nvSpPr>
      <dsp:spPr>
        <a:xfrm>
          <a:off x="9275432" y="790484"/>
          <a:ext cx="677557" cy="677557"/>
        </a:xfrm>
        <a:prstGeom prst="downArrow">
          <a:avLst>
            <a:gd name="adj1" fmla="val 55000"/>
            <a:gd name="adj2" fmla="val 45000"/>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4130" tIns="24130" rIns="24130" bIns="24130" numCol="1" spcCol="1270" anchor="ctr" anchorCtr="0">
          <a:noAutofit/>
        </a:bodyPr>
        <a:lstStyle/>
        <a:p>
          <a:pPr marL="0" lvl="0" indent="0" algn="ctr" defTabSz="844550">
            <a:lnSpc>
              <a:spcPct val="90000"/>
            </a:lnSpc>
            <a:spcBef>
              <a:spcPct val="0"/>
            </a:spcBef>
            <a:spcAft>
              <a:spcPct val="35000"/>
            </a:spcAft>
            <a:buNone/>
          </a:pPr>
          <a:endParaRPr lang="pt-BR" sz="1900" kern="1200"/>
        </a:p>
      </dsp:txBody>
      <dsp:txXfrm>
        <a:off x="9427882" y="790484"/>
        <a:ext cx="372657" cy="509862"/>
      </dsp:txXfrm>
    </dsp:sp>
    <dsp:sp modelId="{47457193-EB21-4430-A311-D87E443484D1}">
      <dsp:nvSpPr>
        <dsp:cNvPr id="0" name=""/>
        <dsp:cNvSpPr/>
      </dsp:nvSpPr>
      <dsp:spPr>
        <a:xfrm>
          <a:off x="10153637" y="1999663"/>
          <a:ext cx="677557" cy="677557"/>
        </a:xfrm>
        <a:prstGeom prst="downArrow">
          <a:avLst>
            <a:gd name="adj1" fmla="val 55000"/>
            <a:gd name="adj2" fmla="val 45000"/>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4130" tIns="24130" rIns="24130" bIns="24130" numCol="1" spcCol="1270" anchor="ctr" anchorCtr="0">
          <a:noAutofit/>
        </a:bodyPr>
        <a:lstStyle/>
        <a:p>
          <a:pPr marL="0" lvl="0" indent="0" algn="ctr" defTabSz="844550">
            <a:lnSpc>
              <a:spcPct val="90000"/>
            </a:lnSpc>
            <a:spcBef>
              <a:spcPct val="0"/>
            </a:spcBef>
            <a:spcAft>
              <a:spcPct val="35000"/>
            </a:spcAft>
            <a:buNone/>
          </a:pPr>
          <a:endParaRPr lang="pt-BR" sz="1900" kern="1200"/>
        </a:p>
      </dsp:txBody>
      <dsp:txXfrm>
        <a:off x="10306087" y="1999663"/>
        <a:ext cx="372657" cy="509862"/>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4A27B4E-07E1-4A2C-B7EE-9045428D0313}">
      <dsp:nvSpPr>
        <dsp:cNvPr id="0" name=""/>
        <dsp:cNvSpPr/>
      </dsp:nvSpPr>
      <dsp:spPr>
        <a:xfrm>
          <a:off x="543319" y="650641"/>
          <a:ext cx="2759480" cy="2435910"/>
        </a:xfrm>
        <a:prstGeom prst="hexagon">
          <a:avLst>
            <a:gd name="adj" fmla="val 28570"/>
            <a:gd name="vf" fmla="val 115470"/>
          </a:avLst>
        </a:prstGeom>
        <a:solidFill>
          <a:sysClr val="windowText" lastClr="000000">
            <a:lumMod val="50000"/>
            <a:lumOff val="50000"/>
          </a:sysClr>
        </a:solidFill>
        <a:ln w="19050" cap="flat" cmpd="sng" algn="ctr">
          <a:solidFill>
            <a:sysClr val="window" lastClr="FFFFFF">
              <a:hueOff val="0"/>
              <a:satOff val="0"/>
              <a:lumOff val="0"/>
              <a:alphaOff val="0"/>
            </a:sys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35560" tIns="35560" rIns="35560" bIns="35560" numCol="1" spcCol="1270" anchor="ctr" anchorCtr="0">
          <a:noAutofit/>
        </a:bodyPr>
        <a:lstStyle/>
        <a:p>
          <a:pPr marL="0" lvl="0" indent="0" algn="ctr" defTabSz="1244600" rtl="0">
            <a:lnSpc>
              <a:spcPct val="90000"/>
            </a:lnSpc>
            <a:spcBef>
              <a:spcPct val="0"/>
            </a:spcBef>
            <a:spcAft>
              <a:spcPct val="35000"/>
            </a:spcAft>
            <a:buNone/>
          </a:pPr>
          <a:r>
            <a:rPr lang="pt-BR" sz="2800" kern="1200" dirty="0">
              <a:solidFill>
                <a:sysClr val="window" lastClr="FFFFFF"/>
              </a:solidFill>
              <a:latin typeface="Calibri"/>
              <a:ea typeface="+mn-ea"/>
              <a:cs typeface="+mn-cs"/>
            </a:rPr>
            <a:t>50</a:t>
          </a:r>
          <a:r>
            <a:rPr lang="pt-BR" sz="2000" kern="1200" dirty="0">
              <a:solidFill>
                <a:sysClr val="window" lastClr="FFFFFF"/>
              </a:solidFill>
              <a:latin typeface="Calibri"/>
              <a:ea typeface="+mn-ea"/>
              <a:cs typeface="+mn-cs"/>
            </a:rPr>
            <a:t> Investigações relacionadas à Lava Jato, incluindo casos de suborno transnacional</a:t>
          </a:r>
        </a:p>
      </dsp:txBody>
      <dsp:txXfrm>
        <a:off x="1006267" y="1059305"/>
        <a:ext cx="1833584" cy="1618582"/>
      </dsp:txXfrm>
    </dsp:sp>
    <dsp:sp modelId="{5C718228-5D14-4563-8BAA-72DC8F5B3E0F}">
      <dsp:nvSpPr>
        <dsp:cNvPr id="0" name=""/>
        <dsp:cNvSpPr/>
      </dsp:nvSpPr>
      <dsp:spPr>
        <a:xfrm flipH="1" flipV="1">
          <a:off x="3948942" y="2501748"/>
          <a:ext cx="1303798" cy="840650"/>
        </a:xfrm>
        <a:prstGeom prst="hexagon">
          <a:avLst>
            <a:gd name="adj" fmla="val 28900"/>
            <a:gd name="vf" fmla="val 115470"/>
          </a:avLst>
        </a:prstGeom>
        <a:solidFill>
          <a:srgbClr val="A5A5A5">
            <a:tint val="40000"/>
            <a:hueOff val="0"/>
            <a:satOff val="0"/>
            <a:lumOff val="0"/>
            <a:alphaOff val="0"/>
          </a:srgbClr>
        </a:solidFill>
        <a:ln>
          <a:noFill/>
        </a:ln>
        <a:effectLst/>
      </dsp:spPr>
      <dsp:style>
        <a:lnRef idx="0">
          <a:scrgbClr r="0" g="0" b="0"/>
        </a:lnRef>
        <a:fillRef idx="1">
          <a:scrgbClr r="0" g="0" b="0"/>
        </a:fillRef>
        <a:effectRef idx="0">
          <a:scrgbClr r="0" g="0" b="0"/>
        </a:effectRef>
        <a:fontRef idx="minor"/>
      </dsp:style>
    </dsp:sp>
    <dsp:sp modelId="{21139F20-6FFE-40E8-9BB9-FAC68C424BF4}">
      <dsp:nvSpPr>
        <dsp:cNvPr id="0" name=""/>
        <dsp:cNvSpPr/>
      </dsp:nvSpPr>
      <dsp:spPr>
        <a:xfrm>
          <a:off x="5625094" y="601772"/>
          <a:ext cx="2843151" cy="2525526"/>
        </a:xfrm>
        <a:prstGeom prst="hexagon">
          <a:avLst>
            <a:gd name="adj" fmla="val 28570"/>
            <a:gd name="vf" fmla="val 115470"/>
          </a:avLst>
        </a:prstGeom>
        <a:solidFill>
          <a:sysClr val="windowText" lastClr="000000">
            <a:lumMod val="50000"/>
            <a:lumOff val="50000"/>
          </a:sysClr>
        </a:solidFill>
        <a:ln w="19050" cap="flat" cmpd="sng" algn="ctr">
          <a:solidFill>
            <a:sysClr val="window" lastClr="FFFFFF">
              <a:hueOff val="0"/>
              <a:satOff val="0"/>
              <a:lumOff val="0"/>
              <a:alphaOff val="0"/>
            </a:sys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800100" rtl="0">
            <a:lnSpc>
              <a:spcPct val="90000"/>
            </a:lnSpc>
            <a:spcBef>
              <a:spcPct val="0"/>
            </a:spcBef>
            <a:spcAft>
              <a:spcPct val="35000"/>
            </a:spcAft>
            <a:buNone/>
          </a:pPr>
          <a:r>
            <a:rPr lang="pt-BR" sz="1800" kern="1200" dirty="0">
              <a:solidFill>
                <a:sysClr val="window" lastClr="FFFFFF"/>
              </a:solidFill>
              <a:latin typeface="Calibri"/>
              <a:ea typeface="+mn-ea"/>
              <a:cs typeface="+mn-cs"/>
            </a:rPr>
            <a:t>Inidoneidade de grandes empresas</a:t>
          </a:r>
          <a:r>
            <a:rPr lang="pt-BR" sz="2000" kern="1200" dirty="0">
              <a:solidFill>
                <a:sysClr val="window" lastClr="FFFFFF"/>
              </a:solidFill>
              <a:latin typeface="Calibri"/>
              <a:ea typeface="+mn-ea"/>
              <a:cs typeface="+mn-cs"/>
            </a:rPr>
            <a:t>: Mendes Júnior, Delta, Gautama, </a:t>
          </a:r>
          <a:r>
            <a:rPr lang="pt-BR" sz="2000" kern="1200" dirty="0" err="1">
              <a:solidFill>
                <a:sysClr val="window" lastClr="FFFFFF"/>
              </a:solidFill>
              <a:latin typeface="Calibri"/>
              <a:ea typeface="+mn-ea"/>
              <a:cs typeface="+mn-cs"/>
            </a:rPr>
            <a:t>Iesa</a:t>
          </a:r>
          <a:r>
            <a:rPr lang="pt-BR" sz="2000" kern="1200" dirty="0">
              <a:solidFill>
                <a:sysClr val="window" lastClr="FFFFFF"/>
              </a:solidFill>
              <a:latin typeface="Calibri"/>
              <a:ea typeface="+mn-ea"/>
              <a:cs typeface="+mn-cs"/>
            </a:rPr>
            <a:t>, Jaraguá.</a:t>
          </a:r>
        </a:p>
      </dsp:txBody>
      <dsp:txXfrm>
        <a:off x="6104330" y="1027470"/>
        <a:ext cx="1884679" cy="1674130"/>
      </dsp:txXfrm>
    </dsp:sp>
    <dsp:sp modelId="{431CE0C6-6F1E-46CD-B9CC-1139964987F2}">
      <dsp:nvSpPr>
        <dsp:cNvPr id="0" name=""/>
        <dsp:cNvSpPr/>
      </dsp:nvSpPr>
      <dsp:spPr>
        <a:xfrm>
          <a:off x="2966372" y="1920415"/>
          <a:ext cx="2967949" cy="2488189"/>
        </a:xfrm>
        <a:prstGeom prst="hexagon">
          <a:avLst>
            <a:gd name="adj" fmla="val 28570"/>
            <a:gd name="vf" fmla="val 115470"/>
          </a:avLst>
        </a:prstGeom>
        <a:solidFill>
          <a:sysClr val="windowText" lastClr="000000">
            <a:lumMod val="50000"/>
            <a:lumOff val="50000"/>
          </a:sysClr>
        </a:solidFill>
        <a:ln w="19050" cap="flat" cmpd="sng" algn="ctr">
          <a:solidFill>
            <a:sysClr val="window" lastClr="FFFFFF">
              <a:hueOff val="0"/>
              <a:satOff val="0"/>
              <a:lumOff val="0"/>
              <a:alphaOff val="0"/>
            </a:sys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30480" tIns="30480" rIns="30480" bIns="30480" numCol="1" spcCol="1270" anchor="ctr" anchorCtr="0">
          <a:noAutofit/>
        </a:bodyPr>
        <a:lstStyle/>
        <a:p>
          <a:pPr marL="0" lvl="0" indent="0" algn="ctr" defTabSz="1066800" rtl="0">
            <a:lnSpc>
              <a:spcPct val="90000"/>
            </a:lnSpc>
            <a:spcBef>
              <a:spcPct val="0"/>
            </a:spcBef>
            <a:spcAft>
              <a:spcPct val="35000"/>
            </a:spcAft>
            <a:buNone/>
          </a:pPr>
          <a:r>
            <a:rPr lang="pt-BR" sz="2400" kern="1200" dirty="0">
              <a:solidFill>
                <a:sysClr val="window" lastClr="FFFFFF"/>
              </a:solidFill>
              <a:latin typeface="Calibri"/>
              <a:ea typeface="+mn-ea"/>
              <a:cs typeface="+mn-cs"/>
            </a:rPr>
            <a:t>46 </a:t>
          </a:r>
          <a:r>
            <a:rPr lang="pt-BR" sz="2000" kern="1200" dirty="0">
              <a:solidFill>
                <a:sysClr val="window" lastClr="FFFFFF"/>
              </a:solidFill>
              <a:latin typeface="Calibri"/>
              <a:ea typeface="+mn-ea"/>
              <a:cs typeface="+mn-cs"/>
            </a:rPr>
            <a:t>apenações pela CGU</a:t>
          </a:r>
        </a:p>
      </dsp:txBody>
      <dsp:txXfrm>
        <a:off x="3450660" y="2326419"/>
        <a:ext cx="1999373" cy="1676181"/>
      </dsp:txXfrm>
    </dsp:sp>
  </dsp:spTree>
</dsp:drawing>
</file>

<file path=ppt/diagrams/layout1.xml><?xml version="1.0" encoding="utf-8"?>
<dgm:layoutDef xmlns:dgm="http://schemas.openxmlformats.org/drawingml/2006/diagram" xmlns:a="http://schemas.openxmlformats.org/drawingml/2006/main" uniqueId="urn:microsoft.com/office/officeart/2005/8/layout/equation2">
  <dgm:title val=""/>
  <dgm:desc val=""/>
  <dgm:catLst>
    <dgm:cat type="relationship" pri="18000"/>
    <dgm:cat type="process" pri="26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param type="linDir" val="fromL"/>
          <dgm:param type="fallback" val="2D"/>
        </dgm:alg>
      </dgm:if>
      <dgm:else name="Name3">
        <dgm:alg type="lin">
          <dgm:param type="linDir" val="fromR"/>
          <dgm:param type="fallback" val="2D"/>
        </dgm:alg>
      </dgm:else>
    </dgm:choose>
    <dgm:shape xmlns:r="http://schemas.openxmlformats.org/officeDocument/2006/relationships" r:blip="">
      <dgm:adjLst/>
    </dgm:shape>
    <dgm:presOf/>
    <dgm:choose name="Name4">
      <dgm:if name="Name5" axis="ch" ptType="node" func="cnt" op="gte" val="3">
        <dgm:constrLst>
          <dgm:constr type="h" for="des" forName="node" refType="w" fact="0.5"/>
          <dgm:constr type="w" for="ch" forName="lastNode" refType="w"/>
          <dgm:constr type="w" for="des" forName="node" refType="h" refFor="des" refForName="node"/>
          <dgm:constr type="w" for="ch" forName="sibTransLast" refType="h" refFor="des" refForName="node" fact="0.6"/>
          <dgm:constr type="h" for="des" forName="sibTrans" refType="h" refFor="des" refForName="node" op="equ" fact="0.58"/>
          <dgm:constr type="w" for="des" forName="sibTrans" refType="h" refFor="des" refForName="sibTrans" op="equ"/>
          <dgm:constr type="primFontSz" for="ch" forName="lastNode" op="equ" val="65"/>
          <dgm:constr type="primFontSz" for="des" forName="node" op="equ" val="65"/>
          <dgm:constr type="primFontSz" for="des" forName="sibTrans" val="55"/>
          <dgm:constr type="primFontSz" for="des" forName="sibTrans" refType="primFontSz" refFor="des" refForName="node" op="lte" fact="0.8"/>
          <dgm:constr type="primFontSz" for="des" forName="connectorText" refType="primFontSz" refFor="des" refForName="node" op="lte" fact="0.8"/>
          <dgm:constr type="primFontSz" for="des" forName="connectorText" refType="primFontSz" refFor="des" refForName="sibTrans" op="equ"/>
          <dgm:constr type="h" for="des" forName="spacerT" refType="h" refFor="des" refForName="sibTrans" fact="0.14"/>
          <dgm:constr type="h" for="des" forName="spacerB" refType="h" refFor="des" refForName="sibTrans" fact="0.14"/>
        </dgm:constrLst>
      </dgm:if>
      <dgm:else name="Name6">
        <dgm:constrLst>
          <dgm:constr type="h" for="des" forName="node" refType="w"/>
          <dgm:constr type="w" for="ch" forName="lastNode" refType="w"/>
          <dgm:constr type="w" for="des" forName="node" refType="h" refFor="des" refForName="node"/>
          <dgm:constr type="w" for="ch" forName="sibTransLast" refType="h" refFor="des" refForName="node" fact="0.6"/>
          <dgm:constr type="h" for="des" forName="sibTrans" refType="h" refFor="des" refForName="node" op="equ" fact="0.58"/>
          <dgm:constr type="w" for="des" forName="sibTrans" refType="h" refFor="des" refForName="sibTrans" op="equ"/>
          <dgm:constr type="primFontSz" for="des" forName="node" val="65"/>
          <dgm:constr type="primFontSz" for="ch" forName="lastNode" refType="primFontSz" refFor="des" refForName="node" op="equ"/>
          <dgm:constr type="primFontSz" for="des" forName="sibTrans" val="55"/>
          <dgm:constr type="primFontSz" for="des" forName="connectorText" refType="primFontSz" refFor="des" refForName="node" op="lte" fact="0.8"/>
          <dgm:constr type="primFontSz" for="des" forName="connectorText" refType="primFontSz" refFor="des" refForName="sibTrans" op="equ"/>
          <dgm:constr type="h" for="des" forName="spacerT" refType="h" refFor="des" refForName="sibTrans" fact="0.14"/>
          <dgm:constr type="h" for="des" forName="spacerB" refType="h" refFor="des" refForName="sibTrans" fact="0.14"/>
        </dgm:constrLst>
      </dgm:else>
    </dgm:choose>
    <dgm:ruleLst/>
    <dgm:choose name="Name7">
      <dgm:if name="Name8" axis="ch" ptType="node" func="cnt" op="gte" val="1">
        <dgm:layoutNode name="vNodes">
          <dgm:alg type="lin">
            <dgm:param type="linDir" val="fromT"/>
            <dgm:param type="fallback" val="2D"/>
          </dgm:alg>
          <dgm:shape xmlns:r="http://schemas.openxmlformats.org/officeDocument/2006/relationships" r:blip="">
            <dgm:adjLst/>
          </dgm:shape>
          <dgm:presOf/>
          <dgm:constrLst/>
          <dgm:ruleLst/>
          <dgm:forEach name="Name9" axis="ch" ptType="node">
            <dgm:choose name="Name10">
              <dgm:if name="Name11" axis="self" func="revPos" op="neq" val="1">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choose name="Name12">
                  <dgm:if name="Name13" axis="self" ptType="node" func="revPos" op="gt" val="2">
                    <dgm:forEach name="sibTransForEach" axis="followSib" ptType="sibTrans" cnt="1">
                      <dgm:layoutNode name="spacerT">
                        <dgm:alg type="sp"/>
                        <dgm:shape xmlns:r="http://schemas.openxmlformats.org/officeDocument/2006/relationships" r:blip="">
                          <dgm:adjLst/>
                        </dgm:shape>
                        <dgm:presOf axis="self"/>
                        <dgm:constrLst/>
                        <dgm:ruleLst/>
                      </dgm:layoutNode>
                      <dgm:layoutNode name="sibTrans">
                        <dgm:alg type="tx"/>
                        <dgm:shape xmlns:r="http://schemas.openxmlformats.org/officeDocument/2006/relationships" type="mathPlus" r:blip="">
                          <dgm:adjLst/>
                        </dgm:shape>
                        <dgm:presOf axis="self"/>
                        <dgm:constrLst>
                          <dgm:constr type="h" refType="w"/>
                          <dgm:constr type="lMarg"/>
                          <dgm:constr type="rMarg"/>
                          <dgm:constr type="tMarg"/>
                          <dgm:constr type="bMarg"/>
                        </dgm:constrLst>
                        <dgm:ruleLst>
                          <dgm:rule type="primFontSz" val="5" fact="NaN" max="NaN"/>
                        </dgm:ruleLst>
                      </dgm:layoutNode>
                      <dgm:layoutNode name="spacerB">
                        <dgm:alg type="sp"/>
                        <dgm:shape xmlns:r="http://schemas.openxmlformats.org/officeDocument/2006/relationships" r:blip="">
                          <dgm:adjLst/>
                        </dgm:shape>
                        <dgm:presOf axis="self"/>
                        <dgm:constrLst/>
                        <dgm:ruleLst/>
                      </dgm:layoutNode>
                    </dgm:forEach>
                  </dgm:if>
                  <dgm:else name="Name14"/>
                </dgm:choose>
              </dgm:if>
              <dgm:else name="Name15"/>
            </dgm:choose>
          </dgm:forEach>
        </dgm:layoutNode>
        <dgm:choose name="Name16">
          <dgm:if name="Name17" axis="ch" ptType="node" func="cnt" op="gt" val="1">
            <dgm:layoutNode name="sibTransLast">
              <dgm:alg type="conn">
                <dgm:param type="begPts" val="auto"/>
                <dgm:param type="endPts" val="auto"/>
                <dgm:param type="srcNode" val="vNodes"/>
                <dgm:param type="dstNode" val="lastNode"/>
              </dgm:alg>
              <dgm:shape xmlns:r="http://schemas.openxmlformats.org/officeDocument/2006/relationships" type="conn" r:blip="">
                <dgm:adjLst/>
              </dgm:shape>
              <dgm:presOf axis="ch" ptType="sibTrans" st="-1" cnt="1"/>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ch desOrSelf" ptType="sibTrans sibTrans" st="-1 1" cnt="1 0"/>
                <dgm:constrLst>
                  <dgm:constr type="lMarg"/>
                  <dgm:constr type="rMarg"/>
                  <dgm:constr type="tMarg"/>
                  <dgm:constr type="bMarg"/>
                </dgm:constrLst>
                <dgm:ruleLst>
                  <dgm:rule type="primFontSz" val="5" fact="NaN" max="NaN"/>
                </dgm:ruleLst>
              </dgm:layoutNode>
            </dgm:layoutNode>
          </dgm:if>
          <dgm:else name="Name18"/>
        </dgm:choose>
        <dgm:layoutNode name="lastNode">
          <dgm:varLst>
            <dgm:bulletEnabled val="1"/>
          </dgm:varLst>
          <dgm:alg type="tx">
            <dgm:param type="txAnchorVertCh" val="mid"/>
          </dgm:alg>
          <dgm:shape xmlns:r="http://schemas.openxmlformats.org/officeDocument/2006/relationships" type="ellipse" r:blip="">
            <dgm:adjLst/>
          </dgm:shape>
          <dgm:presOf axis="ch desOrSelf" ptType="node node" st="-1 1" cnt="1 0"/>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if>
      <dgm:else name="Name19"/>
    </dgm:choose>
  </dgm:layoutNode>
</dgm:layoutDef>
</file>

<file path=ppt/diagrams/layout2.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3.xml><?xml version="1.0" encoding="utf-8"?>
<dgm:layoutDef xmlns:dgm="http://schemas.openxmlformats.org/drawingml/2006/diagram" xmlns:a="http://schemas.openxmlformats.org/drawingml/2006/main" uniqueId="urn:microsoft.com/office/officeart/2011/layout/HexagonRadial">
  <dgm:title val="Radial Hexagonal"/>
  <dgm:desc val="Use para mostrar um processo sequencial que se relaciona com uma ideia ou tema central. Limitado a seis formas de Nível 2. Funciona melhor com pequenas quantidades de texto. O texto não utilizado não aparece, mas permanecerá disponível se você alternar os layouts."/>
  <dgm:catLst>
    <dgm:cat type="cycle" pri="8500"/>
    <dgm:cat type="officeonline" pri="9000"/>
  </dgm:catLst>
  <dgm:sampData>
    <dgm:dataModel>
      <dgm:ptLst>
        <dgm:pt modelId="0" type="doc"/>
        <dgm:pt modelId="10">
          <dgm:prSet phldr="1"/>
        </dgm:pt>
        <dgm:pt modelId="11">
          <dgm:prSet phldr="1"/>
        </dgm:pt>
        <dgm:pt modelId="12">
          <dgm:prSet phldr="1"/>
        </dgm:pt>
        <dgm:pt modelId="13">
          <dgm:prSet phldr="1"/>
        </dgm:pt>
        <dgm:pt modelId="14">
          <dgm:prSet phldr="1"/>
        </dgm:pt>
        <dgm:pt modelId="15">
          <dgm:prSet phldr="1"/>
        </dgm:pt>
        <dgm:pt modelId="16">
          <dgm:prSet phldr="1"/>
        </dgm:pt>
      </dgm:ptLst>
      <dgm:cxnLst>
        <dgm:cxn modelId="40" srcId="0" destId="10" srcOrd="0" destOrd="0"/>
        <dgm:cxn modelId="50" srcId="10" destId="11" srcOrd="0" destOrd="0"/>
        <dgm:cxn modelId="60" srcId="10" destId="12" srcOrd="0" destOrd="0"/>
        <dgm:cxn modelId="70" srcId="10" destId="13" srcOrd="0" destOrd="0"/>
        <dgm:cxn modelId="80" srcId="10" destId="14" srcOrd="0" destOrd="0"/>
        <dgm:cxn modelId="90" srcId="10" destId="15" srcOrd="0" destOrd="0"/>
        <dgm:cxn modelId="100" srcId="10" destId="16" srcOrd="0" destOrd="0"/>
      </dgm:cxnLst>
      <dgm:bg/>
      <dgm:whole/>
    </dgm:dataModel>
  </dgm:sampData>
  <dgm:styleData>
    <dgm:dataModel>
      <dgm:ptLst>
        <dgm:pt modelId="0" type="doc"/>
        <dgm:pt modelId="10">
          <dgm:prSet phldr="1"/>
        </dgm:pt>
        <dgm:pt modelId="11">
          <dgm:prSet phldr="1"/>
        </dgm:pt>
        <dgm:pt modelId="12">
          <dgm:prSet phldr="1"/>
        </dgm:pt>
        <dgm:pt modelId="13">
          <dgm:prSet phldr="1"/>
        </dgm:pt>
      </dgm:ptLst>
      <dgm:cxnLst>
        <dgm:cxn modelId="40" srcId="0" destId="10" srcOrd="0" destOrd="0"/>
        <dgm:cxn modelId="50" srcId="10" destId="11" srcOrd="0" destOrd="0"/>
        <dgm:cxn modelId="60" srcId="10" destId="12" srcOrd="0" destOrd="0"/>
        <dgm:cxn modelId="70" srcId="10" destId="13" srcOrd="0" destOrd="0"/>
      </dgm:cxnLst>
      <dgm:bg/>
      <dgm:whole/>
    </dgm:dataModel>
  </dgm:styleData>
  <dgm:clrData>
    <dgm:dataModel>
      <dgm:ptLst>
        <dgm:pt modelId="0" type="doc"/>
        <dgm:pt modelId="10">
          <dgm:prSet phldr="1"/>
        </dgm:pt>
        <dgm:pt modelId="11">
          <dgm:prSet phldr="1"/>
        </dgm:pt>
        <dgm:pt modelId="12">
          <dgm:prSet phldr="1"/>
        </dgm:pt>
        <dgm:pt modelId="13">
          <dgm:prSet phldr="1"/>
        </dgm:pt>
        <dgm:pt modelId="14">
          <dgm:prSet phldr="1"/>
        </dgm:pt>
        <dgm:pt modelId="15">
          <dgm:prSet phldr="1"/>
        </dgm:pt>
        <dgm:pt modelId="16">
          <dgm:prSet phldr="1"/>
        </dgm:pt>
      </dgm:ptLst>
      <dgm:cxnLst>
        <dgm:cxn modelId="40" srcId="0" destId="10" srcOrd="0" destOrd="0"/>
        <dgm:cxn modelId="50" srcId="10" destId="11" srcOrd="0" destOrd="0"/>
        <dgm:cxn modelId="60" srcId="10" destId="12" srcOrd="0" destOrd="0"/>
        <dgm:cxn modelId="70" srcId="10" destId="13" srcOrd="0" destOrd="0"/>
        <dgm:cxn modelId="80" srcId="10" destId="14" srcOrd="0" destOrd="0"/>
        <dgm:cxn modelId="90" srcId="10" destId="15" srcOrd="0" destOrd="0"/>
        <dgm:cxn modelId="100" srcId="10" destId="16" srcOrd="0" destOrd="0"/>
      </dgm:cxnLst>
      <dgm:bg/>
      <dgm:whole/>
    </dgm:dataModel>
  </dgm:clrData>
  <dgm:layoutNode name="Name0">
    <dgm:varLst>
      <dgm:chMax val="1"/>
      <dgm:chPref val="1"/>
      <dgm:dir/>
      <dgm:animOne val="branch"/>
      <dgm:animLvl val="lvl"/>
    </dgm:varLst>
    <dgm:shape xmlns:r="http://schemas.openxmlformats.org/officeDocument/2006/relationships" r:blip="">
      <dgm:adjLst/>
    </dgm:shape>
    <dgm:choose name="Name1">
      <dgm:if name="Name2" func="var" arg="dir" op="equ" val="norm">
        <dgm:choose name="Name3">
          <dgm:if name="Name4" axis="ch ch" ptType="node node" st="1 1" cnt="1 0" func="cnt" op="equ" val="0">
            <dgm:alg type="composite">
              <dgm:param type="ar" val="1.1561"/>
            </dgm:alg>
            <dgm:constrLst>
              <dgm:constr type="primFontSz" for="des" forName="Parent" val="65"/>
              <dgm:constr type="l" for="ch" forName="Parent" refType="w" fact="0"/>
              <dgm:constr type="t" for="ch" forName="Parent" refType="h" fact="0"/>
              <dgm:constr type="w" for="ch" forName="Parent" refType="w"/>
              <dgm:constr type="h" for="ch" forName="Parent" refType="h"/>
            </dgm:constrLst>
          </dgm:if>
          <dgm:if name="Name5" axis="ch ch" ptType="node node" st="1 1" cnt="1 0" func="cnt" op="lte" val="1">
            <dgm:alg type="composite">
              <dgm:param type="ar" val="1.368"/>
            </dgm:alg>
            <dgm:constrLst>
              <dgm:constr type="primFontSz" for="des" forName="Parent" val="65"/>
              <dgm:constr type="primFontSz" for="des" forName="Child1" val="65"/>
              <dgm:constr type="primFontSz" for="des" forName="Child1" refType="primFontSz" refFor="des" refForName="Parent" op="lte"/>
              <dgm:constr type="l" for="ch" forName="Accent1" refType="w" fact="0.1685"/>
              <dgm:constr type="t" for="ch" forName="Accent1" refType="h" fact="0.2946"/>
              <dgm:constr type="w" for="ch" forName="Accent1" refType="w" fact="0.462"/>
              <dgm:constr type="h" for="ch" forName="Accent1" refType="h" fact="0.5472"/>
              <dgm:constr type="l" for="ch" forName="Parent" refType="w" fact="0"/>
              <dgm:constr type="t" for="ch" forName="Parent" refType="h" fact="0.2885"/>
              <dgm:constr type="w" for="ch" forName="Parent" refType="w" fact="0.6013"/>
              <dgm:constr type="h" for="ch" forName="Parent" refType="h" fact="0.7115"/>
              <dgm:constr type="l" for="ch" forName="Child1" refType="w" fact="0.5073"/>
              <dgm:constr type="t" for="ch" forName="Child1" refType="h" fact="0"/>
              <dgm:constr type="w" for="ch" forName="Child1" refType="w" fact="0.4927"/>
              <dgm:constr type="h" for="ch" forName="Child1" refType="h" fact="0.5831"/>
            </dgm:constrLst>
          </dgm:if>
          <dgm:if name="Name6" axis="ch ch" ptType="node node" st="1 1" cnt="1 0" func="cnt" op="equ" val="2">
            <dgm:alg type="composite">
              <dgm:param type="ar" val="1.0619"/>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2" refType="primFontSz" refFor="des" refForName="Child1" op="equ"/>
              <dgm:constr type="l" for="ch" forName="Accent2" refType="w" fact="0.6413"/>
              <dgm:constr type="t" for="ch" forName="Accent2" refType="h" fact="0.3477"/>
              <dgm:constr type="w" for="ch" forName="Accent2" refType="w" fact="0.2269"/>
              <dgm:constr type="h" for="ch" forName="Accent2" refType="h" fact="0.2076"/>
              <dgm:constr type="l" for="ch" forName="Accent1" refType="w" fact="0"/>
              <dgm:constr type="t" for="ch" forName="Accent1" refType="h" fact="0"/>
              <dgm:constr type="w" for="ch" forName="Accent1" refType="w" fact="0"/>
              <dgm:constr type="h" for="ch" forName="Accent1" refType="h" fact="0"/>
              <dgm:constr type="l" for="ch" forName="Parent" refType="w" fact="0"/>
              <dgm:constr type="t" for="ch" forName="Parent" refType="h" fact="0.2239"/>
              <dgm:constr type="w" for="ch" forName="Parent" refType="w" fact="0.6013"/>
              <dgm:constr type="h" for="ch" forName="Parent" refType="h" fact="0.5523"/>
              <dgm:constr type="l" for="ch" forName="Child1" refType="w" fact="0.5073"/>
              <dgm:constr type="t" for="ch" forName="Child1" refType="h" fact="0"/>
              <dgm:constr type="w" for="ch" forName="Child1" refType="w" fact="0.4927"/>
              <dgm:constr type="h" for="ch" forName="Child1" refType="h" fact="0.4527"/>
              <dgm:constr type="l" for="ch" forName="Child2" refType="w" fact="0.5073"/>
              <dgm:constr type="t" for="ch" forName="Child2" refType="h" fact="0.5473"/>
              <dgm:constr type="w" for="ch" forName="Child2" refType="w" fact="0.4927"/>
              <dgm:constr type="h" for="ch" forName="Child2" refType="h" fact="0.4527"/>
            </dgm:constrLst>
          </dgm:if>
          <dgm:if name="Name7" axis="ch ch" ptType="node node" st="1 1" cnt="1 0" func="cnt" op="equ" val="3">
            <dgm:alg type="composite">
              <dgm:param type="ar" val="0.8305"/>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2" refType="primFontSz" refFor="des" refForName="Child1" op="equ"/>
              <dgm:constr type="primFontSz" for="des" forName="Child3" refType="primFontSz" refFor="des" refForName="Child1" op="equ"/>
              <dgm:constr type="l" for="ch" forName="Accent3" refType="w" fact="0.4573"/>
              <dgm:constr type="t" for="ch" forName="Accent3" refType="h" fact="0.6145"/>
              <dgm:constr type="w" for="ch" forName="Accent3" refType="w" fact="0.2269"/>
              <dgm:constr type="h" for="ch" forName="Accent3" refType="h" fact="0.1623"/>
              <dgm:constr type="l" for="ch" forName="Accent2" refType="w" fact="0.6413"/>
              <dgm:constr type="t" for="ch" forName="Accent2" refType="h" fact="0.2719"/>
              <dgm:constr type="w" for="ch" forName="Accent2" refType="w" fact="0.2269"/>
              <dgm:constr type="h" for="ch" forName="Accent2" refType="h" fact="0.1623"/>
              <dgm:constr type="l" for="ch" forName="Accent1" refType="w" fact="0"/>
              <dgm:constr type="t" for="ch" forName="Accent1" refType="h" fact="0"/>
              <dgm:constr type="w" for="ch" forName="Accent1" refType="w" fact="0"/>
              <dgm:constr type="h" for="ch" forName="Accent1" refType="h" fact="0"/>
              <dgm:constr type="l" for="ch" forName="Child3" refType="w" fact="0.0554"/>
              <dgm:constr type="t" for="ch" forName="Child3" refType="h" fact="0.646"/>
              <dgm:constr type="w" for="ch" forName="Child3" refType="w" fact="0.4927"/>
              <dgm:constr type="h" for="ch" forName="Child3" refType="h" fact="0.354"/>
              <dgm:constr type="l" for="ch" forName="Parent" refType="w" fact="0"/>
              <dgm:constr type="t" for="ch" forName="Parent" refType="h" fact="0.1751"/>
              <dgm:constr type="w" for="ch" forName="Parent" refType="w" fact="0.6013"/>
              <dgm:constr type="h" for="ch" forName="Parent" refType="h" fact="0.4319"/>
              <dgm:constr type="l" for="ch" forName="Child1" refType="w" fact="0.5073"/>
              <dgm:constr type="t" for="ch" forName="Child1" refType="h" fact="0"/>
              <dgm:constr type="w" for="ch" forName="Child1" refType="w" fact="0.4927"/>
              <dgm:constr type="h" for="ch" forName="Child1" refType="h" fact="0.354"/>
              <dgm:constr type="l" for="ch" forName="Child2" refType="w" fact="0.5073"/>
              <dgm:constr type="t" for="ch" forName="Child2" refType="h" fact="0.428"/>
              <dgm:constr type="w" for="ch" forName="Child2" refType="w" fact="0.4927"/>
              <dgm:constr type="h" for="ch" forName="Child2" refType="h" fact="0.354"/>
            </dgm:constrLst>
          </dgm:if>
          <dgm:if name="Name8" axis="ch ch" ptType="node node" st="1 1" cnt="1 0" func="cnt" op="equ" val="4">
            <dgm:alg type="composite">
              <dgm:param type="ar" val="0.682"/>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4" refType="w" fact="0.4573"/>
              <dgm:constr type="t" for="ch" forName="Accent4" refType="h" fact="0.6834"/>
              <dgm:constr type="w" for="ch" forName="Accent4" refType="w" fact="0.2269"/>
              <dgm:constr type="h" for="ch" forName="Accent4" refType="h" fact="0.1333"/>
              <dgm:constr type="l" for="ch" forName="Accent3" refType="w" fact="0.6413"/>
              <dgm:constr type="t" for="ch" forName="Accent3" refType="h" fact="0.4021"/>
              <dgm:constr type="w" for="ch" forName="Accent3" refType="w" fact="0.2269"/>
              <dgm:constr type="h" for="ch" forName="Accent3" refType="h" fact="0.1333"/>
              <dgm:constr type="l" for="ch" forName="Accent2" refType="w" fact="0.3765"/>
              <dgm:constr type="t" for="ch" forName="Accent2" refType="h" fact="0.1529"/>
              <dgm:constr type="w" for="ch" forName="Accent2" refType="w" fact="0.2269"/>
              <dgm:constr type="h" for="ch" forName="Accent2" refType="h" fact="0.1333"/>
              <dgm:constr type="l" for="ch" forName="Accent1" refType="w" fact="0"/>
              <dgm:constr type="t" for="ch" forName="Accent1" refType="h" fact="0"/>
              <dgm:constr type="w" for="ch" forName="Accent1" refType="w" fact="0"/>
              <dgm:constr type="h" for="ch" forName="Accent1" refType="h" fact="0"/>
              <dgm:constr type="l" for="ch" forName="Child4" refType="w" fact="0.0554"/>
              <dgm:constr type="t" for="ch" forName="Child4" refType="h" fact="0.7093"/>
              <dgm:constr type="w" for="ch" forName="Child4" refType="w" fact="0.4927"/>
              <dgm:constr type="h" for="ch" forName="Child4" refType="h" fact="0.2907"/>
              <dgm:constr type="l" for="ch" forName="Parent" refType="w" fact="0"/>
              <dgm:constr type="t" for="ch" forName="Parent" refType="h" fact="0.3226"/>
              <dgm:constr type="w" for="ch" forName="Parent" refType="w" fact="0.6013"/>
              <dgm:constr type="h" for="ch" forName="Parent" refType="h" fact="0.3547"/>
              <dgm:constr type="l" for="ch" forName="Child2" refType="w" fact="0.5073"/>
              <dgm:constr type="t" for="ch" forName="Child2" refType="h" fact="0.1788"/>
              <dgm:constr type="w" for="ch" forName="Child2" refType="w" fact="0.4927"/>
              <dgm:constr type="h" for="ch" forName="Child2" refType="h" fact="0.2907"/>
              <dgm:constr type="l" for="ch" forName="Child3" refType="w" fact="0.5073"/>
              <dgm:constr type="t" for="ch" forName="Child3" refType="h" fact="0.5303"/>
              <dgm:constr type="w" for="ch" forName="Child3" refType="w" fact="0.4927"/>
              <dgm:constr type="h" for="ch" forName="Child3" refType="h" fact="0.2907"/>
              <dgm:constr type="l" for="ch" forName="Child1" refType="w" fact="0.0554"/>
              <dgm:constr type="t" for="ch" forName="Child1" refType="h" fact="0"/>
              <dgm:constr type="w" for="ch" forName="Child1" refType="w" fact="0.4927"/>
              <dgm:constr type="h" for="ch" forName="Child1" refType="h" fact="0.2907"/>
            </dgm:constrLst>
          </dgm:if>
          <dgm:if name="Name9" axis="ch ch" ptType="node node" st="1 1" cnt="1 0" func="cnt" op="equ" val="5">
            <dgm:alg type="composite">
              <dgm:param type="ar" val="0.9538"/>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5" refType="w" fact="0.2858"/>
              <dgm:constr type="t" for="ch" forName="Accent5" refType="h" fact="0.7126"/>
              <dgm:constr type="w" for="ch" forName="Accent5" refType="w" fact="0.1622"/>
              <dgm:constr type="h" for="ch" forName="Accent5" refType="h" fact="0.1333"/>
              <dgm:constr type="l" for="ch" forName="Accent4" refType="w" fact="0.612"/>
              <dgm:constr type="t" for="ch" forName="Accent4" refType="h" fact="0.6834"/>
              <dgm:constr type="w" for="ch" forName="Accent4" refType="w" fact="0.1622"/>
              <dgm:constr type="h" for="ch" forName="Accent4" refType="h" fact="0.1333"/>
              <dgm:constr type="l" for="ch" forName="Accent3" refType="w" fact="0.7435"/>
              <dgm:constr type="t" for="ch" forName="Accent3" refType="h" fact="0.4021"/>
              <dgm:constr type="w" for="ch" forName="Accent3" refType="w" fact="0.1622"/>
              <dgm:constr type="h" for="ch" forName="Accent3" refType="h" fact="0.1333"/>
              <dgm:constr type="l" for="ch" forName="Accent2" refType="w" fact="0.5542"/>
              <dgm:constr type="t" for="ch" forName="Accent2" refType="h" fact="0.1529"/>
              <dgm:constr type="w" for="ch" forName="Accent2" refType="w" fact="0.1622"/>
              <dgm:constr type="h" for="ch" forName="Accent2" refType="h" fact="0.1333"/>
              <dgm:constr type="l" for="ch" forName="Accent1" refType="w" fact="0"/>
              <dgm:constr type="t" for="ch" forName="Accent1" refType="h" fact="0"/>
              <dgm:constr type="w" for="ch" forName="Accent1" refType="w" fact="0"/>
              <dgm:constr type="h" for="ch" forName="Accent1" refType="h" fact="0"/>
              <dgm:constr type="l" for="ch" forName="Child4" refType="w" fact="0.3246"/>
              <dgm:constr type="t" for="ch" forName="Child4" refType="h" fact="0.7093"/>
              <dgm:constr type="w" for="ch" forName="Child4" refType="w" fact="0.3523"/>
              <dgm:constr type="h" for="ch" forName="Child4" refType="h" fact="0.2907"/>
              <dgm:constr type="l" for="ch" forName="Parent" refType="w" fact="0.285"/>
              <dgm:constr type="t" for="ch" forName="Parent" refType="h" fact="0.3226"/>
              <dgm:constr type="w" for="ch" forName="Parent" refType="w" fact="0.4299"/>
              <dgm:constr type="h" for="ch" forName="Parent" refType="h" fact="0.3547"/>
              <dgm:constr type="l" for="ch" forName="Child2" refType="w" fact="0.6477"/>
              <dgm:constr type="t" for="ch" forName="Child2" refType="h" fact="0.1788"/>
              <dgm:constr type="w" for="ch" forName="Child2" refType="w" fact="0.3523"/>
              <dgm:constr type="h" for="ch" forName="Child2" refType="h" fact="0.2907"/>
              <dgm:constr type="l" for="ch" forName="Child3" refType="w" fact="0.6477"/>
              <dgm:constr type="t" for="ch" forName="Child3" refType="h" fact="0.5303"/>
              <dgm:constr type="w" for="ch" forName="Child3" refType="w" fact="0.3523"/>
              <dgm:constr type="h" for="ch" forName="Child3" refType="h" fact="0.2907"/>
              <dgm:constr type="l" for="ch" forName="Child5" refType="w" fact="0"/>
              <dgm:constr type="t" for="ch" forName="Child5" refType="h" fact="0.5305"/>
              <dgm:constr type="w" for="ch" forName="Child5" refType="w" fact="0.3523"/>
              <dgm:constr type="h" for="ch" forName="Child5" refType="h" fact="0.2907"/>
              <dgm:constr type="l" for="ch" forName="Child1" refType="w" fact="0.3246"/>
              <dgm:constr type="t" for="ch" forName="Child1" refType="h" fact="0"/>
              <dgm:constr type="w" for="ch" forName="Child1" refType="w" fact="0.3523"/>
              <dgm:constr type="h" for="ch" forName="Child1" refType="h" fact="0.2907"/>
            </dgm:constrLst>
          </dgm:if>
          <dgm:else name="Name10">
            <dgm:alg type="composite">
              <dgm:param type="ar" val="0.9538"/>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6" refType="primFontSz" refFor="des" refForName="Parent" op="lte"/>
              <dgm:constr type="primFontSz" for="des" forName="Child7"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ptType="node" op="equ" val="65"/>
              <dgm:constr type="l" for="ch" forName="Accent6" refType="w" fact="0.0934"/>
              <dgm:constr type="t" for="ch" forName="Accent6" refType="h" fact="0.4635"/>
              <dgm:constr type="w" for="ch" forName="Accent6" refType="w" fact="0.1622"/>
              <dgm:constr type="h" for="ch" forName="Accent6" refType="h" fact="0.1333"/>
              <dgm:constr type="l" for="ch" forName="Accent5" refType="w" fact="0.2858"/>
              <dgm:constr type="t" for="ch" forName="Accent5" refType="h" fact="0.7126"/>
              <dgm:constr type="w" for="ch" forName="Accent5" refType="w" fact="0.1622"/>
              <dgm:constr type="h" for="ch" forName="Accent5" refType="h" fact="0.1333"/>
              <dgm:constr type="l" for="ch" forName="Accent4" refType="w" fact="0.612"/>
              <dgm:constr type="t" for="ch" forName="Accent4" refType="h" fact="0.6834"/>
              <dgm:constr type="w" for="ch" forName="Accent4" refType="w" fact="0.1622"/>
              <dgm:constr type="h" for="ch" forName="Accent4" refType="h" fact="0.1333"/>
              <dgm:constr type="l" for="ch" forName="Accent3" refType="w" fact="0.7435"/>
              <dgm:constr type="t" for="ch" forName="Accent3" refType="h" fact="0.4021"/>
              <dgm:constr type="w" for="ch" forName="Accent3" refType="w" fact="0.1622"/>
              <dgm:constr type="h" for="ch" forName="Accent3" refType="h" fact="0.1333"/>
              <dgm:constr type="l" for="ch" forName="Accent2" refType="w" fact="0.5542"/>
              <dgm:constr type="t" for="ch" forName="Accent2" refType="h" fact="0.1529"/>
              <dgm:constr type="w" for="ch" forName="Accent2" refType="w" fact="0.1622"/>
              <dgm:constr type="h" for="ch" forName="Accent2" refType="h" fact="0.1333"/>
              <dgm:constr type="l" for="ch" forName="Accent1" refType="w" fact="0"/>
              <dgm:constr type="t" for="ch" forName="Accent1" refType="h" fact="0"/>
              <dgm:constr type="w" for="ch" forName="Accent1" refType="w" fact="0"/>
              <dgm:constr type="h" for="ch" forName="Accent1" refType="h" fact="0"/>
              <dgm:constr type="l" for="ch" forName="Child4" refType="w" fact="0.3246"/>
              <dgm:constr type="t" for="ch" forName="Child4" refType="h" fact="0.7093"/>
              <dgm:constr type="w" for="ch" forName="Child4" refType="w" fact="0.3523"/>
              <dgm:constr type="h" for="ch" forName="Child4" refType="h" fact="0.2907"/>
              <dgm:constr type="l" for="ch" forName="Parent" refType="w" fact="0.285"/>
              <dgm:constr type="t" for="ch" forName="Parent" refType="h" fact="0.3226"/>
              <dgm:constr type="w" for="ch" forName="Parent" refType="w" fact="0.4299"/>
              <dgm:constr type="h" for="ch" forName="Parent" refType="h" fact="0.3547"/>
              <dgm:constr type="l" for="ch" forName="Child2" refType="w" fact="0.6477"/>
              <dgm:constr type="t" for="ch" forName="Child2" refType="h" fact="0.1788"/>
              <dgm:constr type="w" for="ch" forName="Child2" refType="w" fact="0.3523"/>
              <dgm:constr type="h" for="ch" forName="Child2" refType="h" fact="0.2907"/>
              <dgm:constr type="l" for="ch" forName="Child3" refType="w" fact="0.6477"/>
              <dgm:constr type="t" for="ch" forName="Child3" refType="h" fact="0.5303"/>
              <dgm:constr type="w" for="ch" forName="Child3" refType="w" fact="0.3523"/>
              <dgm:constr type="h" for="ch" forName="Child3" refType="h" fact="0.2907"/>
              <dgm:constr type="l" for="ch" forName="Child5" refType="w" fact="0"/>
              <dgm:constr type="t" for="ch" forName="Child5" refType="h" fact="0.5305"/>
              <dgm:constr type="w" for="ch" forName="Child5" refType="w" fact="0.3523"/>
              <dgm:constr type="h" for="ch" forName="Child5" refType="h" fact="0.2907"/>
              <dgm:constr type="l" for="ch" forName="Child6" refType="w" fact="0"/>
              <dgm:constr type="t" for="ch" forName="Child6" refType="h" fact="0.1784"/>
              <dgm:constr type="w" for="ch" forName="Child6" refType="w" fact="0.3523"/>
              <dgm:constr type="h" for="ch" forName="Child6" refType="h" fact="0.2907"/>
              <dgm:constr type="l" for="ch" forName="Child1" refType="w" fact="0.3246"/>
              <dgm:constr type="t" for="ch" forName="Child1" refType="h" fact="0"/>
              <dgm:constr type="w" for="ch" forName="Child1" refType="w" fact="0.3523"/>
              <dgm:constr type="h" for="ch" forName="Child1" refType="h" fact="0.2907"/>
            </dgm:constrLst>
          </dgm:else>
        </dgm:choose>
      </dgm:if>
      <dgm:else name="Name11">
        <dgm:choose name="Name12">
          <dgm:if name="Name13" axis="ch ch" ptType="node node" st="1 1" cnt="1 0" func="cnt" op="equ" val="0">
            <dgm:alg type="composite">
              <dgm:param type="ar" val="1.1561"/>
            </dgm:alg>
            <dgm:constrLst>
              <dgm:constr type="primFontSz" for="des" forName="Parent" val="65"/>
              <dgm:constr type="l" for="ch" forName="Parent" refType="w" fact="0"/>
              <dgm:constr type="t" for="ch" forName="Parent" refType="h" fact="0"/>
              <dgm:constr type="w" for="ch" forName="Parent" refType="w"/>
              <dgm:constr type="h" for="ch" forName="Parent" refType="h"/>
            </dgm:constrLst>
          </dgm:if>
          <dgm:if name="Name14" axis="ch ch" ptType="node node" st="1 1" cnt="1 0" func="cnt" op="lte" val="1">
            <dgm:alg type="composite">
              <dgm:param type="ar" val="1.368"/>
            </dgm:alg>
            <dgm:constrLst>
              <dgm:constr type="primFontSz" for="des" forName="Parent" val="65"/>
              <dgm:constr type="primFontSz" for="des" forName="Child1" val="65"/>
              <dgm:constr type="primFontSz" for="des" forName="Child1" refType="primFontSz" refFor="des" refForName="Parent" op="lte"/>
              <dgm:constr type="r" for="ch" forName="Accent1" refType="w" fact="0.8315"/>
              <dgm:constr type="t" for="ch" forName="Accent1" refType="h" fact="0.2946"/>
              <dgm:constr type="w" for="ch" forName="Accent1" refType="w" fact="0.462"/>
              <dgm:constr type="h" for="ch" forName="Accent1" refType="h" fact="0.5472"/>
              <dgm:constr type="r" for="ch" forName="Parent" refType="w"/>
              <dgm:constr type="t" for="ch" forName="Parent" refType="h" fact="0.2885"/>
              <dgm:constr type="w" for="ch" forName="Parent" refType="w" fact="0.6013"/>
              <dgm:constr type="h" for="ch" forName="Parent" refType="h" fact="0.7115"/>
              <dgm:constr type="r" for="ch" forName="Child1" refType="w" fact="0.4927"/>
              <dgm:constr type="t" for="ch" forName="Child1" refType="h" fact="0"/>
              <dgm:constr type="w" for="ch" forName="Child1" refType="w" fact="0.4927"/>
              <dgm:constr type="h" for="ch" forName="Child1" refType="h" fact="0.5831"/>
            </dgm:constrLst>
          </dgm:if>
          <dgm:if name="Name15" axis="ch ch" ptType="node node" st="1 1" cnt="1 0" func="cnt" op="equ" val="2">
            <dgm:alg type="composite">
              <dgm:param type="ar" val="1.0619"/>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2" refType="primFontSz" refFor="des" refForName="Child1" op="equ"/>
              <dgm:constr type="r" for="ch" forName="Accent2" refType="w" fact="0.3587"/>
              <dgm:constr type="t" for="ch" forName="Accent2" refType="h" fact="0.3477"/>
              <dgm:constr type="w" for="ch" forName="Accent2" refType="w" fact="0.2269"/>
              <dgm:constr type="h" for="ch" forName="Accent2" refType="h" fact="0.2076"/>
              <dgm:constr type="r" for="ch" forName="Accent1" refType="w" fact="0"/>
              <dgm:constr type="t" for="ch" forName="Accent1" refType="h" fact="0"/>
              <dgm:constr type="w" for="ch" forName="Accent1" refType="w" fact="0"/>
              <dgm:constr type="h" for="ch" forName="Accent1" refType="h" fact="0"/>
              <dgm:constr type="r" for="ch" forName="Parent" refType="w"/>
              <dgm:constr type="t" for="ch" forName="Parent" refType="h" fact="0.2239"/>
              <dgm:constr type="w" for="ch" forName="Parent" refType="w" fact="0.6013"/>
              <dgm:constr type="h" for="ch" forName="Parent" refType="h" fact="0.5523"/>
              <dgm:constr type="r" for="ch" forName="Child1" refType="w" fact="0.4927"/>
              <dgm:constr type="t" for="ch" forName="Child1" refType="h" fact="0"/>
              <dgm:constr type="w" for="ch" forName="Child1" refType="w" fact="0.4927"/>
              <dgm:constr type="h" for="ch" forName="Child1" refType="h" fact="0.4527"/>
              <dgm:constr type="r" for="ch" forName="Child2" refType="w" fact="0.5073"/>
              <dgm:constr type="t" for="ch" forName="Child2" refType="h" fact="0.5473"/>
              <dgm:constr type="w" for="ch" forName="Child2" refType="w" fact="0.4927"/>
              <dgm:constr type="h" for="ch" forName="Child2" refType="h" fact="0.4527"/>
            </dgm:constrLst>
          </dgm:if>
          <dgm:if name="Name16" axis="ch ch" ptType="node node" st="1 1" cnt="1 0" func="cnt" op="equ" val="3">
            <dgm:alg type="composite">
              <dgm:param type="ar" val="0.8305"/>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2" refType="primFontSz" refFor="des" refForName="Child1" op="equ"/>
              <dgm:constr type="primFontSz" for="des" forName="Child3" refType="primFontSz" refFor="des" refForName="Child1" op="equ"/>
              <dgm:constr type="r" for="ch" forName="Accent3" refType="w" fact="0.5427"/>
              <dgm:constr type="t" for="ch" forName="Accent3" refType="h" fact="0.6145"/>
              <dgm:constr type="w" for="ch" forName="Accent3" refType="w" fact="0.2269"/>
              <dgm:constr type="h" for="ch" forName="Accent3" refType="h" fact="0.1623"/>
              <dgm:constr type="r" for="ch" forName="Accent2" refType="w" fact="0.3587"/>
              <dgm:constr type="t" for="ch" forName="Accent2" refType="h" fact="0.2719"/>
              <dgm:constr type="w" for="ch" forName="Accent2" refType="w" fact="0.2269"/>
              <dgm:constr type="h" for="ch" forName="Accent2" refType="h" fact="0.1623"/>
              <dgm:constr type="r" for="ch" forName="Accent1" refType="w" fact="0"/>
              <dgm:constr type="t" for="ch" forName="Accent1" refType="h" fact="0"/>
              <dgm:constr type="w" for="ch" forName="Accent1" refType="w" fact="0"/>
              <dgm:constr type="h" for="ch" forName="Accent1" refType="h" fact="0"/>
              <dgm:constr type="r" for="ch" forName="Child3" refType="w" fact="0.9446"/>
              <dgm:constr type="t" for="ch" forName="Child3" refType="h" fact="0.646"/>
              <dgm:constr type="w" for="ch" forName="Child3" refType="w" fact="0.4927"/>
              <dgm:constr type="h" for="ch" forName="Child3" refType="h" fact="0.354"/>
              <dgm:constr type="r" for="ch" forName="Parent" refType="w"/>
              <dgm:constr type="t" for="ch" forName="Parent" refType="h" fact="0.1751"/>
              <dgm:constr type="w" for="ch" forName="Parent" refType="w" fact="0.6013"/>
              <dgm:constr type="h" for="ch" forName="Parent" refType="h" fact="0.4319"/>
              <dgm:constr type="r" for="ch" forName="Child1" refType="w" fact="0.4927"/>
              <dgm:constr type="t" for="ch" forName="Child1" refType="h" fact="0"/>
              <dgm:constr type="w" for="ch" forName="Child1" refType="w" fact="0.4927"/>
              <dgm:constr type="h" for="ch" forName="Child1" refType="h" fact="0.354"/>
              <dgm:constr type="r" for="ch" forName="Child2" refType="w" fact="0.4927"/>
              <dgm:constr type="t" for="ch" forName="Child2" refType="h" fact="0.428"/>
              <dgm:constr type="w" for="ch" forName="Child2" refType="w" fact="0.4927"/>
              <dgm:constr type="h" for="ch" forName="Child2" refType="h" fact="0.354"/>
            </dgm:constrLst>
          </dgm:if>
          <dgm:if name="Name17" axis="ch ch" ptType="node node" st="1 1" cnt="1 0" func="cnt" op="equ" val="4">
            <dgm:alg type="composite">
              <dgm:param type="ar" val="0.682"/>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r" for="ch" forName="Accent4" refType="w" fact="0.5427"/>
              <dgm:constr type="t" for="ch" forName="Accent4" refType="h" fact="0.6834"/>
              <dgm:constr type="w" for="ch" forName="Accent4" refType="w" fact="0.2269"/>
              <dgm:constr type="h" for="ch" forName="Accent4" refType="h" fact="0.1333"/>
              <dgm:constr type="r" for="ch" forName="Accent3" refType="w" fact="0.3587"/>
              <dgm:constr type="t" for="ch" forName="Accent3" refType="h" fact="0.4021"/>
              <dgm:constr type="w" for="ch" forName="Accent3" refType="w" fact="0.2269"/>
              <dgm:constr type="h" for="ch" forName="Accent3" refType="h" fact="0.1333"/>
              <dgm:constr type="r" for="ch" forName="Accent2" refType="w" fact="0.6235"/>
              <dgm:constr type="t" for="ch" forName="Accent2" refType="h" fact="0.1529"/>
              <dgm:constr type="w" for="ch" forName="Accent2" refType="w" fact="0.2269"/>
              <dgm:constr type="h" for="ch" forName="Accent2" refType="h" fact="0.1333"/>
              <dgm:constr type="r" for="ch" forName="Accent1" refType="w" fact="0"/>
              <dgm:constr type="t" for="ch" forName="Accent1" refType="h" fact="0"/>
              <dgm:constr type="w" for="ch" forName="Accent1" refType="w" fact="0"/>
              <dgm:constr type="h" for="ch" forName="Accent1" refType="h" fact="0"/>
              <dgm:constr type="r" for="ch" forName="Child4" refType="w" fact="0.9446"/>
              <dgm:constr type="t" for="ch" forName="Child4" refType="h" fact="0.7093"/>
              <dgm:constr type="w" for="ch" forName="Child4" refType="w" fact="0.4927"/>
              <dgm:constr type="h" for="ch" forName="Child4" refType="h" fact="0.2907"/>
              <dgm:constr type="r" for="ch" forName="Parent" refType="w"/>
              <dgm:constr type="t" for="ch" forName="Parent" refType="h" fact="0.3226"/>
              <dgm:constr type="w" for="ch" forName="Parent" refType="w" fact="0.6013"/>
              <dgm:constr type="h" for="ch" forName="Parent" refType="h" fact="0.3547"/>
              <dgm:constr type="r" for="ch" forName="Child2" refType="w" fact="0.4927"/>
              <dgm:constr type="t" for="ch" forName="Child2" refType="h" fact="0.1788"/>
              <dgm:constr type="w" for="ch" forName="Child2" refType="w" fact="0.4927"/>
              <dgm:constr type="h" for="ch" forName="Child2" refType="h" fact="0.2907"/>
              <dgm:constr type="r" for="ch" forName="Child3" refType="w" fact="0.4927"/>
              <dgm:constr type="t" for="ch" forName="Child3" refType="h" fact="0.5303"/>
              <dgm:constr type="w" for="ch" forName="Child3" refType="w" fact="0.4927"/>
              <dgm:constr type="h" for="ch" forName="Child3" refType="h" fact="0.2907"/>
              <dgm:constr type="r" for="ch" forName="Child1" refType="w" fact="0.9446"/>
              <dgm:constr type="t" for="ch" forName="Child1" refType="h" fact="0"/>
              <dgm:constr type="w" for="ch" forName="Child1" refType="w" fact="0.4927"/>
              <dgm:constr type="h" for="ch" forName="Child1" refType="h" fact="0.2907"/>
            </dgm:constrLst>
          </dgm:if>
          <dgm:if name="Name18" axis="ch ch" ptType="node node" st="1 1" cnt="1 0" func="cnt" op="equ" val="5">
            <dgm:alg type="composite">
              <dgm:param type="ar" val="0.9538"/>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r" for="ch" forName="Accent5" refType="w" fact="0.7142"/>
              <dgm:constr type="t" for="ch" forName="Accent5" refType="h" fact="0.7126"/>
              <dgm:constr type="w" for="ch" forName="Accent5" refType="w" fact="0.1622"/>
              <dgm:constr type="h" for="ch" forName="Accent5" refType="h" fact="0.1333"/>
              <dgm:constr type="r" for="ch" forName="Accent4" refType="w" fact="0.388"/>
              <dgm:constr type="t" for="ch" forName="Accent4" refType="h" fact="0.6834"/>
              <dgm:constr type="w" for="ch" forName="Accent4" refType="w" fact="0.1622"/>
              <dgm:constr type="h" for="ch" forName="Accent4" refType="h" fact="0.1333"/>
              <dgm:constr type="r" for="ch" forName="Accent3" refType="w" fact="0.2565"/>
              <dgm:constr type="t" for="ch" forName="Accent3" refType="h" fact="0.4021"/>
              <dgm:constr type="w" for="ch" forName="Accent3" refType="w" fact="0.1622"/>
              <dgm:constr type="h" for="ch" forName="Accent3" refType="h" fact="0.1333"/>
              <dgm:constr type="r" for="ch" forName="Accent2" refType="w" fact="0.4458"/>
              <dgm:constr type="t" for="ch" forName="Accent2" refType="h" fact="0.1529"/>
              <dgm:constr type="w" for="ch" forName="Accent2" refType="w" fact="0.1622"/>
              <dgm:constr type="h" for="ch" forName="Accent2" refType="h" fact="0.1333"/>
              <dgm:constr type="r" for="ch" forName="Accent1" refType="w" fact="0"/>
              <dgm:constr type="t" for="ch" forName="Accent1" refType="h" fact="0"/>
              <dgm:constr type="w" for="ch" forName="Accent1" refType="w" fact="0"/>
              <dgm:constr type="h" for="ch" forName="Accent1" refType="h" fact="0"/>
              <dgm:constr type="r" for="ch" forName="Child4" refType="w" fact="0.6754"/>
              <dgm:constr type="t" for="ch" forName="Child4" refType="h" fact="0.7093"/>
              <dgm:constr type="w" for="ch" forName="Child4" refType="w" fact="0.3523"/>
              <dgm:constr type="h" for="ch" forName="Child4" refType="h" fact="0.2907"/>
              <dgm:constr type="r" for="ch" forName="Parent" refType="w" fact="0.715"/>
              <dgm:constr type="t" for="ch" forName="Parent" refType="h" fact="0.3226"/>
              <dgm:constr type="w" for="ch" forName="Parent" refType="w" fact="0.4299"/>
              <dgm:constr type="h" for="ch" forName="Parent" refType="h" fact="0.3547"/>
              <dgm:constr type="r" for="ch" forName="Child2" refType="w" fact="0.3523"/>
              <dgm:constr type="t" for="ch" forName="Child2" refType="h" fact="0.1788"/>
              <dgm:constr type="w" for="ch" forName="Child2" refType="w" fact="0.3523"/>
              <dgm:constr type="h" for="ch" forName="Child2" refType="h" fact="0.2907"/>
              <dgm:constr type="r" for="ch" forName="Child3" refType="w" fact="0.3523"/>
              <dgm:constr type="t" for="ch" forName="Child3" refType="h" fact="0.5303"/>
              <dgm:constr type="w" for="ch" forName="Child3" refType="w" fact="0.3523"/>
              <dgm:constr type="h" for="ch" forName="Child3" refType="h" fact="0.2907"/>
              <dgm:constr type="r" for="ch" forName="Child5" refType="w"/>
              <dgm:constr type="t" for="ch" forName="Child5" refType="h" fact="0.5305"/>
              <dgm:constr type="w" for="ch" forName="Child5" refType="w" fact="0.3523"/>
              <dgm:constr type="h" for="ch" forName="Child5" refType="h" fact="0.2907"/>
              <dgm:constr type="r" for="ch" forName="Child1" refType="w" fact="0.6754"/>
              <dgm:constr type="t" for="ch" forName="Child1" refType="h" fact="0"/>
              <dgm:constr type="w" for="ch" forName="Child1" refType="w" fact="0.3523"/>
              <dgm:constr type="h" for="ch" forName="Child1" refType="h" fact="0.2907"/>
            </dgm:constrLst>
          </dgm:if>
          <dgm:else name="Name19">
            <dgm:alg type="composite">
              <dgm:param type="ar" val="0.9538"/>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6" refType="primFontSz" refFor="des" refForName="Parent" op="lte"/>
              <dgm:constr type="primFontSz" for="des" forName="Child7"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ptType="node" op="equ" val="65"/>
              <dgm:constr type="r" for="ch" forName="Accent6" refType="w" fact="0.9066"/>
              <dgm:constr type="t" for="ch" forName="Accent6" refType="h" fact="0.4635"/>
              <dgm:constr type="w" for="ch" forName="Accent6" refType="w" fact="0.1622"/>
              <dgm:constr type="h" for="ch" forName="Accent6" refType="h" fact="0.1333"/>
              <dgm:constr type="r" for="ch" forName="Accent5" refType="w" fact="0.7142"/>
              <dgm:constr type="t" for="ch" forName="Accent5" refType="h" fact="0.7126"/>
              <dgm:constr type="w" for="ch" forName="Accent5" refType="w" fact="0.1622"/>
              <dgm:constr type="h" for="ch" forName="Accent5" refType="h" fact="0.1333"/>
              <dgm:constr type="r" for="ch" forName="Accent4" refType="w" fact="0.388"/>
              <dgm:constr type="t" for="ch" forName="Accent4" refType="h" fact="0.6834"/>
              <dgm:constr type="w" for="ch" forName="Accent4" refType="w" fact="0.1622"/>
              <dgm:constr type="h" for="ch" forName="Accent4" refType="h" fact="0.1333"/>
              <dgm:constr type="r" for="ch" forName="Accent3" refType="w" fact="0.2565"/>
              <dgm:constr type="t" for="ch" forName="Accent3" refType="h" fact="0.4021"/>
              <dgm:constr type="w" for="ch" forName="Accent3" refType="w" fact="0.1622"/>
              <dgm:constr type="h" for="ch" forName="Accent3" refType="h" fact="0.1333"/>
              <dgm:constr type="r" for="ch" forName="Accent2" refType="w" fact="0.4458"/>
              <dgm:constr type="t" for="ch" forName="Accent2" refType="h" fact="0.1529"/>
              <dgm:constr type="w" for="ch" forName="Accent2" refType="w" fact="0.1622"/>
              <dgm:constr type="h" for="ch" forName="Accent2" refType="h" fact="0.1333"/>
              <dgm:constr type="r" for="ch" forName="Accent1" refType="w" fact="0"/>
              <dgm:constr type="t" for="ch" forName="Accent1" refType="h" fact="0"/>
              <dgm:constr type="w" for="ch" forName="Accent1" refType="w" fact="0"/>
              <dgm:constr type="h" for="ch" forName="Accent1" refType="h" fact="0"/>
              <dgm:constr type="r" for="ch" forName="Child4" refType="w" fact="0.6754"/>
              <dgm:constr type="t" for="ch" forName="Child4" refType="h" fact="0.7093"/>
              <dgm:constr type="w" for="ch" forName="Child4" refType="w" fact="0.3523"/>
              <dgm:constr type="h" for="ch" forName="Child4" refType="h" fact="0.2907"/>
              <dgm:constr type="r" for="ch" forName="Parent" refType="w" fact="0.715"/>
              <dgm:constr type="t" for="ch" forName="Parent" refType="h" fact="0.3226"/>
              <dgm:constr type="w" for="ch" forName="Parent" refType="w" fact="0.4299"/>
              <dgm:constr type="h" for="ch" forName="Parent" refType="h" fact="0.3547"/>
              <dgm:constr type="r" for="ch" forName="Child2" refType="w" fact="0.3523"/>
              <dgm:constr type="t" for="ch" forName="Child2" refType="h" fact="0.1788"/>
              <dgm:constr type="w" for="ch" forName="Child2" refType="w" fact="0.3523"/>
              <dgm:constr type="h" for="ch" forName="Child2" refType="h" fact="0.2907"/>
              <dgm:constr type="r" for="ch" forName="Child3" refType="w" fact="0.3523"/>
              <dgm:constr type="t" for="ch" forName="Child3" refType="h" fact="0.5303"/>
              <dgm:constr type="w" for="ch" forName="Child3" refType="w" fact="0.3523"/>
              <dgm:constr type="h" for="ch" forName="Child3" refType="h" fact="0.2907"/>
              <dgm:constr type="r" for="ch" forName="Child5" refType="w"/>
              <dgm:constr type="t" for="ch" forName="Child5" refType="h" fact="0.5305"/>
              <dgm:constr type="w" for="ch" forName="Child5" refType="w" fact="0.3523"/>
              <dgm:constr type="h" for="ch" forName="Child5" refType="h" fact="0.2907"/>
              <dgm:constr type="r" for="ch" forName="Child6" refType="w"/>
              <dgm:constr type="t" for="ch" forName="Child6" refType="h" fact="0.1784"/>
              <dgm:constr type="w" for="ch" forName="Child6" refType="w" fact="0.3523"/>
              <dgm:constr type="h" for="ch" forName="Child6" refType="h" fact="0.2907"/>
              <dgm:constr type="r" for="ch" forName="Child1" refType="w" fact="0.6754"/>
              <dgm:constr type="t" for="ch" forName="Child1" refType="h" fact="0"/>
              <dgm:constr type="w" for="ch" forName="Child1" refType="w" fact="0.3523"/>
              <dgm:constr type="h" for="ch" forName="Child1" refType="h" fact="0.2907"/>
            </dgm:constrLst>
          </dgm:else>
        </dgm:choose>
      </dgm:else>
    </dgm:choose>
    <dgm:forEach name="wrapper" axis="self" ptType="parTrans">
      <dgm:forEach name="accentRepeat" axis="self">
        <dgm:layoutNode name="Accent" styleLbl="bgShp">
          <dgm:alg type="sp"/>
          <dgm:shape xmlns:r="http://schemas.openxmlformats.org/officeDocument/2006/relationships" type="hexagon" r:blip="" zOrderOff="-2">
            <dgm:adjLst>
              <dgm:adj idx="1" val="0.289"/>
              <dgm:adj idx="2" val="1.1547"/>
            </dgm:adjLst>
          </dgm:shape>
          <dgm:presOf/>
        </dgm:layoutNode>
      </dgm:forEach>
    </dgm:forEach>
    <dgm:forEach name="Name20" axis="ch" ptType="node" cnt="1">
      <dgm:layoutNode name="Parent" styleLbl="node0">
        <dgm:varLst>
          <dgm:chMax val="6"/>
          <dgm:chPref val="6"/>
        </dgm:varLst>
        <dgm:alg type="tx"/>
        <dgm:shape xmlns:r="http://schemas.openxmlformats.org/officeDocument/2006/relationships" type="hexagon" r:blip="">
          <dgm:adjLst>
            <dgm:adj idx="1" val="0.2857"/>
            <dgm:adj idx="2" val="1.1547"/>
          </dgm:adjLst>
        </dgm:shape>
        <dgm:presOf axis="self"/>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1" axis="ch ch" ptType="node node" st="1 1" cnt="1 1">
      <dgm:layoutNode name="Accent1">
        <dgm:alg type="sp"/>
        <dgm:shape xmlns:r="http://schemas.openxmlformats.org/officeDocument/2006/relationships" r:blip="" zOrderOff="-2">
          <dgm:adjLst/>
        </dgm:shape>
        <dgm:presOf/>
        <dgm:constrLst/>
        <dgm:forEach name="Name22" ref="accentRepeat"/>
      </dgm:layoutNode>
      <dgm:layoutNode name="Child1"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3" axis="ch ch" ptType="node node" st="1 2" cnt="1 1">
      <dgm:layoutNode name="Accent2">
        <dgm:alg type="sp"/>
        <dgm:shape xmlns:r="http://schemas.openxmlformats.org/officeDocument/2006/relationships" r:blip="" zOrderOff="-2">
          <dgm:adjLst/>
        </dgm:shape>
        <dgm:presOf/>
        <dgm:constrLst/>
        <dgm:forEach name="Name24" ref="accentRepeat"/>
      </dgm:layoutNode>
      <dgm:layoutNode name="Child2"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5" axis="ch ch" ptType="node node" st="1 3" cnt="1 1">
      <dgm:layoutNode name="Accent3">
        <dgm:alg type="sp"/>
        <dgm:shape xmlns:r="http://schemas.openxmlformats.org/officeDocument/2006/relationships" r:blip="" zOrderOff="-2">
          <dgm:adjLst/>
        </dgm:shape>
        <dgm:presOf/>
        <dgm:constrLst/>
        <dgm:forEach name="Name26" ref="accentRepeat"/>
      </dgm:layoutNode>
      <dgm:layoutNode name="Child3"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7" axis="ch ch" ptType="node node" st="1 4" cnt="1 1">
      <dgm:layoutNode name="Accent4">
        <dgm:alg type="sp"/>
        <dgm:shape xmlns:r="http://schemas.openxmlformats.org/officeDocument/2006/relationships" r:blip="">
          <dgm:adjLst/>
        </dgm:shape>
        <dgm:presOf/>
        <dgm:constrLst/>
        <dgm:forEach name="Name28" ref="accentRepeat"/>
      </dgm:layoutNode>
      <dgm:layoutNode name="Child4"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9" axis="ch ch" ptType="node node" st="1 5" cnt="1 1">
      <dgm:layoutNode name="Accent5">
        <dgm:alg type="sp"/>
        <dgm:shape xmlns:r="http://schemas.openxmlformats.org/officeDocument/2006/relationships" r:blip="">
          <dgm:adjLst/>
        </dgm:shape>
        <dgm:presOf/>
        <dgm:constrLst/>
        <dgm:forEach name="Name30" ref="accentRepeat"/>
      </dgm:layoutNode>
      <dgm:layoutNode name="Child5"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31" axis="ch ch" ptType="node node" st="1 6" cnt="1 1">
      <dgm:layoutNode name="Accent6">
        <dgm:alg type="sp"/>
        <dgm:shape xmlns:r="http://schemas.openxmlformats.org/officeDocument/2006/relationships" r:blip="">
          <dgm:adjLst/>
        </dgm:shape>
        <dgm:presOf/>
        <dgm:constrLst/>
        <dgm:forEach name="Name32" ref="accentRepeat"/>
      </dgm:layoutNode>
      <dgm:layoutNode name="Child6"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drawing1.xml><?xml version="1.0" encoding="utf-8"?>
<c:userShapes xmlns:c="http://schemas.openxmlformats.org/drawingml/2006/chart">
  <cdr:relSizeAnchor xmlns:cdr="http://schemas.openxmlformats.org/drawingml/2006/chartDrawing">
    <cdr:from>
      <cdr:x>0.11622</cdr:x>
      <cdr:y>0.89415</cdr:y>
    </cdr:from>
    <cdr:to>
      <cdr:x>1</cdr:x>
      <cdr:y>1</cdr:y>
    </cdr:to>
    <cdr:sp macro="" textlink="">
      <cdr:nvSpPr>
        <cdr:cNvPr id="2" name="Caixa de Texto 2"/>
        <cdr:cNvSpPr txBox="1">
          <a:spLocks xmlns:a="http://schemas.openxmlformats.org/drawingml/2006/main" noChangeArrowheads="1"/>
        </cdr:cNvSpPr>
      </cdr:nvSpPr>
      <cdr:spPr bwMode="auto">
        <a:xfrm xmlns:a="http://schemas.openxmlformats.org/drawingml/2006/main">
          <a:off x="995423" y="3192593"/>
          <a:ext cx="7569842" cy="377924"/>
        </a:xfrm>
        <a:prstGeom xmlns:a="http://schemas.openxmlformats.org/drawingml/2006/main" prst="rect">
          <a:avLst/>
        </a:prstGeom>
        <a:solidFill xmlns:a="http://schemas.openxmlformats.org/drawingml/2006/main">
          <a:srgbClr val="FFFFFF"/>
        </a:solidFill>
        <a:ln xmlns:a="http://schemas.openxmlformats.org/drawingml/2006/main" w="9525">
          <a:noFill/>
          <a:miter lim="800000"/>
          <a:headEnd/>
          <a:tailEnd/>
        </a:ln>
      </cdr:spPr>
      <cdr:txBody>
        <a:bodyPr xmlns:a="http://schemas.openxmlformats.org/drawingml/2006/main" rot="0" vert="horz" wrap="square" lIns="91440" tIns="45720" rIns="91440" bIns="45720" anchor="t" anchorCtr="0">
          <a:noAutofit/>
        </a:bodyPr>
        <a:lstStyle xmlns:a="http://schemas.openxmlformats.org/drawingml/2006/main">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xmlns:a="http://schemas.openxmlformats.org/drawingml/2006/main">
          <a:pPr>
            <a:lnSpc>
              <a:spcPct val="115000"/>
            </a:lnSpc>
          </a:pPr>
          <a:r>
            <a:rPr lang="pt-BR" sz="1400" b="1" dirty="0">
              <a:latin typeface="Candara"/>
              <a:ea typeface="Calibri"/>
              <a:cs typeface="Times New Roman"/>
            </a:rPr>
            <a:t>Total de sanções aplicadas com base nas leis de licitações e contratos no Poder Executivo Federal </a:t>
          </a:r>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ço Reservado para Cabeçalh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pt-BR"/>
          </a:p>
        </p:txBody>
      </p:sp>
      <p:sp>
        <p:nvSpPr>
          <p:cNvPr id="3" name="Espaço Reservado para Dat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2EB5EF8-2610-42C4-A1C6-519E142B6174}" type="datetimeFigureOut">
              <a:rPr lang="pt-BR" smtClean="0"/>
              <a:t>19/09/2017</a:t>
            </a:fld>
            <a:endParaRPr lang="pt-BR"/>
          </a:p>
        </p:txBody>
      </p:sp>
      <p:sp>
        <p:nvSpPr>
          <p:cNvPr id="4" name="Espaço Reservado para Imagem de Slide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pt-BR"/>
          </a:p>
        </p:txBody>
      </p:sp>
      <p:sp>
        <p:nvSpPr>
          <p:cNvPr id="5" name="Espaço Reservado para Anotaçõ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p>
        </p:txBody>
      </p:sp>
      <p:sp>
        <p:nvSpPr>
          <p:cNvPr id="6" name="Espaço Reservado para Rodapé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pt-BR"/>
          </a:p>
        </p:txBody>
      </p:sp>
      <p:sp>
        <p:nvSpPr>
          <p:cNvPr id="7" name="Espaço Reservado para Número de Slid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146AA62-87A3-4A92-893D-2CB31311569A}" type="slidenum">
              <a:rPr lang="pt-BR" smtClean="0"/>
              <a:t>‹nº›</a:t>
            </a:fld>
            <a:endParaRPr lang="pt-BR"/>
          </a:p>
        </p:txBody>
      </p:sp>
    </p:spTree>
    <p:extLst>
      <p:ext uri="{BB962C8B-B14F-4D97-AF65-F5344CB8AC3E}">
        <p14:creationId xmlns:p14="http://schemas.microsoft.com/office/powerpoint/2010/main" val="379588472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10"/>
          </p:nvPr>
        </p:nvSpPr>
        <p:spPr/>
        <p:txBody>
          <a:bodyPr/>
          <a:lstStyle/>
          <a:p>
            <a:fld id="{E146AA62-87A3-4A92-893D-2CB31311569A}" type="slidenum">
              <a:rPr lang="pt-BR" smtClean="0"/>
              <a:t>4</a:t>
            </a:fld>
            <a:endParaRPr lang="pt-BR"/>
          </a:p>
        </p:txBody>
      </p:sp>
    </p:spTree>
    <p:extLst>
      <p:ext uri="{BB962C8B-B14F-4D97-AF65-F5344CB8AC3E}">
        <p14:creationId xmlns:p14="http://schemas.microsoft.com/office/powerpoint/2010/main" val="174950968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a:xfrm>
            <a:off x="2855913" y="531813"/>
            <a:ext cx="4527550" cy="2547937"/>
          </a:xfrm>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10"/>
          </p:nvPr>
        </p:nvSpPr>
        <p:spPr/>
        <p:txBody>
          <a:bodyPr/>
          <a:lstStyle/>
          <a:p>
            <a:fld id="{E195B3D0-BAD4-404C-9295-8ABE4EC63137}" type="slidenum">
              <a:rPr lang="pt-BR" smtClean="0"/>
              <a:t>15</a:t>
            </a:fld>
            <a:endParaRPr lang="pt-BR"/>
          </a:p>
        </p:txBody>
      </p:sp>
    </p:spTree>
    <p:extLst>
      <p:ext uri="{BB962C8B-B14F-4D97-AF65-F5344CB8AC3E}">
        <p14:creationId xmlns:p14="http://schemas.microsoft.com/office/powerpoint/2010/main" val="16571034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r>
              <a:rPr lang="pt-BR" dirty="0"/>
              <a:t>Principais irregularidades: fraudes a licitações para aquisição de materiais</a:t>
            </a:r>
            <a:r>
              <a:rPr lang="pt-BR" baseline="0" dirty="0"/>
              <a:t> e equipamentos, bens adquiridos com valores acima do mercado, materiais e serviços não entregues, contratação irregular de profissionais, conluio de empresas, superfaturamento em obras</a:t>
            </a:r>
            <a:endParaRPr lang="pt-BR" dirty="0"/>
          </a:p>
        </p:txBody>
      </p:sp>
      <p:sp>
        <p:nvSpPr>
          <p:cNvPr id="4" name="Espaço Reservado para Número de Slide 3"/>
          <p:cNvSpPr>
            <a:spLocks noGrp="1"/>
          </p:cNvSpPr>
          <p:nvPr>
            <p:ph type="sldNum" sz="quarter" idx="10"/>
          </p:nvPr>
        </p:nvSpPr>
        <p:spPr/>
        <p:txBody>
          <a:bodyPr/>
          <a:lstStyle/>
          <a:p>
            <a:fld id="{E195B3D0-BAD4-404C-9295-8ABE4EC63137}" type="slidenum">
              <a:rPr lang="pt-BR" smtClean="0"/>
              <a:t>16</a:t>
            </a:fld>
            <a:endParaRPr lang="pt-BR"/>
          </a:p>
        </p:txBody>
      </p:sp>
    </p:spTree>
    <p:extLst>
      <p:ext uri="{BB962C8B-B14F-4D97-AF65-F5344CB8AC3E}">
        <p14:creationId xmlns:p14="http://schemas.microsoft.com/office/powerpoint/2010/main" val="80601888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r>
              <a:rPr lang="pt-BR" dirty="0"/>
              <a:t>Principais irregularidades: fraudes a licitações para aquisição de materiais</a:t>
            </a:r>
            <a:r>
              <a:rPr lang="pt-BR" baseline="0" dirty="0"/>
              <a:t> e equipamentos, bens adquiridos com valores acima do mercado, materiais e serviços não entregues, contratação irregular de profissionais, conluio de empresas, superfaturamento em obras</a:t>
            </a:r>
            <a:endParaRPr lang="pt-BR" dirty="0"/>
          </a:p>
        </p:txBody>
      </p:sp>
      <p:sp>
        <p:nvSpPr>
          <p:cNvPr id="4" name="Espaço Reservado para Número de Slide 3"/>
          <p:cNvSpPr>
            <a:spLocks noGrp="1"/>
          </p:cNvSpPr>
          <p:nvPr>
            <p:ph type="sldNum" sz="quarter" idx="10"/>
          </p:nvPr>
        </p:nvSpPr>
        <p:spPr/>
        <p:txBody>
          <a:bodyPr/>
          <a:lstStyle/>
          <a:p>
            <a:fld id="{E195B3D0-BAD4-404C-9295-8ABE4EC63137}" type="slidenum">
              <a:rPr lang="pt-BR" smtClean="0"/>
              <a:t>17</a:t>
            </a:fld>
            <a:endParaRPr lang="pt-BR"/>
          </a:p>
        </p:txBody>
      </p:sp>
    </p:spTree>
    <p:extLst>
      <p:ext uri="{BB962C8B-B14F-4D97-AF65-F5344CB8AC3E}">
        <p14:creationId xmlns:p14="http://schemas.microsoft.com/office/powerpoint/2010/main" val="143100744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r>
              <a:rPr lang="pt-BR" dirty="0"/>
              <a:t>A IN 03/2017 veio estabelecer um novo referencial para a atividade de Auditoria Interna Governamental, em um contexto de escassez de recursos,</a:t>
            </a:r>
            <a:r>
              <a:rPr lang="pt-BR" baseline="0" dirty="0"/>
              <a:t> no qual a auditoria interna tem o papel fundamental de agregar valor às unidades. </a:t>
            </a:r>
          </a:p>
          <a:p>
            <a:endParaRPr lang="pt-BR" baseline="0" dirty="0"/>
          </a:p>
          <a:p>
            <a:r>
              <a:rPr lang="pt-BR" baseline="0" dirty="0"/>
              <a:t>Para isso, tem-se começado a instituir e a disseminar, cada vez mais, uma abordagem baseada na avaliação de riscos para execução dos trabalhos da auditoria interna.</a:t>
            </a:r>
            <a:endParaRPr lang="pt-BR" dirty="0"/>
          </a:p>
        </p:txBody>
      </p:sp>
      <p:sp>
        <p:nvSpPr>
          <p:cNvPr id="4" name="Espaço Reservado para Número de Slide 3"/>
          <p:cNvSpPr>
            <a:spLocks noGrp="1"/>
          </p:cNvSpPr>
          <p:nvPr>
            <p:ph type="sldNum" sz="quarter" idx="10"/>
          </p:nvPr>
        </p:nvSpPr>
        <p:spPr/>
        <p:txBody>
          <a:bodyPr/>
          <a:lstStyle/>
          <a:p>
            <a:fld id="{E146AA62-87A3-4A92-893D-2CB31311569A}" type="slidenum">
              <a:rPr lang="pt-BR" smtClean="0"/>
              <a:t>5</a:t>
            </a:fld>
            <a:endParaRPr lang="pt-BR"/>
          </a:p>
        </p:txBody>
      </p:sp>
    </p:spTree>
    <p:extLst>
      <p:ext uri="{BB962C8B-B14F-4D97-AF65-F5344CB8AC3E}">
        <p14:creationId xmlns:p14="http://schemas.microsoft.com/office/powerpoint/2010/main" val="424492104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r>
              <a:rPr lang="pt-BR" dirty="0"/>
              <a:t>Primeira</a:t>
            </a:r>
            <a:r>
              <a:rPr lang="pt-BR" baseline="0" dirty="0"/>
              <a:t> imagem: médico legista. </a:t>
            </a:r>
          </a:p>
          <a:p>
            <a:r>
              <a:rPr lang="pt-BR" baseline="0" dirty="0"/>
              <a:t>Representa a antiga visão da auditoria interna. Olhar voltado para trás. </a:t>
            </a:r>
          </a:p>
          <a:p>
            <a:r>
              <a:rPr lang="pt-BR" baseline="0" dirty="0"/>
              <a:t>Verificação do que deu errado e suas causas.</a:t>
            </a:r>
          </a:p>
          <a:p>
            <a:endParaRPr lang="pt-BR" baseline="0" dirty="0"/>
          </a:p>
          <a:p>
            <a:r>
              <a:rPr lang="pt-BR" baseline="0" dirty="0"/>
              <a:t>Segunda imagem: clínico geral</a:t>
            </a:r>
          </a:p>
          <a:p>
            <a:r>
              <a:rPr lang="pt-BR" baseline="0" dirty="0"/>
              <a:t>Representa a nova visão da auditoria interna. Olhar voltado para frente.</a:t>
            </a:r>
          </a:p>
          <a:p>
            <a:r>
              <a:rPr lang="pt-BR" baseline="0" dirty="0"/>
              <a:t>Ação preventiva. Gestão de riscos e avaliação dos controles.</a:t>
            </a:r>
          </a:p>
          <a:p>
            <a:endParaRPr lang="pt-BR"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pt-BR" sz="1200" dirty="0">
                <a:solidFill>
                  <a:srgbClr val="002060"/>
                </a:solidFill>
              </a:rPr>
              <a:t>Mudança de paradigma</a:t>
            </a:r>
          </a:p>
          <a:p>
            <a:endParaRPr lang="pt-BR" dirty="0"/>
          </a:p>
        </p:txBody>
      </p:sp>
      <p:sp>
        <p:nvSpPr>
          <p:cNvPr id="4" name="Espaço Reservado para Número de Slide 3"/>
          <p:cNvSpPr>
            <a:spLocks noGrp="1"/>
          </p:cNvSpPr>
          <p:nvPr>
            <p:ph type="sldNum" sz="quarter" idx="10"/>
          </p:nvPr>
        </p:nvSpPr>
        <p:spPr/>
        <p:txBody>
          <a:bodyPr/>
          <a:lstStyle/>
          <a:p>
            <a:fld id="{4A351F02-DD2C-41E9-93D0-69902D5EE08E}" type="slidenum">
              <a:rPr lang="pt-BR" smtClean="0"/>
              <a:t>6</a:t>
            </a:fld>
            <a:endParaRPr lang="pt-BR"/>
          </a:p>
        </p:txBody>
      </p:sp>
    </p:spTree>
    <p:extLst>
      <p:ext uri="{BB962C8B-B14F-4D97-AF65-F5344CB8AC3E}">
        <p14:creationId xmlns:p14="http://schemas.microsoft.com/office/powerpoint/2010/main" val="275666285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r>
              <a:rPr lang="pt-BR" dirty="0"/>
              <a:t>Auditoria</a:t>
            </a:r>
            <a:r>
              <a:rPr lang="pt-BR" baseline="0" dirty="0"/>
              <a:t> Interna parte de um foco legalista, no controle, para um foco de eficiência dos processos, e se encontra hoje buscando trabalhar com um foco na identificação dos riscos</a:t>
            </a:r>
            <a:endParaRPr lang="pt-BR" dirty="0"/>
          </a:p>
        </p:txBody>
      </p:sp>
      <p:sp>
        <p:nvSpPr>
          <p:cNvPr id="4" name="Espaço Reservado para Número de Slide 3"/>
          <p:cNvSpPr>
            <a:spLocks noGrp="1"/>
          </p:cNvSpPr>
          <p:nvPr>
            <p:ph type="sldNum" sz="quarter" idx="10"/>
          </p:nvPr>
        </p:nvSpPr>
        <p:spPr/>
        <p:txBody>
          <a:bodyPr/>
          <a:lstStyle/>
          <a:p>
            <a:fld id="{E146AA62-87A3-4A92-893D-2CB31311569A}" type="slidenum">
              <a:rPr lang="pt-BR" smtClean="0"/>
              <a:t>7</a:t>
            </a:fld>
            <a:endParaRPr lang="pt-BR"/>
          </a:p>
        </p:txBody>
      </p:sp>
    </p:spTree>
    <p:extLst>
      <p:ext uri="{BB962C8B-B14F-4D97-AF65-F5344CB8AC3E}">
        <p14:creationId xmlns:p14="http://schemas.microsoft.com/office/powerpoint/2010/main" val="207418642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pPr marL="171450" indent="-171450">
              <a:buFontTx/>
              <a:buChar char="-"/>
            </a:pPr>
            <a:r>
              <a:rPr lang="pt-BR" sz="1200" dirty="0">
                <a:solidFill>
                  <a:srgbClr val="002060"/>
                </a:solidFill>
              </a:rPr>
              <a:t>CGU tem</a:t>
            </a:r>
            <a:r>
              <a:rPr lang="pt-BR" sz="1200" baseline="0" dirty="0">
                <a:solidFill>
                  <a:srgbClr val="002060"/>
                </a:solidFill>
              </a:rPr>
              <a:t> seu posicionamento consolidado na 3ª linha de defesa, muitas vezes fornecendo insumos para o monitoramento a ser realizado pela 2ª linha de defesa. Visa fortalecer as demais linhas de defesa da gestão, bem como atuar de forma concorrente quando adequado</a:t>
            </a:r>
            <a:endParaRPr lang="pt-BR" sz="1200" dirty="0">
              <a:solidFill>
                <a:srgbClr val="002060"/>
              </a:solidFill>
            </a:endParaRPr>
          </a:p>
          <a:p>
            <a:endParaRPr lang="pt-BR" dirty="0"/>
          </a:p>
        </p:txBody>
      </p:sp>
      <p:sp>
        <p:nvSpPr>
          <p:cNvPr id="4" name="Espaço Reservado para Número de Slide 3"/>
          <p:cNvSpPr>
            <a:spLocks noGrp="1"/>
          </p:cNvSpPr>
          <p:nvPr>
            <p:ph type="sldNum" sz="quarter" idx="10"/>
          </p:nvPr>
        </p:nvSpPr>
        <p:spPr/>
        <p:txBody>
          <a:bodyPr/>
          <a:lstStyle/>
          <a:p>
            <a:fld id="{4A351F02-DD2C-41E9-93D0-69902D5EE08E}" type="slidenum">
              <a:rPr lang="pt-BR" smtClean="0"/>
              <a:t>8</a:t>
            </a:fld>
            <a:endParaRPr lang="pt-BR"/>
          </a:p>
        </p:txBody>
      </p:sp>
    </p:spTree>
    <p:extLst>
      <p:ext uri="{BB962C8B-B14F-4D97-AF65-F5344CB8AC3E}">
        <p14:creationId xmlns:p14="http://schemas.microsoft.com/office/powerpoint/2010/main" val="370791321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pPr marL="171450" indent="-171450">
              <a:buFontTx/>
              <a:buChar char="-"/>
            </a:pPr>
            <a:r>
              <a:rPr lang="pt-BR" sz="1200" dirty="0">
                <a:solidFill>
                  <a:srgbClr val="002060"/>
                </a:solidFill>
              </a:rPr>
              <a:t>O Planejamento</a:t>
            </a:r>
            <a:r>
              <a:rPr lang="pt-BR" sz="1200" baseline="0" dirty="0">
                <a:solidFill>
                  <a:srgbClr val="002060"/>
                </a:solidFill>
              </a:rPr>
              <a:t> anual da atividade de auditoria interna é desenvolvido em etapas, iniciando-se pelo trabalhos obrigatórios, como as auditoria anuais de contas para avaliação da prestação de contas dos gestores públicos federais. Na sequencia vem os trabalhos considerados estratégicos, selecionados pelo corpo diretivo da SFC com base em critérios de risco pré-definidos, levando-se em consideração aspectos de materialidade, relevância e criticidade. Só então passa-se aos trabalhos de cunho operacional.</a:t>
            </a:r>
          </a:p>
          <a:p>
            <a:pPr marL="171450" indent="-171450">
              <a:buFontTx/>
              <a:buChar char="-"/>
            </a:pPr>
            <a:endParaRPr lang="pt-BR" sz="1200" baseline="0" dirty="0">
              <a:solidFill>
                <a:srgbClr val="002060"/>
              </a:solidFill>
            </a:endParaRPr>
          </a:p>
          <a:p>
            <a:pPr marL="171450" indent="-171450">
              <a:buFontTx/>
              <a:buChar char="-"/>
            </a:pPr>
            <a:r>
              <a:rPr lang="pt-BR" sz="1200" baseline="0" dirty="0">
                <a:solidFill>
                  <a:srgbClr val="002060"/>
                </a:solidFill>
              </a:rPr>
              <a:t>Com isso, busca-se desenvolver um planejamento que agregue o máximo de valor à unidade auditada e ao cliente final dos trabalhos, que é o cidadão.</a:t>
            </a:r>
            <a:endParaRPr lang="pt-BR" dirty="0"/>
          </a:p>
        </p:txBody>
      </p:sp>
      <p:sp>
        <p:nvSpPr>
          <p:cNvPr id="4" name="Espaço Reservado para Número de Slide 3"/>
          <p:cNvSpPr>
            <a:spLocks noGrp="1"/>
          </p:cNvSpPr>
          <p:nvPr>
            <p:ph type="sldNum" sz="quarter" idx="10"/>
          </p:nvPr>
        </p:nvSpPr>
        <p:spPr/>
        <p:txBody>
          <a:bodyPr/>
          <a:lstStyle/>
          <a:p>
            <a:fld id="{4A351F02-DD2C-41E9-93D0-69902D5EE08E}" type="slidenum">
              <a:rPr lang="pt-BR" smtClean="0"/>
              <a:t>9</a:t>
            </a:fld>
            <a:endParaRPr lang="pt-BR"/>
          </a:p>
        </p:txBody>
      </p:sp>
    </p:spTree>
    <p:extLst>
      <p:ext uri="{BB962C8B-B14F-4D97-AF65-F5344CB8AC3E}">
        <p14:creationId xmlns:p14="http://schemas.microsoft.com/office/powerpoint/2010/main" val="425696761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pPr marL="171450" indent="-171450">
              <a:buFontTx/>
              <a:buChar char="-"/>
            </a:pPr>
            <a:r>
              <a:rPr lang="pt-BR" sz="1200" dirty="0">
                <a:solidFill>
                  <a:srgbClr val="002060"/>
                </a:solidFill>
              </a:rPr>
              <a:t>Dentre os trabalhos realizados diretamente pela CGU se encontra o de avaliação da execução de políticas</a:t>
            </a:r>
            <a:r>
              <a:rPr lang="pt-BR" sz="1200" baseline="0" dirty="0">
                <a:solidFill>
                  <a:srgbClr val="002060"/>
                </a:solidFill>
              </a:rPr>
              <a:t> públicas. Tais trabalhos tem o objetivo primordial de avaliar a execução da política e propor melhorias que de fato agreguem valor e permitam uma entrega mais adequada dos serviços ao cidadão.</a:t>
            </a:r>
          </a:p>
          <a:p>
            <a:pPr marL="171450" indent="-171450">
              <a:buFontTx/>
              <a:buChar char="-"/>
            </a:pPr>
            <a:endParaRPr lang="pt-BR" sz="1200" baseline="0" dirty="0">
              <a:solidFill>
                <a:srgbClr val="002060"/>
              </a:solidFill>
            </a:endParaRPr>
          </a:p>
          <a:p>
            <a:pPr marL="171450" indent="-171450">
              <a:buFontTx/>
              <a:buChar char="-"/>
            </a:pPr>
            <a:r>
              <a:rPr lang="pt-BR" sz="1200" baseline="0" dirty="0">
                <a:solidFill>
                  <a:srgbClr val="002060"/>
                </a:solidFill>
              </a:rPr>
              <a:t>Entretanto, não é incomum que sejam identificados indícios de irregularidades e ate mesmo fraudes, tornando-se também uma importante ferramenta de combate à corrupção.</a:t>
            </a:r>
          </a:p>
          <a:p>
            <a:pPr marL="171450" indent="-171450">
              <a:buFontTx/>
              <a:buChar char="-"/>
            </a:pPr>
            <a:endParaRPr lang="pt-BR" sz="1200" baseline="0" dirty="0">
              <a:solidFill>
                <a:srgbClr val="002060"/>
              </a:solidFill>
            </a:endParaRPr>
          </a:p>
          <a:p>
            <a:pPr marL="171450" indent="-171450">
              <a:buFontTx/>
              <a:buChar char="-"/>
            </a:pPr>
            <a:endParaRPr lang="pt-BR" dirty="0"/>
          </a:p>
        </p:txBody>
      </p:sp>
      <p:sp>
        <p:nvSpPr>
          <p:cNvPr id="4" name="Espaço Reservado para Número de Slide 3"/>
          <p:cNvSpPr>
            <a:spLocks noGrp="1"/>
          </p:cNvSpPr>
          <p:nvPr>
            <p:ph type="sldNum" sz="quarter" idx="10"/>
          </p:nvPr>
        </p:nvSpPr>
        <p:spPr/>
        <p:txBody>
          <a:bodyPr/>
          <a:lstStyle/>
          <a:p>
            <a:fld id="{4A351F02-DD2C-41E9-93D0-69902D5EE08E}" type="slidenum">
              <a:rPr lang="pt-BR" smtClean="0"/>
              <a:t>10</a:t>
            </a:fld>
            <a:endParaRPr lang="pt-BR"/>
          </a:p>
        </p:txBody>
      </p:sp>
    </p:spTree>
    <p:extLst>
      <p:ext uri="{BB962C8B-B14F-4D97-AF65-F5344CB8AC3E}">
        <p14:creationId xmlns:p14="http://schemas.microsoft.com/office/powerpoint/2010/main" val="230578720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pPr marL="171450" indent="-171450">
              <a:buFontTx/>
              <a:buChar char="-"/>
            </a:pPr>
            <a:r>
              <a:rPr lang="pt-BR" sz="1200" dirty="0">
                <a:solidFill>
                  <a:srgbClr val="002060"/>
                </a:solidFill>
              </a:rPr>
              <a:t>Dentre os trabalhos realizados diretamente pela CGU se encontra o de avaliação da execução de políticas</a:t>
            </a:r>
            <a:r>
              <a:rPr lang="pt-BR" sz="1200" baseline="0" dirty="0">
                <a:solidFill>
                  <a:srgbClr val="002060"/>
                </a:solidFill>
              </a:rPr>
              <a:t> públicas. Tais trabalhos tem o objetivo primordial de avaliar a execução da política e propor melhorias que de fato agreguem valor e permitam uma entrega mais adequada dos serviços ao cidadão.</a:t>
            </a:r>
          </a:p>
          <a:p>
            <a:pPr marL="171450" indent="-171450">
              <a:buFontTx/>
              <a:buChar char="-"/>
            </a:pPr>
            <a:endParaRPr lang="pt-BR" sz="1200" baseline="0" dirty="0">
              <a:solidFill>
                <a:srgbClr val="002060"/>
              </a:solidFill>
            </a:endParaRPr>
          </a:p>
          <a:p>
            <a:pPr marL="171450" indent="-171450">
              <a:buFontTx/>
              <a:buChar char="-"/>
            </a:pPr>
            <a:r>
              <a:rPr lang="pt-BR" sz="1200" baseline="0" dirty="0">
                <a:solidFill>
                  <a:srgbClr val="002060"/>
                </a:solidFill>
              </a:rPr>
              <a:t>Entretanto, não é incomum que sejam identificados indícios de irregularidades e ate mesmo fraudes, tornando-se também uma importante ferramenta de combate à corrupção.</a:t>
            </a:r>
          </a:p>
          <a:p>
            <a:pPr marL="171450" indent="-171450">
              <a:buFontTx/>
              <a:buChar char="-"/>
            </a:pPr>
            <a:endParaRPr lang="pt-BR" sz="1200" baseline="0" dirty="0">
              <a:solidFill>
                <a:srgbClr val="002060"/>
              </a:solidFill>
            </a:endParaRPr>
          </a:p>
          <a:p>
            <a:pPr marL="171450" indent="-171450">
              <a:buFontTx/>
              <a:buChar char="-"/>
            </a:pPr>
            <a:endParaRPr lang="pt-BR" dirty="0"/>
          </a:p>
        </p:txBody>
      </p:sp>
      <p:sp>
        <p:nvSpPr>
          <p:cNvPr id="4" name="Espaço Reservado para Número de Slide 3"/>
          <p:cNvSpPr>
            <a:spLocks noGrp="1"/>
          </p:cNvSpPr>
          <p:nvPr>
            <p:ph type="sldNum" sz="quarter" idx="10"/>
          </p:nvPr>
        </p:nvSpPr>
        <p:spPr/>
        <p:txBody>
          <a:bodyPr/>
          <a:lstStyle/>
          <a:p>
            <a:fld id="{4A351F02-DD2C-41E9-93D0-69902D5EE08E}" type="slidenum">
              <a:rPr lang="pt-BR" smtClean="0"/>
              <a:t>11</a:t>
            </a:fld>
            <a:endParaRPr lang="pt-BR"/>
          </a:p>
        </p:txBody>
      </p:sp>
    </p:spTree>
    <p:extLst>
      <p:ext uri="{BB962C8B-B14F-4D97-AF65-F5344CB8AC3E}">
        <p14:creationId xmlns:p14="http://schemas.microsoft.com/office/powerpoint/2010/main" val="46134308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pPr marL="171450" indent="-171450">
              <a:buFontTx/>
              <a:buChar char="-"/>
            </a:pPr>
            <a:r>
              <a:rPr lang="pt-BR" sz="1200" dirty="0">
                <a:solidFill>
                  <a:srgbClr val="002060"/>
                </a:solidFill>
              </a:rPr>
              <a:t>Ferramentas desenvolvidas pela SFC que permitem o monitoramento contínuo dos gastos em relação à Tecnologia da Informação e à folha</a:t>
            </a:r>
            <a:r>
              <a:rPr lang="pt-BR" sz="1200" baseline="0" dirty="0">
                <a:solidFill>
                  <a:srgbClr val="002060"/>
                </a:solidFill>
              </a:rPr>
              <a:t> de pagamento, disponibilizado aos gestores para que possam atuar tempestivamente. </a:t>
            </a:r>
            <a:endParaRPr lang="pt-BR" dirty="0"/>
          </a:p>
        </p:txBody>
      </p:sp>
      <p:sp>
        <p:nvSpPr>
          <p:cNvPr id="4" name="Espaço Reservado para Número de Slide 3"/>
          <p:cNvSpPr>
            <a:spLocks noGrp="1"/>
          </p:cNvSpPr>
          <p:nvPr>
            <p:ph type="sldNum" sz="quarter" idx="10"/>
          </p:nvPr>
        </p:nvSpPr>
        <p:spPr/>
        <p:txBody>
          <a:bodyPr/>
          <a:lstStyle/>
          <a:p>
            <a:fld id="{4A351F02-DD2C-41E9-93D0-69902D5EE08E}" type="slidenum">
              <a:rPr lang="pt-BR" smtClean="0"/>
              <a:t>12</a:t>
            </a:fld>
            <a:endParaRPr lang="pt-BR"/>
          </a:p>
        </p:txBody>
      </p:sp>
    </p:spTree>
    <p:extLst>
      <p:ext uri="{BB962C8B-B14F-4D97-AF65-F5344CB8AC3E}">
        <p14:creationId xmlns:p14="http://schemas.microsoft.com/office/powerpoint/2010/main" val="244376986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Slide de Título">
    <p:spTree>
      <p:nvGrpSpPr>
        <p:cNvPr id="1" name=""/>
        <p:cNvGrpSpPr/>
        <p:nvPr/>
      </p:nvGrpSpPr>
      <p:grpSpPr>
        <a:xfrm>
          <a:off x="0" y="0"/>
          <a:ext cx="0" cy="0"/>
          <a:chOff x="0" y="0"/>
          <a:chExt cx="0" cy="0"/>
        </a:xfrm>
      </p:grpSpPr>
      <p:pic>
        <p:nvPicPr>
          <p:cNvPr id="7" name="Imagem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078"/>
            <a:ext cx="12193922" cy="6856921"/>
          </a:xfrm>
          <a:prstGeom prst="rect">
            <a:avLst/>
          </a:prstGeom>
        </p:spPr>
      </p:pic>
    </p:spTree>
    <p:extLst>
      <p:ext uri="{BB962C8B-B14F-4D97-AF65-F5344CB8AC3E}">
        <p14:creationId xmlns:p14="http://schemas.microsoft.com/office/powerpoint/2010/main" val="283347582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a:t>Clique para editar o título mestre</a:t>
            </a:r>
          </a:p>
        </p:txBody>
      </p:sp>
      <p:sp>
        <p:nvSpPr>
          <p:cNvPr id="3" name="Espaço Reservado para Texto Vertical 2"/>
          <p:cNvSpPr>
            <a:spLocks noGrp="1"/>
          </p:cNvSpPr>
          <p:nvPr>
            <p:ph type="body" orient="vert" idx="1"/>
          </p:nvPr>
        </p:nvSpPr>
        <p:spPr/>
        <p:txBody>
          <a:bodyPr vert="eaVert"/>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Data 3"/>
          <p:cNvSpPr>
            <a:spLocks noGrp="1"/>
          </p:cNvSpPr>
          <p:nvPr>
            <p:ph type="dt" sz="half" idx="10"/>
          </p:nvPr>
        </p:nvSpPr>
        <p:spPr/>
        <p:txBody>
          <a:bodyPr/>
          <a:lstStyle/>
          <a:p>
            <a:fld id="{68F7C14E-9AA3-40E0-BA2F-8ABEB8D63F17}" type="datetimeFigureOut">
              <a:rPr lang="pt-BR" smtClean="0"/>
              <a:t>19/09/2017</a:t>
            </a:fld>
            <a:endParaRPr lang="pt-BR"/>
          </a:p>
        </p:txBody>
      </p:sp>
      <p:sp>
        <p:nvSpPr>
          <p:cNvPr id="5" name="Espaço Reservado para Rodapé 4"/>
          <p:cNvSpPr>
            <a:spLocks noGrp="1"/>
          </p:cNvSpPr>
          <p:nvPr>
            <p:ph type="ftr" sz="quarter" idx="11"/>
          </p:nvPr>
        </p:nvSpPr>
        <p:spPr/>
        <p:txBody>
          <a:bodyPr/>
          <a:lstStyle/>
          <a:p>
            <a:endParaRPr lang="pt-BR"/>
          </a:p>
        </p:txBody>
      </p:sp>
      <p:sp>
        <p:nvSpPr>
          <p:cNvPr id="6" name="Espaço Reservado para Número de Slide 5"/>
          <p:cNvSpPr>
            <a:spLocks noGrp="1"/>
          </p:cNvSpPr>
          <p:nvPr>
            <p:ph type="sldNum" sz="quarter" idx="12"/>
          </p:nvPr>
        </p:nvSpPr>
        <p:spPr/>
        <p:txBody>
          <a:bodyPr/>
          <a:lstStyle/>
          <a:p>
            <a:fld id="{AA8D7870-3E1E-46D6-B2B9-1C7C4867D3DC}" type="slidenum">
              <a:rPr lang="pt-BR" smtClean="0"/>
              <a:t>‹nº›</a:t>
            </a:fld>
            <a:endParaRPr lang="pt-BR"/>
          </a:p>
        </p:txBody>
      </p:sp>
    </p:spTree>
    <p:extLst>
      <p:ext uri="{BB962C8B-B14F-4D97-AF65-F5344CB8AC3E}">
        <p14:creationId xmlns:p14="http://schemas.microsoft.com/office/powerpoint/2010/main" val="322700708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exto e Título Vertical">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8724900" y="365125"/>
            <a:ext cx="2628900" cy="5811838"/>
          </a:xfrm>
        </p:spPr>
        <p:txBody>
          <a:bodyPr vert="eaVert"/>
          <a:lstStyle/>
          <a:p>
            <a:r>
              <a:rPr lang="pt-BR"/>
              <a:t>Clique para editar o título mestre</a:t>
            </a:r>
          </a:p>
        </p:txBody>
      </p:sp>
      <p:sp>
        <p:nvSpPr>
          <p:cNvPr id="3" name="Espaço Reservado para Texto Vertical 2"/>
          <p:cNvSpPr>
            <a:spLocks noGrp="1"/>
          </p:cNvSpPr>
          <p:nvPr>
            <p:ph type="body" orient="vert" idx="1"/>
          </p:nvPr>
        </p:nvSpPr>
        <p:spPr>
          <a:xfrm>
            <a:off x="838200" y="365125"/>
            <a:ext cx="7734300" cy="5811838"/>
          </a:xfrm>
        </p:spPr>
        <p:txBody>
          <a:bodyPr vert="eaVert"/>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Data 3"/>
          <p:cNvSpPr>
            <a:spLocks noGrp="1"/>
          </p:cNvSpPr>
          <p:nvPr>
            <p:ph type="dt" sz="half" idx="10"/>
          </p:nvPr>
        </p:nvSpPr>
        <p:spPr/>
        <p:txBody>
          <a:bodyPr/>
          <a:lstStyle/>
          <a:p>
            <a:fld id="{68F7C14E-9AA3-40E0-BA2F-8ABEB8D63F17}" type="datetimeFigureOut">
              <a:rPr lang="pt-BR" smtClean="0"/>
              <a:t>19/09/2017</a:t>
            </a:fld>
            <a:endParaRPr lang="pt-BR"/>
          </a:p>
        </p:txBody>
      </p:sp>
      <p:sp>
        <p:nvSpPr>
          <p:cNvPr id="5" name="Espaço Reservado para Rodapé 4"/>
          <p:cNvSpPr>
            <a:spLocks noGrp="1"/>
          </p:cNvSpPr>
          <p:nvPr>
            <p:ph type="ftr" sz="quarter" idx="11"/>
          </p:nvPr>
        </p:nvSpPr>
        <p:spPr/>
        <p:txBody>
          <a:bodyPr/>
          <a:lstStyle/>
          <a:p>
            <a:endParaRPr lang="pt-BR"/>
          </a:p>
        </p:txBody>
      </p:sp>
      <p:sp>
        <p:nvSpPr>
          <p:cNvPr id="6" name="Espaço Reservado para Número de Slide 5"/>
          <p:cNvSpPr>
            <a:spLocks noGrp="1"/>
          </p:cNvSpPr>
          <p:nvPr>
            <p:ph type="sldNum" sz="quarter" idx="12"/>
          </p:nvPr>
        </p:nvSpPr>
        <p:spPr/>
        <p:txBody>
          <a:bodyPr/>
          <a:lstStyle/>
          <a:p>
            <a:fld id="{AA8D7870-3E1E-46D6-B2B9-1C7C4867D3DC}" type="slidenum">
              <a:rPr lang="pt-BR" smtClean="0"/>
              <a:t>‹nº›</a:t>
            </a:fld>
            <a:endParaRPr lang="pt-BR"/>
          </a:p>
        </p:txBody>
      </p:sp>
    </p:spTree>
    <p:extLst>
      <p:ext uri="{BB962C8B-B14F-4D97-AF65-F5344CB8AC3E}">
        <p14:creationId xmlns:p14="http://schemas.microsoft.com/office/powerpoint/2010/main" val="298497714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e Conteúd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a:t>Clique para editar o título mestre</a:t>
            </a:r>
          </a:p>
        </p:txBody>
      </p:sp>
      <p:sp>
        <p:nvSpPr>
          <p:cNvPr id="3" name="Espaço Reservado para Conteúdo 2"/>
          <p:cNvSpPr>
            <a:spLocks noGrp="1"/>
          </p:cNvSpPr>
          <p:nvPr>
            <p:ph idx="1"/>
          </p:nvPr>
        </p:nvSpPr>
        <p:spPr/>
        <p:txBody>
          <a:bodyPr/>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Data 3"/>
          <p:cNvSpPr>
            <a:spLocks noGrp="1"/>
          </p:cNvSpPr>
          <p:nvPr>
            <p:ph type="dt" sz="half" idx="10"/>
          </p:nvPr>
        </p:nvSpPr>
        <p:spPr/>
        <p:txBody>
          <a:bodyPr/>
          <a:lstStyle/>
          <a:p>
            <a:fld id="{68F7C14E-9AA3-40E0-BA2F-8ABEB8D63F17}" type="datetimeFigureOut">
              <a:rPr lang="pt-BR" smtClean="0"/>
              <a:t>19/09/2017</a:t>
            </a:fld>
            <a:endParaRPr lang="pt-BR"/>
          </a:p>
        </p:txBody>
      </p:sp>
      <p:sp>
        <p:nvSpPr>
          <p:cNvPr id="5" name="Espaço Reservado para Rodapé 4"/>
          <p:cNvSpPr>
            <a:spLocks noGrp="1"/>
          </p:cNvSpPr>
          <p:nvPr>
            <p:ph type="ftr" sz="quarter" idx="11"/>
          </p:nvPr>
        </p:nvSpPr>
        <p:spPr/>
        <p:txBody>
          <a:bodyPr/>
          <a:lstStyle/>
          <a:p>
            <a:endParaRPr lang="pt-BR"/>
          </a:p>
        </p:txBody>
      </p:sp>
      <p:sp>
        <p:nvSpPr>
          <p:cNvPr id="6" name="Espaço Reservado para Número de Slide 5"/>
          <p:cNvSpPr>
            <a:spLocks noGrp="1"/>
          </p:cNvSpPr>
          <p:nvPr>
            <p:ph type="sldNum" sz="quarter" idx="12"/>
          </p:nvPr>
        </p:nvSpPr>
        <p:spPr/>
        <p:txBody>
          <a:bodyPr/>
          <a:lstStyle/>
          <a:p>
            <a:fld id="{AA8D7870-3E1E-46D6-B2B9-1C7C4867D3DC}" type="slidenum">
              <a:rPr lang="pt-BR" smtClean="0"/>
              <a:t>‹nº›</a:t>
            </a:fld>
            <a:endParaRPr lang="pt-BR"/>
          </a:p>
        </p:txBody>
      </p:sp>
    </p:spTree>
    <p:extLst>
      <p:ext uri="{BB962C8B-B14F-4D97-AF65-F5344CB8AC3E}">
        <p14:creationId xmlns:p14="http://schemas.microsoft.com/office/powerpoint/2010/main" val="389842338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Cabeçalho da Seção">
    <p:spTree>
      <p:nvGrpSpPr>
        <p:cNvPr id="1" name=""/>
        <p:cNvGrpSpPr/>
        <p:nvPr/>
      </p:nvGrpSpPr>
      <p:grpSpPr>
        <a:xfrm>
          <a:off x="0" y="0"/>
          <a:ext cx="0" cy="0"/>
          <a:chOff x="0" y="0"/>
          <a:chExt cx="0" cy="0"/>
        </a:xfrm>
      </p:grpSpPr>
      <p:sp>
        <p:nvSpPr>
          <p:cNvPr id="2" name="Título 1"/>
          <p:cNvSpPr>
            <a:spLocks noGrp="1"/>
          </p:cNvSpPr>
          <p:nvPr>
            <p:ph type="title"/>
          </p:nvPr>
        </p:nvSpPr>
        <p:spPr>
          <a:xfrm>
            <a:off x="831850" y="1709738"/>
            <a:ext cx="10515600" cy="2852737"/>
          </a:xfrm>
        </p:spPr>
        <p:txBody>
          <a:bodyPr anchor="b"/>
          <a:lstStyle>
            <a:lvl1pPr>
              <a:defRPr sz="6000"/>
            </a:lvl1pPr>
          </a:lstStyle>
          <a:p>
            <a:r>
              <a:rPr lang="pt-BR"/>
              <a:t>Clique para editar o título mestre</a:t>
            </a:r>
          </a:p>
        </p:txBody>
      </p:sp>
      <p:sp>
        <p:nvSpPr>
          <p:cNvPr id="3" name="Espaço Reservado para Texto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pt-BR"/>
              <a:t>Editar estilos de texto Mestre</a:t>
            </a:r>
          </a:p>
        </p:txBody>
      </p:sp>
      <p:sp>
        <p:nvSpPr>
          <p:cNvPr id="4" name="Espaço Reservado para Data 3"/>
          <p:cNvSpPr>
            <a:spLocks noGrp="1"/>
          </p:cNvSpPr>
          <p:nvPr>
            <p:ph type="dt" sz="half" idx="10"/>
          </p:nvPr>
        </p:nvSpPr>
        <p:spPr/>
        <p:txBody>
          <a:bodyPr/>
          <a:lstStyle/>
          <a:p>
            <a:fld id="{68F7C14E-9AA3-40E0-BA2F-8ABEB8D63F17}" type="datetimeFigureOut">
              <a:rPr lang="pt-BR" smtClean="0"/>
              <a:t>19/09/2017</a:t>
            </a:fld>
            <a:endParaRPr lang="pt-BR"/>
          </a:p>
        </p:txBody>
      </p:sp>
      <p:sp>
        <p:nvSpPr>
          <p:cNvPr id="5" name="Espaço Reservado para Rodapé 4"/>
          <p:cNvSpPr>
            <a:spLocks noGrp="1"/>
          </p:cNvSpPr>
          <p:nvPr>
            <p:ph type="ftr" sz="quarter" idx="11"/>
          </p:nvPr>
        </p:nvSpPr>
        <p:spPr/>
        <p:txBody>
          <a:bodyPr/>
          <a:lstStyle/>
          <a:p>
            <a:endParaRPr lang="pt-BR"/>
          </a:p>
        </p:txBody>
      </p:sp>
      <p:sp>
        <p:nvSpPr>
          <p:cNvPr id="6" name="Espaço Reservado para Número de Slide 5"/>
          <p:cNvSpPr>
            <a:spLocks noGrp="1"/>
          </p:cNvSpPr>
          <p:nvPr>
            <p:ph type="sldNum" sz="quarter" idx="12"/>
          </p:nvPr>
        </p:nvSpPr>
        <p:spPr/>
        <p:txBody>
          <a:bodyPr/>
          <a:lstStyle/>
          <a:p>
            <a:fld id="{AA8D7870-3E1E-46D6-B2B9-1C7C4867D3DC}" type="slidenum">
              <a:rPr lang="pt-BR" smtClean="0"/>
              <a:t>‹nº›</a:t>
            </a:fld>
            <a:endParaRPr lang="pt-BR"/>
          </a:p>
        </p:txBody>
      </p:sp>
    </p:spTree>
    <p:extLst>
      <p:ext uri="{BB962C8B-B14F-4D97-AF65-F5344CB8AC3E}">
        <p14:creationId xmlns:p14="http://schemas.microsoft.com/office/powerpoint/2010/main" val="133960050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as Partes de Conteúd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a:t>Clique para editar o título mestre</a:t>
            </a:r>
          </a:p>
        </p:txBody>
      </p:sp>
      <p:sp>
        <p:nvSpPr>
          <p:cNvPr id="3" name="Espaço Reservado para Conteúdo 2"/>
          <p:cNvSpPr>
            <a:spLocks noGrp="1"/>
          </p:cNvSpPr>
          <p:nvPr>
            <p:ph sz="half" idx="1"/>
          </p:nvPr>
        </p:nvSpPr>
        <p:spPr>
          <a:xfrm>
            <a:off x="838200" y="1825625"/>
            <a:ext cx="5181600" cy="4351338"/>
          </a:xfrm>
        </p:spPr>
        <p:txBody>
          <a:bodyPr/>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Conteúdo 3"/>
          <p:cNvSpPr>
            <a:spLocks noGrp="1"/>
          </p:cNvSpPr>
          <p:nvPr>
            <p:ph sz="half" idx="2"/>
          </p:nvPr>
        </p:nvSpPr>
        <p:spPr>
          <a:xfrm>
            <a:off x="6172200" y="1825625"/>
            <a:ext cx="5181600" cy="4351338"/>
          </a:xfrm>
        </p:spPr>
        <p:txBody>
          <a:bodyPr/>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p>
        </p:txBody>
      </p:sp>
      <p:sp>
        <p:nvSpPr>
          <p:cNvPr id="5" name="Espaço Reservado para Data 4"/>
          <p:cNvSpPr>
            <a:spLocks noGrp="1"/>
          </p:cNvSpPr>
          <p:nvPr>
            <p:ph type="dt" sz="half" idx="10"/>
          </p:nvPr>
        </p:nvSpPr>
        <p:spPr/>
        <p:txBody>
          <a:bodyPr/>
          <a:lstStyle/>
          <a:p>
            <a:fld id="{68F7C14E-9AA3-40E0-BA2F-8ABEB8D63F17}" type="datetimeFigureOut">
              <a:rPr lang="pt-BR" smtClean="0"/>
              <a:t>19/09/2017</a:t>
            </a:fld>
            <a:endParaRPr lang="pt-BR"/>
          </a:p>
        </p:txBody>
      </p:sp>
      <p:sp>
        <p:nvSpPr>
          <p:cNvPr id="6" name="Espaço Reservado para Rodapé 5"/>
          <p:cNvSpPr>
            <a:spLocks noGrp="1"/>
          </p:cNvSpPr>
          <p:nvPr>
            <p:ph type="ftr" sz="quarter" idx="11"/>
          </p:nvPr>
        </p:nvSpPr>
        <p:spPr/>
        <p:txBody>
          <a:bodyPr/>
          <a:lstStyle/>
          <a:p>
            <a:endParaRPr lang="pt-BR"/>
          </a:p>
        </p:txBody>
      </p:sp>
      <p:sp>
        <p:nvSpPr>
          <p:cNvPr id="7" name="Espaço Reservado para Número de Slide 6"/>
          <p:cNvSpPr>
            <a:spLocks noGrp="1"/>
          </p:cNvSpPr>
          <p:nvPr>
            <p:ph type="sldNum" sz="quarter" idx="12"/>
          </p:nvPr>
        </p:nvSpPr>
        <p:spPr/>
        <p:txBody>
          <a:bodyPr/>
          <a:lstStyle/>
          <a:p>
            <a:fld id="{AA8D7870-3E1E-46D6-B2B9-1C7C4867D3DC}" type="slidenum">
              <a:rPr lang="pt-BR" smtClean="0"/>
              <a:t>‹nº›</a:t>
            </a:fld>
            <a:endParaRPr lang="pt-BR"/>
          </a:p>
        </p:txBody>
      </p:sp>
    </p:spTree>
    <p:extLst>
      <p:ext uri="{BB962C8B-B14F-4D97-AF65-F5344CB8AC3E}">
        <p14:creationId xmlns:p14="http://schemas.microsoft.com/office/powerpoint/2010/main" val="297823443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ção">
    <p:spTree>
      <p:nvGrpSpPr>
        <p:cNvPr id="1" name=""/>
        <p:cNvGrpSpPr/>
        <p:nvPr/>
      </p:nvGrpSpPr>
      <p:grpSpPr>
        <a:xfrm>
          <a:off x="0" y="0"/>
          <a:ext cx="0" cy="0"/>
          <a:chOff x="0" y="0"/>
          <a:chExt cx="0" cy="0"/>
        </a:xfrm>
      </p:grpSpPr>
      <p:sp>
        <p:nvSpPr>
          <p:cNvPr id="2" name="Título 1"/>
          <p:cNvSpPr>
            <a:spLocks noGrp="1"/>
          </p:cNvSpPr>
          <p:nvPr>
            <p:ph type="title"/>
          </p:nvPr>
        </p:nvSpPr>
        <p:spPr>
          <a:xfrm>
            <a:off x="839788" y="365125"/>
            <a:ext cx="10515600" cy="1325563"/>
          </a:xfrm>
        </p:spPr>
        <p:txBody>
          <a:bodyPr/>
          <a:lstStyle/>
          <a:p>
            <a:r>
              <a:rPr lang="pt-BR"/>
              <a:t>Clique para editar o título mestre</a:t>
            </a:r>
          </a:p>
        </p:txBody>
      </p:sp>
      <p:sp>
        <p:nvSpPr>
          <p:cNvPr id="3" name="Espaço Reservado para Texto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a:t>Editar estilos de texto Mestre</a:t>
            </a:r>
          </a:p>
        </p:txBody>
      </p:sp>
      <p:sp>
        <p:nvSpPr>
          <p:cNvPr id="4" name="Espaço Reservado para Conteúdo 3"/>
          <p:cNvSpPr>
            <a:spLocks noGrp="1"/>
          </p:cNvSpPr>
          <p:nvPr>
            <p:ph sz="half" idx="2"/>
          </p:nvPr>
        </p:nvSpPr>
        <p:spPr>
          <a:xfrm>
            <a:off x="839788" y="2505075"/>
            <a:ext cx="5157787" cy="3684588"/>
          </a:xfrm>
        </p:spPr>
        <p:txBody>
          <a:bodyPr/>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p>
        </p:txBody>
      </p:sp>
      <p:sp>
        <p:nvSpPr>
          <p:cNvPr id="5" name="Espaço Reservado para Texto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a:t>Editar estilos de texto Mestre</a:t>
            </a:r>
          </a:p>
        </p:txBody>
      </p:sp>
      <p:sp>
        <p:nvSpPr>
          <p:cNvPr id="6" name="Espaço Reservado para Conteúdo 5"/>
          <p:cNvSpPr>
            <a:spLocks noGrp="1"/>
          </p:cNvSpPr>
          <p:nvPr>
            <p:ph sz="quarter" idx="4"/>
          </p:nvPr>
        </p:nvSpPr>
        <p:spPr>
          <a:xfrm>
            <a:off x="6172200" y="2505075"/>
            <a:ext cx="5183188" cy="3684588"/>
          </a:xfrm>
        </p:spPr>
        <p:txBody>
          <a:bodyPr/>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p>
        </p:txBody>
      </p:sp>
      <p:sp>
        <p:nvSpPr>
          <p:cNvPr id="7" name="Espaço Reservado para Data 6"/>
          <p:cNvSpPr>
            <a:spLocks noGrp="1"/>
          </p:cNvSpPr>
          <p:nvPr>
            <p:ph type="dt" sz="half" idx="10"/>
          </p:nvPr>
        </p:nvSpPr>
        <p:spPr/>
        <p:txBody>
          <a:bodyPr/>
          <a:lstStyle/>
          <a:p>
            <a:fld id="{68F7C14E-9AA3-40E0-BA2F-8ABEB8D63F17}" type="datetimeFigureOut">
              <a:rPr lang="pt-BR" smtClean="0"/>
              <a:t>19/09/2017</a:t>
            </a:fld>
            <a:endParaRPr lang="pt-BR"/>
          </a:p>
        </p:txBody>
      </p:sp>
      <p:sp>
        <p:nvSpPr>
          <p:cNvPr id="8" name="Espaço Reservado para Rodapé 7"/>
          <p:cNvSpPr>
            <a:spLocks noGrp="1"/>
          </p:cNvSpPr>
          <p:nvPr>
            <p:ph type="ftr" sz="quarter" idx="11"/>
          </p:nvPr>
        </p:nvSpPr>
        <p:spPr/>
        <p:txBody>
          <a:bodyPr/>
          <a:lstStyle/>
          <a:p>
            <a:endParaRPr lang="pt-BR"/>
          </a:p>
        </p:txBody>
      </p:sp>
      <p:sp>
        <p:nvSpPr>
          <p:cNvPr id="9" name="Espaço Reservado para Número de Slide 8"/>
          <p:cNvSpPr>
            <a:spLocks noGrp="1"/>
          </p:cNvSpPr>
          <p:nvPr>
            <p:ph type="sldNum" sz="quarter" idx="12"/>
          </p:nvPr>
        </p:nvSpPr>
        <p:spPr/>
        <p:txBody>
          <a:bodyPr/>
          <a:lstStyle/>
          <a:p>
            <a:fld id="{AA8D7870-3E1E-46D6-B2B9-1C7C4867D3DC}" type="slidenum">
              <a:rPr lang="pt-BR" smtClean="0"/>
              <a:t>‹nº›</a:t>
            </a:fld>
            <a:endParaRPr lang="pt-BR"/>
          </a:p>
        </p:txBody>
      </p:sp>
    </p:spTree>
    <p:extLst>
      <p:ext uri="{BB962C8B-B14F-4D97-AF65-F5344CB8AC3E}">
        <p14:creationId xmlns:p14="http://schemas.microsoft.com/office/powerpoint/2010/main" val="130866773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mente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a:t>Clique para editar o título mestre</a:t>
            </a:r>
          </a:p>
        </p:txBody>
      </p:sp>
      <p:sp>
        <p:nvSpPr>
          <p:cNvPr id="3" name="Espaço Reservado para Data 2"/>
          <p:cNvSpPr>
            <a:spLocks noGrp="1"/>
          </p:cNvSpPr>
          <p:nvPr>
            <p:ph type="dt" sz="half" idx="10"/>
          </p:nvPr>
        </p:nvSpPr>
        <p:spPr/>
        <p:txBody>
          <a:bodyPr/>
          <a:lstStyle/>
          <a:p>
            <a:fld id="{68F7C14E-9AA3-40E0-BA2F-8ABEB8D63F17}" type="datetimeFigureOut">
              <a:rPr lang="pt-BR" smtClean="0"/>
              <a:t>19/09/2017</a:t>
            </a:fld>
            <a:endParaRPr lang="pt-BR"/>
          </a:p>
        </p:txBody>
      </p:sp>
      <p:sp>
        <p:nvSpPr>
          <p:cNvPr id="4" name="Espaço Reservado para Rodapé 3"/>
          <p:cNvSpPr>
            <a:spLocks noGrp="1"/>
          </p:cNvSpPr>
          <p:nvPr>
            <p:ph type="ftr" sz="quarter" idx="11"/>
          </p:nvPr>
        </p:nvSpPr>
        <p:spPr/>
        <p:txBody>
          <a:bodyPr/>
          <a:lstStyle/>
          <a:p>
            <a:endParaRPr lang="pt-BR"/>
          </a:p>
        </p:txBody>
      </p:sp>
      <p:sp>
        <p:nvSpPr>
          <p:cNvPr id="5" name="Espaço Reservado para Número de Slide 4"/>
          <p:cNvSpPr>
            <a:spLocks noGrp="1"/>
          </p:cNvSpPr>
          <p:nvPr>
            <p:ph type="sldNum" sz="quarter" idx="12"/>
          </p:nvPr>
        </p:nvSpPr>
        <p:spPr/>
        <p:txBody>
          <a:bodyPr/>
          <a:lstStyle/>
          <a:p>
            <a:fld id="{AA8D7870-3E1E-46D6-B2B9-1C7C4867D3DC}" type="slidenum">
              <a:rPr lang="pt-BR" smtClean="0"/>
              <a:t>‹nº›</a:t>
            </a:fld>
            <a:endParaRPr lang="pt-BR"/>
          </a:p>
        </p:txBody>
      </p:sp>
    </p:spTree>
    <p:extLst>
      <p:ext uri="{BB962C8B-B14F-4D97-AF65-F5344CB8AC3E}">
        <p14:creationId xmlns:p14="http://schemas.microsoft.com/office/powerpoint/2010/main" val="49586789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m branco">
    <p:spTree>
      <p:nvGrpSpPr>
        <p:cNvPr id="1" name=""/>
        <p:cNvGrpSpPr/>
        <p:nvPr/>
      </p:nvGrpSpPr>
      <p:grpSpPr>
        <a:xfrm>
          <a:off x="0" y="0"/>
          <a:ext cx="0" cy="0"/>
          <a:chOff x="0" y="0"/>
          <a:chExt cx="0" cy="0"/>
        </a:xfrm>
      </p:grpSpPr>
      <p:sp>
        <p:nvSpPr>
          <p:cNvPr id="2" name="Espaço Reservado para Data 1"/>
          <p:cNvSpPr>
            <a:spLocks noGrp="1"/>
          </p:cNvSpPr>
          <p:nvPr>
            <p:ph type="dt" sz="half" idx="10"/>
          </p:nvPr>
        </p:nvSpPr>
        <p:spPr/>
        <p:txBody>
          <a:bodyPr/>
          <a:lstStyle/>
          <a:p>
            <a:fld id="{68F7C14E-9AA3-40E0-BA2F-8ABEB8D63F17}" type="datetimeFigureOut">
              <a:rPr lang="pt-BR" smtClean="0"/>
              <a:t>19/09/2017</a:t>
            </a:fld>
            <a:endParaRPr lang="pt-BR"/>
          </a:p>
        </p:txBody>
      </p:sp>
      <p:sp>
        <p:nvSpPr>
          <p:cNvPr id="3" name="Espaço Reservado para Rodapé 2"/>
          <p:cNvSpPr>
            <a:spLocks noGrp="1"/>
          </p:cNvSpPr>
          <p:nvPr>
            <p:ph type="ftr" sz="quarter" idx="11"/>
          </p:nvPr>
        </p:nvSpPr>
        <p:spPr/>
        <p:txBody>
          <a:bodyPr/>
          <a:lstStyle/>
          <a:p>
            <a:endParaRPr lang="pt-BR"/>
          </a:p>
        </p:txBody>
      </p:sp>
      <p:sp>
        <p:nvSpPr>
          <p:cNvPr id="4" name="Espaço Reservado para Número de Slide 3"/>
          <p:cNvSpPr>
            <a:spLocks noGrp="1"/>
          </p:cNvSpPr>
          <p:nvPr>
            <p:ph type="sldNum" sz="quarter" idx="12"/>
          </p:nvPr>
        </p:nvSpPr>
        <p:spPr/>
        <p:txBody>
          <a:bodyPr/>
          <a:lstStyle/>
          <a:p>
            <a:fld id="{AA8D7870-3E1E-46D6-B2B9-1C7C4867D3DC}" type="slidenum">
              <a:rPr lang="pt-BR" smtClean="0"/>
              <a:t>‹nº›</a:t>
            </a:fld>
            <a:endParaRPr lang="pt-BR"/>
          </a:p>
        </p:txBody>
      </p:sp>
    </p:spTree>
    <p:extLst>
      <p:ext uri="{BB962C8B-B14F-4D97-AF65-F5344CB8AC3E}">
        <p14:creationId xmlns:p14="http://schemas.microsoft.com/office/powerpoint/2010/main" val="389217033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údo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pt-BR"/>
              <a:t>Clique para editar o título mestre</a:t>
            </a:r>
          </a:p>
        </p:txBody>
      </p:sp>
      <p:sp>
        <p:nvSpPr>
          <p:cNvPr id="3" name="Espaço Reservado para Conteúdo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Tex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t-BR"/>
              <a:t>Editar estilos de texto Mestre</a:t>
            </a:r>
          </a:p>
        </p:txBody>
      </p:sp>
      <p:sp>
        <p:nvSpPr>
          <p:cNvPr id="5" name="Espaço Reservado para Data 4"/>
          <p:cNvSpPr>
            <a:spLocks noGrp="1"/>
          </p:cNvSpPr>
          <p:nvPr>
            <p:ph type="dt" sz="half" idx="10"/>
          </p:nvPr>
        </p:nvSpPr>
        <p:spPr/>
        <p:txBody>
          <a:bodyPr/>
          <a:lstStyle/>
          <a:p>
            <a:fld id="{68F7C14E-9AA3-40E0-BA2F-8ABEB8D63F17}" type="datetimeFigureOut">
              <a:rPr lang="pt-BR" smtClean="0"/>
              <a:t>19/09/2017</a:t>
            </a:fld>
            <a:endParaRPr lang="pt-BR"/>
          </a:p>
        </p:txBody>
      </p:sp>
      <p:sp>
        <p:nvSpPr>
          <p:cNvPr id="6" name="Espaço Reservado para Rodapé 5"/>
          <p:cNvSpPr>
            <a:spLocks noGrp="1"/>
          </p:cNvSpPr>
          <p:nvPr>
            <p:ph type="ftr" sz="quarter" idx="11"/>
          </p:nvPr>
        </p:nvSpPr>
        <p:spPr/>
        <p:txBody>
          <a:bodyPr/>
          <a:lstStyle/>
          <a:p>
            <a:endParaRPr lang="pt-BR"/>
          </a:p>
        </p:txBody>
      </p:sp>
      <p:sp>
        <p:nvSpPr>
          <p:cNvPr id="7" name="Espaço Reservado para Número de Slide 6"/>
          <p:cNvSpPr>
            <a:spLocks noGrp="1"/>
          </p:cNvSpPr>
          <p:nvPr>
            <p:ph type="sldNum" sz="quarter" idx="12"/>
          </p:nvPr>
        </p:nvSpPr>
        <p:spPr/>
        <p:txBody>
          <a:bodyPr/>
          <a:lstStyle/>
          <a:p>
            <a:fld id="{AA8D7870-3E1E-46D6-B2B9-1C7C4867D3DC}" type="slidenum">
              <a:rPr lang="pt-BR" smtClean="0"/>
              <a:t>‹nº›</a:t>
            </a:fld>
            <a:endParaRPr lang="pt-BR"/>
          </a:p>
        </p:txBody>
      </p:sp>
    </p:spTree>
    <p:extLst>
      <p:ext uri="{BB962C8B-B14F-4D97-AF65-F5344CB8AC3E}">
        <p14:creationId xmlns:p14="http://schemas.microsoft.com/office/powerpoint/2010/main" val="338154288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m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pt-BR"/>
              <a:t>Clique para editar o título mestre</a:t>
            </a:r>
          </a:p>
        </p:txBody>
      </p:sp>
      <p:sp>
        <p:nvSpPr>
          <p:cNvPr id="3" name="Espaço Reservado para Imagem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pt-BR"/>
          </a:p>
        </p:txBody>
      </p:sp>
      <p:sp>
        <p:nvSpPr>
          <p:cNvPr id="4" name="Espaço Reservado para Tex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t-BR"/>
              <a:t>Editar estilos de texto Mestre</a:t>
            </a:r>
          </a:p>
        </p:txBody>
      </p:sp>
      <p:sp>
        <p:nvSpPr>
          <p:cNvPr id="5" name="Espaço Reservado para Data 4"/>
          <p:cNvSpPr>
            <a:spLocks noGrp="1"/>
          </p:cNvSpPr>
          <p:nvPr>
            <p:ph type="dt" sz="half" idx="10"/>
          </p:nvPr>
        </p:nvSpPr>
        <p:spPr/>
        <p:txBody>
          <a:bodyPr/>
          <a:lstStyle/>
          <a:p>
            <a:fld id="{68F7C14E-9AA3-40E0-BA2F-8ABEB8D63F17}" type="datetimeFigureOut">
              <a:rPr lang="pt-BR" smtClean="0"/>
              <a:t>19/09/2017</a:t>
            </a:fld>
            <a:endParaRPr lang="pt-BR"/>
          </a:p>
        </p:txBody>
      </p:sp>
      <p:sp>
        <p:nvSpPr>
          <p:cNvPr id="6" name="Espaço Reservado para Rodapé 5"/>
          <p:cNvSpPr>
            <a:spLocks noGrp="1"/>
          </p:cNvSpPr>
          <p:nvPr>
            <p:ph type="ftr" sz="quarter" idx="11"/>
          </p:nvPr>
        </p:nvSpPr>
        <p:spPr/>
        <p:txBody>
          <a:bodyPr/>
          <a:lstStyle/>
          <a:p>
            <a:endParaRPr lang="pt-BR"/>
          </a:p>
        </p:txBody>
      </p:sp>
      <p:sp>
        <p:nvSpPr>
          <p:cNvPr id="7" name="Espaço Reservado para Número de Slide 6"/>
          <p:cNvSpPr>
            <a:spLocks noGrp="1"/>
          </p:cNvSpPr>
          <p:nvPr>
            <p:ph type="sldNum" sz="quarter" idx="12"/>
          </p:nvPr>
        </p:nvSpPr>
        <p:spPr/>
        <p:txBody>
          <a:bodyPr/>
          <a:lstStyle/>
          <a:p>
            <a:fld id="{AA8D7870-3E1E-46D6-B2B9-1C7C4867D3DC}" type="slidenum">
              <a:rPr lang="pt-BR" smtClean="0"/>
              <a:t>‹nº›</a:t>
            </a:fld>
            <a:endParaRPr lang="pt-BR"/>
          </a:p>
        </p:txBody>
      </p:sp>
    </p:spTree>
    <p:extLst>
      <p:ext uri="{BB962C8B-B14F-4D97-AF65-F5344CB8AC3E}">
        <p14:creationId xmlns:p14="http://schemas.microsoft.com/office/powerpoint/2010/main" val="155423866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ço Reservado para Título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pt-BR"/>
              <a:t>Clique para editar o título mestre</a:t>
            </a:r>
          </a:p>
        </p:txBody>
      </p:sp>
      <p:sp>
        <p:nvSpPr>
          <p:cNvPr id="3" name="Espaço Reservado para Texto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Data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8F7C14E-9AA3-40E0-BA2F-8ABEB8D63F17}" type="datetimeFigureOut">
              <a:rPr lang="pt-BR" smtClean="0"/>
              <a:t>19/09/2017</a:t>
            </a:fld>
            <a:endParaRPr lang="pt-BR"/>
          </a:p>
        </p:txBody>
      </p:sp>
      <p:sp>
        <p:nvSpPr>
          <p:cNvPr id="5" name="Espaço Reservado para Rodapé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pt-BR"/>
          </a:p>
        </p:txBody>
      </p:sp>
      <p:sp>
        <p:nvSpPr>
          <p:cNvPr id="6" name="Espaço Reservado para Número de Slide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A8D7870-3E1E-46D6-B2B9-1C7C4867D3DC}" type="slidenum">
              <a:rPr lang="pt-BR" smtClean="0"/>
              <a:t>‹nº›</a:t>
            </a:fld>
            <a:endParaRPr lang="pt-BR"/>
          </a:p>
        </p:txBody>
      </p:sp>
    </p:spTree>
    <p:extLst>
      <p:ext uri="{BB962C8B-B14F-4D97-AF65-F5344CB8AC3E}">
        <p14:creationId xmlns:p14="http://schemas.microsoft.com/office/powerpoint/2010/main" val="314971805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image" Target="../media/image16.png"/><Relationship Id="rId7" Type="http://schemas.openxmlformats.org/officeDocument/2006/relationships/image" Target="../media/image20.png"/><Relationship Id="rId2" Type="http://schemas.openxmlformats.org/officeDocument/2006/relationships/notesSlide" Target="../notesSlides/notesSlide7.xml"/><Relationship Id="rId1" Type="http://schemas.openxmlformats.org/officeDocument/2006/relationships/slideLayout" Target="../slideLayouts/slideLayout1.xml"/><Relationship Id="rId6" Type="http://schemas.openxmlformats.org/officeDocument/2006/relationships/image" Target="../media/image19.png"/><Relationship Id="rId5" Type="http://schemas.openxmlformats.org/officeDocument/2006/relationships/image" Target="../media/image18.png"/><Relationship Id="rId10" Type="http://schemas.openxmlformats.org/officeDocument/2006/relationships/image" Target="../media/image23.png"/><Relationship Id="rId4" Type="http://schemas.openxmlformats.org/officeDocument/2006/relationships/image" Target="../media/image17.png"/><Relationship Id="rId9" Type="http://schemas.openxmlformats.org/officeDocument/2006/relationships/image" Target="../media/image22.png"/></Relationships>
</file>

<file path=ppt/slides/_rels/slide11.xml.rels><?xml version="1.0" encoding="UTF-8" standalone="yes"?>
<Relationships xmlns="http://schemas.openxmlformats.org/package/2006/relationships"><Relationship Id="rId8" Type="http://schemas.openxmlformats.org/officeDocument/2006/relationships/image" Target="../media/image29.png"/><Relationship Id="rId3" Type="http://schemas.openxmlformats.org/officeDocument/2006/relationships/image" Target="../media/image24.png"/><Relationship Id="rId7" Type="http://schemas.openxmlformats.org/officeDocument/2006/relationships/image" Target="../media/image28.png"/><Relationship Id="rId12" Type="http://schemas.openxmlformats.org/officeDocument/2006/relationships/image" Target="../media/image33.png"/><Relationship Id="rId2" Type="http://schemas.openxmlformats.org/officeDocument/2006/relationships/notesSlide" Target="../notesSlides/notesSlide8.xml"/><Relationship Id="rId1" Type="http://schemas.openxmlformats.org/officeDocument/2006/relationships/slideLayout" Target="../slideLayouts/slideLayout1.xml"/><Relationship Id="rId6" Type="http://schemas.openxmlformats.org/officeDocument/2006/relationships/image" Target="../media/image27.png"/><Relationship Id="rId11" Type="http://schemas.openxmlformats.org/officeDocument/2006/relationships/image" Target="../media/image32.png"/><Relationship Id="rId5" Type="http://schemas.openxmlformats.org/officeDocument/2006/relationships/image" Target="../media/image26.png"/><Relationship Id="rId10" Type="http://schemas.openxmlformats.org/officeDocument/2006/relationships/image" Target="../media/image31.png"/><Relationship Id="rId4" Type="http://schemas.openxmlformats.org/officeDocument/2006/relationships/image" Target="../media/image25.png"/><Relationship Id="rId9" Type="http://schemas.openxmlformats.org/officeDocument/2006/relationships/image" Target="../media/image30.pn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png"/><Relationship Id="rId1" Type="http://schemas.openxmlformats.org/officeDocument/2006/relationships/slideLayout" Target="../slideLayouts/slideLayout7.xml"/><Relationship Id="rId4" Type="http://schemas.openxmlformats.org/officeDocument/2006/relationships/image" Target="../media/image1.png"/></Relationships>
</file>

<file path=ppt/slides/_rels/slide19.xml.rels><?xml version="1.0" encoding="UTF-8" standalone="yes"?>
<Relationships xmlns="http://schemas.openxmlformats.org/package/2006/relationships"><Relationship Id="rId3" Type="http://schemas.openxmlformats.org/officeDocument/2006/relationships/image" Target="../media/image37.tmp"/><Relationship Id="rId2" Type="http://schemas.openxmlformats.org/officeDocument/2006/relationships/image" Target="../media/image36.tmp"/><Relationship Id="rId1" Type="http://schemas.openxmlformats.org/officeDocument/2006/relationships/slideLayout" Target="../slideLayouts/slideLayout7.xml"/><Relationship Id="rId5" Type="http://schemas.openxmlformats.org/officeDocument/2006/relationships/image" Target="../media/image1.png"/><Relationship Id="rId4" Type="http://schemas.openxmlformats.org/officeDocument/2006/relationships/image" Target="../media/image38.tmp"/></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9.tmp"/><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0.tmp"/><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1.tmp"/><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2.tmp"/><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8" Type="http://schemas.openxmlformats.org/officeDocument/2006/relationships/image" Target="../media/image48.png"/><Relationship Id="rId3" Type="http://schemas.microsoft.com/office/2007/relationships/hdphoto" Target="../media/hdphoto1.wdp"/><Relationship Id="rId7" Type="http://schemas.openxmlformats.org/officeDocument/2006/relationships/image" Target="../media/image47.png"/><Relationship Id="rId2" Type="http://schemas.openxmlformats.org/officeDocument/2006/relationships/image" Target="../media/image43.png"/><Relationship Id="rId1" Type="http://schemas.openxmlformats.org/officeDocument/2006/relationships/slideLayout" Target="../slideLayouts/slideLayout1.xml"/><Relationship Id="rId6" Type="http://schemas.openxmlformats.org/officeDocument/2006/relationships/image" Target="../media/image46.png"/><Relationship Id="rId5" Type="http://schemas.openxmlformats.org/officeDocument/2006/relationships/image" Target="../media/image45.png"/><Relationship Id="rId4" Type="http://schemas.openxmlformats.org/officeDocument/2006/relationships/image" Target="../media/image44.png"/><Relationship Id="rId9" Type="http://schemas.openxmlformats.org/officeDocument/2006/relationships/image" Target="../media/image49.jpg"/></Relationships>
</file>

<file path=ppt/slides/_rels/slide29.xml.rels><?xml version="1.0" encoding="UTF-8" standalone="yes"?>
<Relationships xmlns="http://schemas.openxmlformats.org/package/2006/relationships"><Relationship Id="rId8" Type="http://schemas.microsoft.com/office/2007/relationships/hdphoto" Target="../media/hdphoto1.wdp"/><Relationship Id="rId3" Type="http://schemas.openxmlformats.org/officeDocument/2006/relationships/image" Target="../media/image51.png"/><Relationship Id="rId7" Type="http://schemas.openxmlformats.org/officeDocument/2006/relationships/image" Target="../media/image43.png"/><Relationship Id="rId2" Type="http://schemas.openxmlformats.org/officeDocument/2006/relationships/image" Target="../media/image50.jpg"/><Relationship Id="rId1" Type="http://schemas.openxmlformats.org/officeDocument/2006/relationships/slideLayout" Target="../slideLayouts/slideLayout1.xml"/><Relationship Id="rId6" Type="http://schemas.openxmlformats.org/officeDocument/2006/relationships/image" Target="../media/image54.jpg"/><Relationship Id="rId5" Type="http://schemas.openxmlformats.org/officeDocument/2006/relationships/image" Target="../media/image53.png"/><Relationship Id="rId10" Type="http://schemas.openxmlformats.org/officeDocument/2006/relationships/image" Target="../media/image56.png"/><Relationship Id="rId4" Type="http://schemas.openxmlformats.org/officeDocument/2006/relationships/image" Target="../media/image52.jpg"/><Relationship Id="rId9" Type="http://schemas.openxmlformats.org/officeDocument/2006/relationships/image" Target="../media/image55.png"/></Relationships>
</file>

<file path=ppt/slides/_rels/slide3.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3.jpeg"/><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6.png"/><Relationship Id="rId10" Type="http://schemas.openxmlformats.org/officeDocument/2006/relationships/image" Target="../media/image11.png"/><Relationship Id="rId4" Type="http://schemas.openxmlformats.org/officeDocument/2006/relationships/image" Target="../media/image5.png"/><Relationship Id="rId9" Type="http://schemas.openxmlformats.org/officeDocument/2006/relationships/image" Target="../media/image10.png"/></Relationships>
</file>

<file path=ppt/slides/_rels/slide30.xml.rels><?xml version="1.0" encoding="UTF-8" standalone="yes"?>
<Relationships xmlns="http://schemas.openxmlformats.org/package/2006/relationships"><Relationship Id="rId8" Type="http://schemas.microsoft.com/office/2007/relationships/hdphoto" Target="../media/hdphoto2.wdp"/><Relationship Id="rId3" Type="http://schemas.openxmlformats.org/officeDocument/2006/relationships/image" Target="../media/image58.jpg"/><Relationship Id="rId7" Type="http://schemas.openxmlformats.org/officeDocument/2006/relationships/image" Target="../media/image62.png"/><Relationship Id="rId2" Type="http://schemas.openxmlformats.org/officeDocument/2006/relationships/image" Target="../media/image57.jpg"/><Relationship Id="rId1" Type="http://schemas.openxmlformats.org/officeDocument/2006/relationships/slideLayout" Target="../slideLayouts/slideLayout1.xml"/><Relationship Id="rId6" Type="http://schemas.openxmlformats.org/officeDocument/2006/relationships/image" Target="../media/image61.png"/><Relationship Id="rId5" Type="http://schemas.openxmlformats.org/officeDocument/2006/relationships/image" Target="../media/image60.jpg"/><Relationship Id="rId4" Type="http://schemas.openxmlformats.org/officeDocument/2006/relationships/image" Target="../media/image59.jpg"/></Relationships>
</file>

<file path=ppt/slides/_rels/slide31.xml.rels><?xml version="1.0" encoding="UTF-8" standalone="yes"?>
<Relationships xmlns="http://schemas.openxmlformats.org/package/2006/relationships"><Relationship Id="rId3" Type="http://schemas.microsoft.com/office/2007/relationships/hdphoto" Target="../media/hdphoto2.wdp"/><Relationship Id="rId7" Type="http://schemas.openxmlformats.org/officeDocument/2006/relationships/image" Target="../media/image66.jpg"/><Relationship Id="rId2" Type="http://schemas.openxmlformats.org/officeDocument/2006/relationships/image" Target="../media/image62.png"/><Relationship Id="rId1" Type="http://schemas.openxmlformats.org/officeDocument/2006/relationships/slideLayout" Target="../slideLayouts/slideLayout1.xml"/><Relationship Id="rId6" Type="http://schemas.openxmlformats.org/officeDocument/2006/relationships/image" Target="../media/image65.jpg"/><Relationship Id="rId5" Type="http://schemas.openxmlformats.org/officeDocument/2006/relationships/image" Target="../media/image64.jpg"/><Relationship Id="rId4" Type="http://schemas.openxmlformats.org/officeDocument/2006/relationships/image" Target="../media/image63.png"/></Relationships>
</file>

<file path=ppt/slides/_rels/slide3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44.pn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67.png"/><Relationship Id="rId1" Type="http://schemas.openxmlformats.org/officeDocument/2006/relationships/slideLayout" Target="../slideLayouts/slideLayout1.xml"/><Relationship Id="rId4" Type="http://schemas.microsoft.com/office/2007/relationships/hdphoto" Target="../media/hdphoto1.wdp"/></Relationships>
</file>

<file path=ppt/slides/_rels/slide34.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67.png"/><Relationship Id="rId1" Type="http://schemas.openxmlformats.org/officeDocument/2006/relationships/slideLayout" Target="../slideLayouts/slideLayout1.xml"/><Relationship Id="rId4" Type="http://schemas.microsoft.com/office/2007/relationships/hdphoto" Target="../media/hdphoto1.wdp"/></Relationships>
</file>

<file path=ppt/slides/_rels/slide35.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67.png"/><Relationship Id="rId1" Type="http://schemas.openxmlformats.org/officeDocument/2006/relationships/slideLayout" Target="../slideLayouts/slideLayout1.xml"/><Relationship Id="rId4" Type="http://schemas.microsoft.com/office/2007/relationships/hdphoto" Target="../media/hdphoto1.wdp"/></Relationships>
</file>

<file path=ppt/slides/_rels/slide36.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68.png"/><Relationship Id="rId1" Type="http://schemas.openxmlformats.org/officeDocument/2006/relationships/slideLayout" Target="../slideLayouts/slideLayout1.xml"/><Relationship Id="rId4" Type="http://schemas.microsoft.com/office/2007/relationships/hdphoto" Target="../media/hdphoto1.wdp"/></Relationships>
</file>

<file path=ppt/slides/_rels/slide37.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68.png"/><Relationship Id="rId1" Type="http://schemas.openxmlformats.org/officeDocument/2006/relationships/slideLayout" Target="../slideLayouts/slideLayout1.xml"/><Relationship Id="rId4" Type="http://schemas.microsoft.com/office/2007/relationships/hdphoto" Target="../media/hdphoto1.wdp"/></Relationships>
</file>

<file path=ppt/slides/_rels/slide38.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45.png"/><Relationship Id="rId1" Type="http://schemas.openxmlformats.org/officeDocument/2006/relationships/slideLayout" Target="../slideLayouts/slideLayout1.xml"/><Relationship Id="rId4" Type="http://schemas.openxmlformats.org/officeDocument/2006/relationships/image" Target="../media/image69.jpg"/></Relationships>
</file>

<file path=ppt/slides/_rels/slide39.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45.png"/><Relationship Id="rId1" Type="http://schemas.openxmlformats.org/officeDocument/2006/relationships/slideLayout" Target="../slideLayouts/slideLayout1.xml"/><Relationship Id="rId4" Type="http://schemas.openxmlformats.org/officeDocument/2006/relationships/image" Target="../media/image64.jpg"/></Relationships>
</file>

<file path=ppt/slides/_rels/slide4.xml.rels><?xml version="1.0" encoding="UTF-8" standalone="yes"?>
<Relationships xmlns="http://schemas.openxmlformats.org/package/2006/relationships"><Relationship Id="rId3" Type="http://schemas.openxmlformats.org/officeDocument/2006/relationships/image" Target="../media/image12.gif"/><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45.png"/><Relationship Id="rId1" Type="http://schemas.openxmlformats.org/officeDocument/2006/relationships/slideLayout" Target="../slideLayouts/slideLayout1.xml"/><Relationship Id="rId4" Type="http://schemas.openxmlformats.org/officeDocument/2006/relationships/image" Target="../media/image70.png"/></Relationships>
</file>

<file path=ppt/slides/_rels/slide41.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71.png"/><Relationship Id="rId1" Type="http://schemas.openxmlformats.org/officeDocument/2006/relationships/slideLayout" Target="../slideLayouts/slideLayout1.xml"/><Relationship Id="rId5" Type="http://schemas.openxmlformats.org/officeDocument/2006/relationships/chart" Target="../charts/chart3.xml"/><Relationship Id="rId4" Type="http://schemas.microsoft.com/office/2007/relationships/hdphoto" Target="../media/hdphoto1.wdp"/></Relationships>
</file>

<file path=ppt/slides/_rels/slide4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45.png"/><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2" Type="http://schemas.openxmlformats.org/officeDocument/2006/relationships/chart" Target="../charts/chart5.xml"/><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2" Type="http://schemas.openxmlformats.org/officeDocument/2006/relationships/chart" Target="../charts/chart6.xml"/><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2" Type="http://schemas.openxmlformats.org/officeDocument/2006/relationships/image" Target="../media/image72.png"/><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1.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49.xml.rels><?xml version="1.0" encoding="UTF-8" standalone="yes"?>
<Relationships xmlns="http://schemas.openxmlformats.org/package/2006/relationships"><Relationship Id="rId2" Type="http://schemas.openxmlformats.org/officeDocument/2006/relationships/image" Target="../media/image73.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50.xml.rels><?xml version="1.0" encoding="UTF-8" standalone="yes"?>
<Relationships xmlns="http://schemas.openxmlformats.org/package/2006/relationships"><Relationship Id="rId2" Type="http://schemas.openxmlformats.org/officeDocument/2006/relationships/image" Target="../media/image74.png"/><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2" Type="http://schemas.openxmlformats.org/officeDocument/2006/relationships/image" Target="../media/image75.png"/><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3" Type="http://schemas.openxmlformats.org/officeDocument/2006/relationships/image" Target="../media/image77.png"/><Relationship Id="rId2" Type="http://schemas.openxmlformats.org/officeDocument/2006/relationships/image" Target="../media/image76.png"/><Relationship Id="rId1" Type="http://schemas.openxmlformats.org/officeDocument/2006/relationships/slideLayout" Target="../slideLayouts/slideLayout1.xml"/><Relationship Id="rId4" Type="http://schemas.openxmlformats.org/officeDocument/2006/relationships/image" Target="../media/image78.png"/></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2" Type="http://schemas.openxmlformats.org/officeDocument/2006/relationships/image" Target="../media/image79.jpeg"/><Relationship Id="rId1" Type="http://schemas.openxmlformats.org/officeDocument/2006/relationships/slideLayout" Target="../slideLayouts/slideLayout1.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7.xml.rels><?xml version="1.0" encoding="UTF-8" standalone="yes"?>
<Relationships xmlns="http://schemas.openxmlformats.org/package/2006/relationships"><Relationship Id="rId3" Type="http://schemas.openxmlformats.org/officeDocument/2006/relationships/image" Target="../media/image81.png"/><Relationship Id="rId2" Type="http://schemas.openxmlformats.org/officeDocument/2006/relationships/image" Target="../media/image80.png"/><Relationship Id="rId1" Type="http://schemas.openxmlformats.org/officeDocument/2006/relationships/slideLayout" Target="../slideLayouts/slideLayout1.xml"/></Relationships>
</file>

<file path=ppt/slides/_rels/slide58.xml.rels><?xml version="1.0" encoding="UTF-8" standalone="yes"?>
<Relationships xmlns="http://schemas.openxmlformats.org/package/2006/relationships"><Relationship Id="rId2" Type="http://schemas.openxmlformats.org/officeDocument/2006/relationships/image" Target="../media/image82.png"/><Relationship Id="rId1" Type="http://schemas.openxmlformats.org/officeDocument/2006/relationships/slideLayout" Target="../slideLayouts/slideLayout1.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image" Target="../media/image14.jpeg"/></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1.xml.rels><?xml version="1.0" encoding="UTF-8" standalone="yes"?>
<Relationships xmlns="http://schemas.openxmlformats.org/package/2006/relationships"><Relationship Id="rId2" Type="http://schemas.openxmlformats.org/officeDocument/2006/relationships/image" Target="../media/image83.png"/><Relationship Id="rId1" Type="http://schemas.openxmlformats.org/officeDocument/2006/relationships/slideLayout" Target="../slideLayouts/slideLayout1.xml"/></Relationships>
</file>

<file path=ppt/slides/_rels/slide62.xml.rels><?xml version="1.0" encoding="UTF-8" standalone="yes"?>
<Relationships xmlns="http://schemas.openxmlformats.org/package/2006/relationships"><Relationship Id="rId2" Type="http://schemas.openxmlformats.org/officeDocument/2006/relationships/image" Target="../media/image84.png"/><Relationship Id="rId1" Type="http://schemas.openxmlformats.org/officeDocument/2006/relationships/slideLayout" Target="../slideLayouts/slideLayout1.xml"/></Relationships>
</file>

<file path=ppt/slides/_rels/slide63.xml.rels><?xml version="1.0" encoding="UTF-8" standalone="yes"?>
<Relationships xmlns="http://schemas.openxmlformats.org/package/2006/relationships"><Relationship Id="rId2" Type="http://schemas.openxmlformats.org/officeDocument/2006/relationships/image" Target="../media/image85.png"/><Relationship Id="rId1" Type="http://schemas.openxmlformats.org/officeDocument/2006/relationships/slideLayout" Target="../slideLayouts/slideLayout1.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5.xml.rels><?xml version="1.0" encoding="UTF-8" standalone="yes"?>
<Relationships xmlns="http://schemas.openxmlformats.org/package/2006/relationships"><Relationship Id="rId3" Type="http://schemas.openxmlformats.org/officeDocument/2006/relationships/image" Target="../media/image86.png"/><Relationship Id="rId2" Type="http://schemas.openxmlformats.org/officeDocument/2006/relationships/hyperlink" Target="mailto:secretaria.executiva@cgu.gov.br" TargetMode="Externa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6.xml"/><Relationship Id="rId1" Type="http://schemas.openxmlformats.org/officeDocument/2006/relationships/slideLayout" Target="../slideLayouts/slideLayout1.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a:spLocks noChangeArrowheads="1"/>
          </p:cNvSpPr>
          <p:nvPr/>
        </p:nvSpPr>
        <p:spPr bwMode="auto">
          <a:xfrm>
            <a:off x="1678325" y="5861913"/>
            <a:ext cx="9144000" cy="327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3000" b="1">
                <a:solidFill>
                  <a:srgbClr val="FFFF00"/>
                </a:solidFill>
                <a:latin typeface="Arial" panose="020B0604020202020204" pitchFamily="34" charset="0"/>
              </a:defRPr>
            </a:lvl1pPr>
            <a:lvl2pPr marL="742950" indent="-285750" eaLnBrk="0" hangingPunct="0">
              <a:defRPr sz="3000" b="1">
                <a:solidFill>
                  <a:srgbClr val="FFFF00"/>
                </a:solidFill>
                <a:latin typeface="Arial" panose="020B0604020202020204" pitchFamily="34" charset="0"/>
              </a:defRPr>
            </a:lvl2pPr>
            <a:lvl3pPr marL="1143000" indent="-228600" eaLnBrk="0" hangingPunct="0">
              <a:defRPr sz="3000" b="1">
                <a:solidFill>
                  <a:srgbClr val="FFFF00"/>
                </a:solidFill>
                <a:latin typeface="Arial" panose="020B0604020202020204" pitchFamily="34" charset="0"/>
              </a:defRPr>
            </a:lvl3pPr>
            <a:lvl4pPr marL="1600200" indent="-228600" eaLnBrk="0" hangingPunct="0">
              <a:defRPr sz="3000" b="1">
                <a:solidFill>
                  <a:srgbClr val="FFFF00"/>
                </a:solidFill>
                <a:latin typeface="Arial" panose="020B0604020202020204" pitchFamily="34" charset="0"/>
              </a:defRPr>
            </a:lvl4pPr>
            <a:lvl5pPr marL="2057400" indent="-228600" eaLnBrk="0" hangingPunct="0">
              <a:defRPr sz="3000" b="1">
                <a:solidFill>
                  <a:srgbClr val="FFFF00"/>
                </a:solidFill>
                <a:latin typeface="Arial" panose="020B0604020202020204" pitchFamily="34" charset="0"/>
              </a:defRPr>
            </a:lvl5pPr>
            <a:lvl6pPr marL="2514600" indent="-228600" defTabSz="449263" eaLnBrk="0" fontAlgn="base" hangingPunct="0">
              <a:spcBef>
                <a:spcPct val="0"/>
              </a:spcBef>
              <a:spcAft>
                <a:spcPct val="0"/>
              </a:spcAft>
              <a:defRPr sz="3000" b="1">
                <a:solidFill>
                  <a:srgbClr val="FFFF00"/>
                </a:solidFill>
                <a:latin typeface="Arial" panose="020B0604020202020204" pitchFamily="34" charset="0"/>
              </a:defRPr>
            </a:lvl6pPr>
            <a:lvl7pPr marL="2971800" indent="-228600" defTabSz="449263" eaLnBrk="0" fontAlgn="base" hangingPunct="0">
              <a:spcBef>
                <a:spcPct val="0"/>
              </a:spcBef>
              <a:spcAft>
                <a:spcPct val="0"/>
              </a:spcAft>
              <a:defRPr sz="3000" b="1">
                <a:solidFill>
                  <a:srgbClr val="FFFF00"/>
                </a:solidFill>
                <a:latin typeface="Arial" panose="020B0604020202020204" pitchFamily="34" charset="0"/>
              </a:defRPr>
            </a:lvl7pPr>
            <a:lvl8pPr marL="3429000" indent="-228600" defTabSz="449263" eaLnBrk="0" fontAlgn="base" hangingPunct="0">
              <a:spcBef>
                <a:spcPct val="0"/>
              </a:spcBef>
              <a:spcAft>
                <a:spcPct val="0"/>
              </a:spcAft>
              <a:defRPr sz="3000" b="1">
                <a:solidFill>
                  <a:srgbClr val="FFFF00"/>
                </a:solidFill>
                <a:latin typeface="Arial" panose="020B0604020202020204" pitchFamily="34" charset="0"/>
              </a:defRPr>
            </a:lvl8pPr>
            <a:lvl9pPr marL="3886200" indent="-228600" defTabSz="449263" eaLnBrk="0" fontAlgn="base" hangingPunct="0">
              <a:spcBef>
                <a:spcPct val="0"/>
              </a:spcBef>
              <a:spcAft>
                <a:spcPct val="0"/>
              </a:spcAft>
              <a:defRPr sz="3000" b="1">
                <a:solidFill>
                  <a:srgbClr val="FFFF00"/>
                </a:solidFill>
                <a:latin typeface="Arial" panose="020B0604020202020204" pitchFamily="34" charset="0"/>
              </a:defRPr>
            </a:lvl9pPr>
          </a:lstStyle>
          <a:p>
            <a:pPr algn="ctr" eaLnBrk="1" hangingPunct="1">
              <a:lnSpc>
                <a:spcPct val="95000"/>
              </a:lnSpc>
              <a:buClr>
                <a:srgbClr val="000000"/>
              </a:buClr>
              <a:buSzPct val="100000"/>
              <a:buFont typeface="Times New Roman" panose="02020603050405020304" pitchFamily="18" charset="0"/>
              <a:buNone/>
            </a:pPr>
            <a:r>
              <a:rPr lang="pt-BR" altLang="pt-BR" sz="1600" i="1" dirty="0">
                <a:solidFill>
                  <a:schemeClr val="tx1"/>
                </a:solidFill>
              </a:rPr>
              <a:t>21 de Setembro de 2017, Rio de Janeiro</a:t>
            </a:r>
          </a:p>
        </p:txBody>
      </p:sp>
      <p:sp>
        <p:nvSpPr>
          <p:cNvPr id="7" name="Rectangle 2"/>
          <p:cNvSpPr txBox="1">
            <a:spLocks noChangeArrowheads="1"/>
          </p:cNvSpPr>
          <p:nvPr/>
        </p:nvSpPr>
        <p:spPr bwMode="auto">
          <a:xfrm>
            <a:off x="992460" y="4006748"/>
            <a:ext cx="10075192" cy="18923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pt-BR" sz="2800" i="1" dirty="0"/>
              <a:t>   V Conferência Internacional na Prevenção e Combate à Corrupção</a:t>
            </a:r>
          </a:p>
          <a:p>
            <a:pPr algn="ctr"/>
            <a:endParaRPr lang="pt-BR" sz="2800" i="1" dirty="0">
              <a:solidFill>
                <a:schemeClr val="tx1">
                  <a:lumMod val="95000"/>
                  <a:lumOff val="5000"/>
                </a:schemeClr>
              </a:solidFill>
              <a:latin typeface="Calibri" panose="020F0502020204030204" pitchFamily="34" charset="0"/>
              <a:ea typeface="Calibri" panose="020F0502020204030204" pitchFamily="34" charset="0"/>
              <a:cs typeface="Times New Roman" panose="02020603050405020304" pitchFamily="18" charset="0"/>
            </a:endParaRPr>
          </a:p>
          <a:p>
            <a:pPr algn="ctr"/>
            <a:r>
              <a:rPr lang="pt-BR" sz="2400" i="1" dirty="0">
                <a:solidFill>
                  <a:schemeClr val="tx1">
                    <a:lumMod val="95000"/>
                    <a:lumOff val="5000"/>
                  </a:schemeClr>
                </a:solidFill>
                <a:latin typeface="Calibri" panose="020F0502020204030204" pitchFamily="34" charset="0"/>
                <a:ea typeface="Calibri" panose="020F0502020204030204" pitchFamily="34" charset="0"/>
                <a:cs typeface="Times New Roman" panose="02020603050405020304" pitchFamily="18" charset="0"/>
              </a:rPr>
              <a:t>Realização: IBDC, ADPF e CSGP</a:t>
            </a:r>
          </a:p>
          <a:p>
            <a:pPr algn="ctr"/>
            <a:endParaRPr lang="pt-BR" sz="2400" i="1" dirty="0">
              <a:solidFill>
                <a:schemeClr val="tx1">
                  <a:lumMod val="95000"/>
                  <a:lumOff val="5000"/>
                </a:schemeClr>
              </a:solidFill>
              <a:latin typeface="Calibri" panose="020F0502020204030204" pitchFamily="34" charset="0"/>
              <a:ea typeface="Calibri" panose="020F0502020204030204" pitchFamily="34" charset="0"/>
              <a:cs typeface="Times New Roman" panose="02020603050405020304" pitchFamily="18" charset="0"/>
            </a:endParaRPr>
          </a:p>
          <a:p>
            <a:pPr algn="ctr"/>
            <a:endParaRPr lang="pt-BR" altLang="pt-BR" sz="2800" i="1" dirty="0">
              <a:solidFill>
                <a:srgbClr val="002060"/>
              </a:solidFill>
              <a:latin typeface="Arial" panose="020B0604020202020204" pitchFamily="34" charset="0"/>
            </a:endParaRPr>
          </a:p>
        </p:txBody>
      </p:sp>
      <p:sp>
        <p:nvSpPr>
          <p:cNvPr id="8" name="Rectangle 2"/>
          <p:cNvSpPr txBox="1">
            <a:spLocks noChangeArrowheads="1"/>
          </p:cNvSpPr>
          <p:nvPr/>
        </p:nvSpPr>
        <p:spPr bwMode="auto">
          <a:xfrm>
            <a:off x="802954" y="1086717"/>
            <a:ext cx="10894741" cy="3498111"/>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pt-BR" sz="4000" b="1" dirty="0">
                <a:solidFill>
                  <a:srgbClr val="002060"/>
                </a:solidFill>
              </a:rPr>
              <a:t>O CONTROLE DA CORRUPÇÃO NO ESTADO DE DIREITO, MONITORAMENTO DE GASTOS DO EXECUTIVO FEDERAL E FISCALIZAÇÃO</a:t>
            </a:r>
            <a:endParaRPr lang="pt-BR" altLang="pt-BR" sz="4000" dirty="0">
              <a:solidFill>
                <a:srgbClr val="002060"/>
              </a:solidFill>
              <a:latin typeface="Arial" panose="020B0604020202020204" pitchFamily="34" charset="0"/>
            </a:endParaRPr>
          </a:p>
        </p:txBody>
      </p:sp>
    </p:spTree>
    <p:extLst>
      <p:ext uri="{BB962C8B-B14F-4D97-AF65-F5344CB8AC3E}">
        <p14:creationId xmlns:p14="http://schemas.microsoft.com/office/powerpoint/2010/main" val="95080862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ítulo 4"/>
          <p:cNvSpPr txBox="1">
            <a:spLocks/>
          </p:cNvSpPr>
          <p:nvPr/>
        </p:nvSpPr>
        <p:spPr>
          <a:xfrm>
            <a:off x="1949598" y="677930"/>
            <a:ext cx="8405756" cy="791131"/>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pt-BR" sz="3200" b="1" dirty="0">
                <a:solidFill>
                  <a:srgbClr val="002060"/>
                </a:solidFill>
                <a:latin typeface="+mn-lt"/>
              </a:rPr>
              <a:t>Exemplos de Avaliações de Políticas Públicas</a:t>
            </a:r>
          </a:p>
        </p:txBody>
      </p:sp>
      <p:pic>
        <p:nvPicPr>
          <p:cNvPr id="5" name="Picture 3"/>
          <p:cNvPicPr>
            <a:picLocks noChangeAspect="1" noChangeArrowheads="1"/>
          </p:cNvPicPr>
          <p:nvPr/>
        </p:nvPicPr>
        <p:blipFill>
          <a:blip r:embed="rId3" cstate="print"/>
          <a:srcRect/>
          <a:stretch>
            <a:fillRect/>
          </a:stretch>
        </p:blipFill>
        <p:spPr bwMode="auto">
          <a:xfrm>
            <a:off x="2030943" y="1282699"/>
            <a:ext cx="4839792" cy="3781085"/>
          </a:xfrm>
          <a:prstGeom prst="rect">
            <a:avLst/>
          </a:prstGeom>
          <a:solidFill>
            <a:schemeClr val="accent1">
              <a:lumMod val="50000"/>
            </a:schemeClr>
          </a:solidFill>
          <a:ln w="9525">
            <a:solidFill>
              <a:schemeClr val="accent1">
                <a:lumMod val="50000"/>
              </a:schemeClr>
            </a:solidFill>
            <a:miter lim="800000"/>
            <a:headEnd/>
            <a:tailEnd/>
          </a:ln>
          <a:effectLst/>
        </p:spPr>
      </p:pic>
      <p:grpSp>
        <p:nvGrpSpPr>
          <p:cNvPr id="13" name="Grupo 6"/>
          <p:cNvGrpSpPr/>
          <p:nvPr/>
        </p:nvGrpSpPr>
        <p:grpSpPr>
          <a:xfrm>
            <a:off x="8055232" y="1282699"/>
            <a:ext cx="4042431" cy="2871757"/>
            <a:chOff x="1331640" y="471488"/>
            <a:chExt cx="5915025" cy="4909393"/>
          </a:xfrm>
        </p:grpSpPr>
        <p:pic>
          <p:nvPicPr>
            <p:cNvPr id="15"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331640" y="2132856"/>
              <a:ext cx="5915025" cy="3248025"/>
            </a:xfrm>
            <a:prstGeom prst="rect">
              <a:avLst/>
            </a:prstGeom>
            <a:noFill/>
            <a:ln w="9525">
              <a:solidFill>
                <a:schemeClr val="accent1">
                  <a:lumMod val="50000"/>
                </a:schemeClr>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6"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331640" y="471488"/>
              <a:ext cx="3924300" cy="1333500"/>
            </a:xfrm>
            <a:prstGeom prst="roundRect">
              <a:avLst>
                <a:gd name="adj" fmla="val 8594"/>
              </a:avLst>
            </a:prstGeom>
            <a:solidFill>
              <a:srgbClr val="FFFFFF">
                <a:shade val="85000"/>
              </a:srgbClr>
            </a:solidFill>
            <a:ln w="9525">
              <a:solidFill>
                <a:schemeClr val="accent1">
                  <a:lumMod val="50000"/>
                </a:schemeClr>
              </a:solidFill>
              <a:miter lim="800000"/>
              <a:headEnd/>
              <a:tailEnd/>
            </a:ln>
            <a:effectLst>
              <a:reflection blurRad="12700" stA="38000" endPos="28000" dist="5000" dir="5400000" sy="-100000" algn="bl" rotWithShape="0"/>
            </a:effectLst>
            <a:extLst>
              <a:ext uri="{AF507438-7753-43E0-B8FC-AC1667EBCBE1}">
                <a14:hiddenEffects xmlns:a14="http://schemas.microsoft.com/office/drawing/2010/main">
                  <a:effectLst>
                    <a:outerShdw dist="35921" dir="2700000" algn="ctr" rotWithShape="0">
                      <a:schemeClr val="bg2"/>
                    </a:outerShdw>
                  </a:effectLst>
                </a14:hiddenEffects>
              </a:ext>
            </a:extLst>
          </p:spPr>
        </p:pic>
      </p:grpSp>
      <p:grpSp>
        <p:nvGrpSpPr>
          <p:cNvPr id="17" name="Agrupar 16"/>
          <p:cNvGrpSpPr/>
          <p:nvPr/>
        </p:nvGrpSpPr>
        <p:grpSpPr>
          <a:xfrm>
            <a:off x="7102974" y="4273883"/>
            <a:ext cx="4343159" cy="2539047"/>
            <a:chOff x="5259421" y="3619134"/>
            <a:chExt cx="4825732" cy="2790161"/>
          </a:xfrm>
        </p:grpSpPr>
        <p:pic>
          <p:nvPicPr>
            <p:cNvPr id="18"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259421" y="3619134"/>
              <a:ext cx="3833376" cy="1144411"/>
            </a:xfrm>
            <a:prstGeom prst="rect">
              <a:avLst/>
            </a:prstGeom>
            <a:noFill/>
            <a:ln w="9525">
              <a:solidFill>
                <a:schemeClr val="accent1">
                  <a:lumMod val="50000"/>
                </a:schemeClr>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9" name="Picture 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259421" y="4776709"/>
              <a:ext cx="4825732" cy="1632586"/>
            </a:xfrm>
            <a:prstGeom prst="rect">
              <a:avLst/>
            </a:prstGeom>
            <a:noFill/>
            <a:ln w="9525">
              <a:solidFill>
                <a:schemeClr val="accent1">
                  <a:lumMod val="50000"/>
                </a:schemeClr>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grpSp>
      <p:grpSp>
        <p:nvGrpSpPr>
          <p:cNvPr id="21" name="Agrupar 20"/>
          <p:cNvGrpSpPr/>
          <p:nvPr/>
        </p:nvGrpSpPr>
        <p:grpSpPr>
          <a:xfrm>
            <a:off x="47710" y="4666152"/>
            <a:ext cx="4910808" cy="2118013"/>
            <a:chOff x="3746304" y="1657460"/>
            <a:chExt cx="4910808" cy="2118013"/>
          </a:xfrm>
        </p:grpSpPr>
        <p:pic>
          <p:nvPicPr>
            <p:cNvPr id="22" name="Picture 7"/>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764903" y="2496138"/>
              <a:ext cx="4793745" cy="6760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3" name="Picture 9"/>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763790" y="3287079"/>
              <a:ext cx="4793745" cy="3702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4" name="Picture 11"/>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3777258" y="1721606"/>
              <a:ext cx="3864496" cy="5311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5" name="Retângulo 24"/>
            <p:cNvSpPr/>
            <p:nvPr/>
          </p:nvSpPr>
          <p:spPr>
            <a:xfrm>
              <a:off x="3746304" y="1657460"/>
              <a:ext cx="4910808" cy="2118013"/>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grpSp>
    </p:spTree>
    <p:extLst>
      <p:ext uri="{BB962C8B-B14F-4D97-AF65-F5344CB8AC3E}">
        <p14:creationId xmlns:p14="http://schemas.microsoft.com/office/powerpoint/2010/main" val="6916465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1500" fill="hold"/>
                                        <p:tgtEl>
                                          <p:spTgt spid="5"/>
                                        </p:tgtEl>
                                        <p:attrNameLst>
                                          <p:attrName>ppt_w</p:attrName>
                                        </p:attrNameLst>
                                      </p:cBhvr>
                                      <p:tavLst>
                                        <p:tav tm="0">
                                          <p:val>
                                            <p:fltVal val="0"/>
                                          </p:val>
                                        </p:tav>
                                        <p:tav tm="100000">
                                          <p:val>
                                            <p:strVal val="#ppt_w"/>
                                          </p:val>
                                        </p:tav>
                                      </p:tavLst>
                                    </p:anim>
                                    <p:anim calcmode="lin" valueType="num">
                                      <p:cBhvr>
                                        <p:cTn id="8" dur="1500" fill="hold"/>
                                        <p:tgtEl>
                                          <p:spTgt spid="5"/>
                                        </p:tgtEl>
                                        <p:attrNameLst>
                                          <p:attrName>ppt_h</p:attrName>
                                        </p:attrNameLst>
                                      </p:cBhvr>
                                      <p:tavLst>
                                        <p:tav tm="0">
                                          <p:val>
                                            <p:fltVal val="0"/>
                                          </p:val>
                                        </p:tav>
                                        <p:tav tm="100000">
                                          <p:val>
                                            <p:strVal val="#ppt_h"/>
                                          </p:val>
                                        </p:tav>
                                      </p:tavLst>
                                    </p:anim>
                                    <p:animEffect transition="in" filter="fade">
                                      <p:cBhvr>
                                        <p:cTn id="9" dur="1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ítulo 4"/>
          <p:cNvSpPr txBox="1">
            <a:spLocks/>
          </p:cNvSpPr>
          <p:nvPr/>
        </p:nvSpPr>
        <p:spPr>
          <a:xfrm>
            <a:off x="1949598" y="677930"/>
            <a:ext cx="8405756" cy="791131"/>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pt-BR" sz="3200" b="1" dirty="0">
                <a:solidFill>
                  <a:srgbClr val="002060"/>
                </a:solidFill>
                <a:latin typeface="+mn-lt"/>
              </a:rPr>
              <a:t>Exemplos de Avaliações de Políticas Públicas</a:t>
            </a:r>
          </a:p>
        </p:txBody>
      </p:sp>
      <p:grpSp>
        <p:nvGrpSpPr>
          <p:cNvPr id="9" name="Grupo 5"/>
          <p:cNvGrpSpPr/>
          <p:nvPr/>
        </p:nvGrpSpPr>
        <p:grpSpPr>
          <a:xfrm>
            <a:off x="51703" y="794996"/>
            <a:ext cx="4520566" cy="4154167"/>
            <a:chOff x="6987326" y="842006"/>
            <a:chExt cx="4520566" cy="4154167"/>
          </a:xfrm>
        </p:grpSpPr>
        <p:pic>
          <p:nvPicPr>
            <p:cNvPr id="10"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87327" y="1249038"/>
              <a:ext cx="4520565" cy="3747135"/>
            </a:xfrm>
            <a:prstGeom prst="rect">
              <a:avLst/>
            </a:prstGeom>
            <a:noFill/>
            <a:ln w="9525">
              <a:solidFill>
                <a:schemeClr val="accent1">
                  <a:lumMod val="50000"/>
                </a:schemeClr>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 name="Picture 8" descr="Menu"/>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987326" y="842006"/>
              <a:ext cx="432483" cy="292562"/>
            </a:xfrm>
            <a:prstGeom prst="rect">
              <a:avLst/>
            </a:prstGeom>
            <a:noFill/>
            <a:ln>
              <a:solidFill>
                <a:schemeClr val="accent1">
                  <a:lumMod val="50000"/>
                </a:schemeClr>
              </a:solidFill>
            </a:ln>
            <a:extLst>
              <a:ext uri="{909E8E84-426E-40DD-AFC4-6F175D3DCCD1}">
                <a14:hiddenFill xmlns:a14="http://schemas.microsoft.com/office/drawing/2010/main">
                  <a:solidFill>
                    <a:srgbClr val="FFFFFF"/>
                  </a:solidFill>
                </a14:hiddenFill>
              </a:ext>
            </a:extLst>
          </p:spPr>
        </p:pic>
      </p:grpSp>
      <p:grpSp>
        <p:nvGrpSpPr>
          <p:cNvPr id="26" name="Agrupar 25"/>
          <p:cNvGrpSpPr/>
          <p:nvPr/>
        </p:nvGrpSpPr>
        <p:grpSpPr>
          <a:xfrm>
            <a:off x="4749503" y="3860243"/>
            <a:ext cx="4164232" cy="2995789"/>
            <a:chOff x="3634003" y="2779464"/>
            <a:chExt cx="5141640" cy="4078536"/>
          </a:xfrm>
        </p:grpSpPr>
        <p:grpSp>
          <p:nvGrpSpPr>
            <p:cNvPr id="27" name="Grupo 2"/>
            <p:cNvGrpSpPr/>
            <p:nvPr/>
          </p:nvGrpSpPr>
          <p:grpSpPr>
            <a:xfrm>
              <a:off x="3717356" y="2879468"/>
              <a:ext cx="5058287" cy="3831842"/>
              <a:chOff x="1816222" y="851189"/>
              <a:chExt cx="5058287" cy="3831842"/>
            </a:xfrm>
          </p:grpSpPr>
          <p:pic>
            <p:nvPicPr>
              <p:cNvPr id="29"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816228" y="851189"/>
                <a:ext cx="2962275" cy="666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 name="Picture 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816222" y="1701511"/>
                <a:ext cx="3476436" cy="154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1" name="Picture 6"/>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816227" y="3282665"/>
                <a:ext cx="2487858" cy="324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2" name="Picture 7"/>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859195" y="3855031"/>
                <a:ext cx="5015314" cy="82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
          <p:nvSpPr>
            <p:cNvPr id="28" name="Retângulo 27"/>
            <p:cNvSpPr/>
            <p:nvPr/>
          </p:nvSpPr>
          <p:spPr>
            <a:xfrm>
              <a:off x="3634003" y="2779464"/>
              <a:ext cx="5141640" cy="4078536"/>
            </a:xfrm>
            <a:prstGeom prst="rect">
              <a:avLst/>
            </a:prstGeom>
            <a:noFill/>
            <a:ln>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grpSp>
      <p:pic>
        <p:nvPicPr>
          <p:cNvPr id="2" name="Imagem 1"/>
          <p:cNvPicPr>
            <a:picLocks noChangeAspect="1"/>
          </p:cNvPicPr>
          <p:nvPr/>
        </p:nvPicPr>
        <p:blipFill>
          <a:blip r:embed="rId9"/>
          <a:stretch>
            <a:fillRect/>
          </a:stretch>
        </p:blipFill>
        <p:spPr>
          <a:xfrm>
            <a:off x="8592474" y="1202028"/>
            <a:ext cx="3660775" cy="3462670"/>
          </a:xfrm>
          <a:prstGeom prst="rect">
            <a:avLst/>
          </a:prstGeom>
        </p:spPr>
      </p:pic>
      <p:pic>
        <p:nvPicPr>
          <p:cNvPr id="3" name="Imagem 2"/>
          <p:cNvPicPr>
            <a:picLocks noChangeAspect="1"/>
          </p:cNvPicPr>
          <p:nvPr/>
        </p:nvPicPr>
        <p:blipFill>
          <a:blip r:embed="rId10"/>
          <a:stretch>
            <a:fillRect/>
          </a:stretch>
        </p:blipFill>
        <p:spPr>
          <a:xfrm>
            <a:off x="4747012" y="1333499"/>
            <a:ext cx="3795732" cy="2526743"/>
          </a:xfrm>
          <a:prstGeom prst="rect">
            <a:avLst/>
          </a:prstGeom>
        </p:spPr>
      </p:pic>
      <p:pic>
        <p:nvPicPr>
          <p:cNvPr id="4" name="Imagem 3"/>
          <p:cNvPicPr>
            <a:picLocks noChangeAspect="1"/>
          </p:cNvPicPr>
          <p:nvPr/>
        </p:nvPicPr>
        <p:blipFill>
          <a:blip r:embed="rId11"/>
          <a:stretch>
            <a:fillRect/>
          </a:stretch>
        </p:blipFill>
        <p:spPr>
          <a:xfrm>
            <a:off x="51704" y="5267288"/>
            <a:ext cx="4520566" cy="1520073"/>
          </a:xfrm>
          <a:prstGeom prst="rect">
            <a:avLst/>
          </a:prstGeom>
        </p:spPr>
      </p:pic>
      <p:pic>
        <p:nvPicPr>
          <p:cNvPr id="12" name="Imagem 11"/>
          <p:cNvPicPr>
            <a:picLocks noChangeAspect="1"/>
          </p:cNvPicPr>
          <p:nvPr/>
        </p:nvPicPr>
        <p:blipFill>
          <a:blip r:embed="rId12"/>
          <a:stretch>
            <a:fillRect/>
          </a:stretch>
        </p:blipFill>
        <p:spPr>
          <a:xfrm>
            <a:off x="7734901" y="4661059"/>
            <a:ext cx="4368200" cy="1479038"/>
          </a:xfrm>
          <a:prstGeom prst="rect">
            <a:avLst/>
          </a:prstGeom>
        </p:spPr>
      </p:pic>
    </p:spTree>
    <p:extLst>
      <p:ext uri="{BB962C8B-B14F-4D97-AF65-F5344CB8AC3E}">
        <p14:creationId xmlns:p14="http://schemas.microsoft.com/office/powerpoint/2010/main" val="13464040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1500" fill="hold"/>
                                        <p:tgtEl>
                                          <p:spTgt spid="9"/>
                                        </p:tgtEl>
                                        <p:attrNameLst>
                                          <p:attrName>ppt_w</p:attrName>
                                        </p:attrNameLst>
                                      </p:cBhvr>
                                      <p:tavLst>
                                        <p:tav tm="0">
                                          <p:val>
                                            <p:fltVal val="0"/>
                                          </p:val>
                                        </p:tav>
                                        <p:tav tm="100000">
                                          <p:val>
                                            <p:strVal val="#ppt_w"/>
                                          </p:val>
                                        </p:tav>
                                      </p:tavLst>
                                    </p:anim>
                                    <p:anim calcmode="lin" valueType="num">
                                      <p:cBhvr>
                                        <p:cTn id="8" dur="1500" fill="hold"/>
                                        <p:tgtEl>
                                          <p:spTgt spid="9"/>
                                        </p:tgtEl>
                                        <p:attrNameLst>
                                          <p:attrName>ppt_h</p:attrName>
                                        </p:attrNameLst>
                                      </p:cBhvr>
                                      <p:tavLst>
                                        <p:tav tm="0">
                                          <p:val>
                                            <p:fltVal val="0"/>
                                          </p:val>
                                        </p:tav>
                                        <p:tav tm="100000">
                                          <p:val>
                                            <p:strVal val="#ppt_h"/>
                                          </p:val>
                                        </p:tav>
                                      </p:tavLst>
                                    </p:anim>
                                    <p:animEffect transition="in" filter="fade">
                                      <p:cBhvr>
                                        <p:cTn id="9" dur="1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ítulo 4"/>
          <p:cNvSpPr txBox="1">
            <a:spLocks/>
          </p:cNvSpPr>
          <p:nvPr/>
        </p:nvSpPr>
        <p:spPr>
          <a:xfrm>
            <a:off x="673100" y="858565"/>
            <a:ext cx="11036300" cy="791131"/>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pt-BR" sz="3200" b="1" dirty="0">
                <a:solidFill>
                  <a:srgbClr val="002060"/>
                </a:solidFill>
                <a:latin typeface="+mn-lt"/>
              </a:rPr>
              <a:t>Exemplos de trabalhos de monitoramento contínuo de gastos</a:t>
            </a:r>
          </a:p>
        </p:txBody>
      </p:sp>
      <p:sp>
        <p:nvSpPr>
          <p:cNvPr id="8" name="CaixaDeTexto 7"/>
          <p:cNvSpPr txBox="1"/>
          <p:nvPr/>
        </p:nvSpPr>
        <p:spPr>
          <a:xfrm>
            <a:off x="266700" y="2678396"/>
            <a:ext cx="12192000" cy="2123658"/>
          </a:xfrm>
          <a:prstGeom prst="rect">
            <a:avLst/>
          </a:prstGeom>
          <a:noFill/>
        </p:spPr>
        <p:txBody>
          <a:bodyPr wrap="square" rtlCol="0">
            <a:spAutoFit/>
          </a:bodyPr>
          <a:lstStyle/>
          <a:p>
            <a:pPr marL="342900" indent="-342900">
              <a:buFont typeface="Arial" panose="020B0604020202020204" pitchFamily="34" charset="0"/>
              <a:buChar char="•"/>
            </a:pPr>
            <a:r>
              <a:rPr lang="pt-BR" sz="2200" b="1" dirty="0">
                <a:solidFill>
                  <a:srgbClr val="002060"/>
                </a:solidFill>
              </a:rPr>
              <a:t>Painel de Gastos de TI: </a:t>
            </a:r>
            <a:r>
              <a:rPr lang="pt-BR" sz="2200" dirty="0"/>
              <a:t>painel que traz, com informações consolidadas e gráficos dinâmicos, como são geridos e utilizados os recursos públicos destinados à aquisição de bens e serviços de Tecnologia da Informação (TI) nos órgãos e entidades do Poder Executivo Federal. </a:t>
            </a:r>
          </a:p>
          <a:p>
            <a:endParaRPr lang="pt-BR" sz="2200" dirty="0">
              <a:solidFill>
                <a:srgbClr val="002060"/>
              </a:solidFill>
            </a:endParaRPr>
          </a:p>
          <a:p>
            <a:pPr marL="342900" indent="-342900">
              <a:buFont typeface="Arial" panose="020B0604020202020204" pitchFamily="34" charset="0"/>
              <a:buChar char="•"/>
            </a:pPr>
            <a:r>
              <a:rPr lang="pt-BR" sz="2200" b="1" dirty="0">
                <a:solidFill>
                  <a:srgbClr val="002060"/>
                </a:solidFill>
              </a:rPr>
              <a:t>Análise da consistência da Folha de Pagamento de Servidores Públicos Federais: </a:t>
            </a:r>
            <a:r>
              <a:rPr lang="pt-BR" sz="2200" dirty="0"/>
              <a:t>cruzamentos entre diversas bases de dados que trazem indícios de irregularidades. </a:t>
            </a:r>
          </a:p>
        </p:txBody>
      </p:sp>
      <p:sp>
        <p:nvSpPr>
          <p:cNvPr id="3" name="CaixaDeTexto 2"/>
          <p:cNvSpPr txBox="1"/>
          <p:nvPr/>
        </p:nvSpPr>
        <p:spPr>
          <a:xfrm>
            <a:off x="266700" y="1484596"/>
            <a:ext cx="11214100" cy="1015663"/>
          </a:xfrm>
          <a:prstGeom prst="rect">
            <a:avLst/>
          </a:prstGeom>
          <a:noFill/>
        </p:spPr>
        <p:txBody>
          <a:bodyPr wrap="square" rtlCol="0">
            <a:spAutoFit/>
          </a:bodyPr>
          <a:lstStyle/>
          <a:p>
            <a:pPr algn="ctr"/>
            <a:r>
              <a:rPr lang="pt-BR" sz="3000" dirty="0"/>
              <a:t>Ferramentas de monitoramento contínuo de gastos </a:t>
            </a:r>
          </a:p>
          <a:p>
            <a:pPr algn="ctr"/>
            <a:r>
              <a:rPr lang="pt-BR" sz="3000" dirty="0"/>
              <a:t>para auxiliar a atuação da 2ª linha de defesa das Unidades</a:t>
            </a:r>
          </a:p>
        </p:txBody>
      </p:sp>
      <p:graphicFrame>
        <p:nvGraphicFramePr>
          <p:cNvPr id="4" name="Tabela 3"/>
          <p:cNvGraphicFramePr>
            <a:graphicFrameLocks noGrp="1"/>
          </p:cNvGraphicFramePr>
          <p:nvPr>
            <p:extLst>
              <p:ext uri="{D42A27DB-BD31-4B8C-83A1-F6EECF244321}">
                <p14:modId xmlns:p14="http://schemas.microsoft.com/office/powerpoint/2010/main" val="1082700212"/>
              </p:ext>
            </p:extLst>
          </p:nvPr>
        </p:nvGraphicFramePr>
        <p:xfrm>
          <a:off x="1809750" y="4802054"/>
          <a:ext cx="8128000" cy="1483360"/>
        </p:xfrm>
        <a:graphic>
          <a:graphicData uri="http://schemas.openxmlformats.org/drawingml/2006/table">
            <a:tbl>
              <a:tblPr firstRow="1" bandRow="1">
                <a:tableStyleId>{5C22544A-7EE6-4342-B048-85BDC9FD1C3A}</a:tableStyleId>
              </a:tblPr>
              <a:tblGrid>
                <a:gridCol w="4064000">
                  <a:extLst>
                    <a:ext uri="{9D8B030D-6E8A-4147-A177-3AD203B41FA5}">
                      <a16:colId xmlns:a16="http://schemas.microsoft.com/office/drawing/2014/main" val="1128599516"/>
                    </a:ext>
                  </a:extLst>
                </a:gridCol>
                <a:gridCol w="4064000">
                  <a:extLst>
                    <a:ext uri="{9D8B030D-6E8A-4147-A177-3AD203B41FA5}">
                      <a16:colId xmlns:a16="http://schemas.microsoft.com/office/drawing/2014/main" val="3605268798"/>
                    </a:ext>
                  </a:extLst>
                </a:gridCol>
              </a:tblGrid>
              <a:tr h="370840">
                <a:tc gridSpan="2">
                  <a:txBody>
                    <a:bodyPr/>
                    <a:lstStyle/>
                    <a:p>
                      <a:pPr algn="ctr"/>
                      <a:r>
                        <a:rPr lang="pt-BR" dirty="0"/>
                        <a:t>Valores devolvidos e cessados – 2014 a 2016</a:t>
                      </a:r>
                    </a:p>
                  </a:txBody>
                  <a:tcPr/>
                </a:tc>
                <a:tc hMerge="1">
                  <a:txBody>
                    <a:bodyPr/>
                    <a:lstStyle/>
                    <a:p>
                      <a:endParaRPr lang="pt-BR" dirty="0"/>
                    </a:p>
                  </a:txBody>
                  <a:tcPr/>
                </a:tc>
                <a:extLst>
                  <a:ext uri="{0D108BD9-81ED-4DB2-BD59-A6C34878D82A}">
                    <a16:rowId xmlns:a16="http://schemas.microsoft.com/office/drawing/2014/main" val="2391345654"/>
                  </a:ext>
                </a:extLst>
              </a:tr>
              <a:tr h="370840">
                <a:tc>
                  <a:txBody>
                    <a:bodyPr/>
                    <a:lstStyle/>
                    <a:p>
                      <a:r>
                        <a:rPr lang="pt-BR" dirty="0"/>
                        <a:t>2014</a:t>
                      </a:r>
                    </a:p>
                  </a:txBody>
                  <a:tcPr/>
                </a:tc>
                <a:tc>
                  <a:txBody>
                    <a:bodyPr/>
                    <a:lstStyle/>
                    <a:p>
                      <a:r>
                        <a:rPr lang="pt-BR" dirty="0"/>
                        <a:t>R$ 6,9</a:t>
                      </a:r>
                      <a:r>
                        <a:rPr lang="pt-BR" baseline="0" dirty="0"/>
                        <a:t> milhões</a:t>
                      </a:r>
                      <a:endParaRPr lang="pt-BR" dirty="0"/>
                    </a:p>
                  </a:txBody>
                  <a:tcPr/>
                </a:tc>
                <a:extLst>
                  <a:ext uri="{0D108BD9-81ED-4DB2-BD59-A6C34878D82A}">
                    <a16:rowId xmlns:a16="http://schemas.microsoft.com/office/drawing/2014/main" val="577682080"/>
                  </a:ext>
                </a:extLst>
              </a:tr>
              <a:tr h="370840">
                <a:tc>
                  <a:txBody>
                    <a:bodyPr/>
                    <a:lstStyle/>
                    <a:p>
                      <a:r>
                        <a:rPr lang="pt-BR" dirty="0"/>
                        <a:t>2015</a:t>
                      </a:r>
                    </a:p>
                  </a:txBody>
                  <a:tcPr/>
                </a:tc>
                <a:tc>
                  <a:txBody>
                    <a:bodyPr/>
                    <a:lstStyle/>
                    <a:p>
                      <a:r>
                        <a:rPr lang="pt-BR" dirty="0"/>
                        <a:t>R$ 4,4 milhões</a:t>
                      </a:r>
                    </a:p>
                  </a:txBody>
                  <a:tcPr/>
                </a:tc>
                <a:extLst>
                  <a:ext uri="{0D108BD9-81ED-4DB2-BD59-A6C34878D82A}">
                    <a16:rowId xmlns:a16="http://schemas.microsoft.com/office/drawing/2014/main" val="913852228"/>
                  </a:ext>
                </a:extLst>
              </a:tr>
              <a:tr h="370840">
                <a:tc>
                  <a:txBody>
                    <a:bodyPr/>
                    <a:lstStyle/>
                    <a:p>
                      <a:r>
                        <a:rPr lang="pt-BR" dirty="0"/>
                        <a:t>2016</a:t>
                      </a:r>
                    </a:p>
                  </a:txBody>
                  <a:tcPr/>
                </a:tc>
                <a:tc>
                  <a:txBody>
                    <a:bodyPr/>
                    <a:lstStyle/>
                    <a:p>
                      <a:r>
                        <a:rPr lang="pt-BR" dirty="0"/>
                        <a:t>R$ 680 mil</a:t>
                      </a:r>
                      <a:r>
                        <a:rPr lang="pt-BR" baseline="0" dirty="0"/>
                        <a:t> (ainda em contabilização)</a:t>
                      </a:r>
                      <a:endParaRPr lang="pt-BR" dirty="0"/>
                    </a:p>
                  </a:txBody>
                  <a:tcPr/>
                </a:tc>
                <a:extLst>
                  <a:ext uri="{0D108BD9-81ED-4DB2-BD59-A6C34878D82A}">
                    <a16:rowId xmlns:a16="http://schemas.microsoft.com/office/drawing/2014/main" val="2306384919"/>
                  </a:ext>
                </a:extLst>
              </a:tr>
            </a:tbl>
          </a:graphicData>
        </a:graphic>
      </p:graphicFrame>
    </p:spTree>
    <p:extLst>
      <p:ext uri="{BB962C8B-B14F-4D97-AF65-F5344CB8AC3E}">
        <p14:creationId xmlns:p14="http://schemas.microsoft.com/office/powerpoint/2010/main" val="283534208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Subtítulo 2"/>
          <p:cNvSpPr txBox="1">
            <a:spLocks/>
          </p:cNvSpPr>
          <p:nvPr/>
        </p:nvSpPr>
        <p:spPr bwMode="auto">
          <a:xfrm>
            <a:off x="546100" y="1961264"/>
            <a:ext cx="10312400" cy="44303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marL="342900" indent="-342900" algn="just">
              <a:lnSpc>
                <a:spcPct val="100000"/>
              </a:lnSpc>
              <a:spcAft>
                <a:spcPts val="750"/>
              </a:spcAft>
            </a:pPr>
            <a:r>
              <a:rPr lang="pt-BR" altLang="pt-BR" sz="2300" b="1" dirty="0">
                <a:solidFill>
                  <a:srgbClr val="002060"/>
                </a:solidFill>
                <a:latin typeface="+mn-lt"/>
              </a:rPr>
              <a:t>Trabalhos específico de auditoria em organizações ou entidades quando são identificados pela SFC indícios de fraude.</a:t>
            </a:r>
          </a:p>
          <a:p>
            <a:pPr marL="342900" indent="-342900" algn="just">
              <a:lnSpc>
                <a:spcPct val="100000"/>
              </a:lnSpc>
              <a:spcAft>
                <a:spcPts val="750"/>
              </a:spcAft>
            </a:pPr>
            <a:r>
              <a:rPr lang="pt-BR" altLang="pt-BR" sz="2300" b="1" dirty="0">
                <a:solidFill>
                  <a:srgbClr val="002060"/>
                </a:solidFill>
                <a:latin typeface="+mn-lt"/>
              </a:rPr>
              <a:t>Realizado em conjunto com outros órgão de defesa do Estado:</a:t>
            </a:r>
          </a:p>
          <a:p>
            <a:pPr lvl="1" algn="just">
              <a:lnSpc>
                <a:spcPct val="100000"/>
              </a:lnSpc>
              <a:spcAft>
                <a:spcPts val="750"/>
              </a:spcAft>
            </a:pPr>
            <a:r>
              <a:rPr lang="pt-BR" altLang="pt-BR" sz="2300" dirty="0">
                <a:latin typeface="+mn-lt"/>
              </a:rPr>
              <a:t>Polícia Federal. </a:t>
            </a:r>
          </a:p>
          <a:p>
            <a:pPr lvl="1" algn="just">
              <a:lnSpc>
                <a:spcPct val="100000"/>
              </a:lnSpc>
              <a:spcAft>
                <a:spcPts val="750"/>
              </a:spcAft>
            </a:pPr>
            <a:r>
              <a:rPr lang="pt-BR" altLang="pt-BR" sz="2300" dirty="0">
                <a:latin typeface="+mn-lt"/>
              </a:rPr>
              <a:t>Ministério Público. </a:t>
            </a:r>
          </a:p>
          <a:p>
            <a:pPr lvl="1" algn="just">
              <a:lnSpc>
                <a:spcPct val="100000"/>
              </a:lnSpc>
              <a:spcAft>
                <a:spcPts val="750"/>
              </a:spcAft>
            </a:pPr>
            <a:r>
              <a:rPr lang="pt-BR" altLang="pt-BR" sz="2300" dirty="0">
                <a:latin typeface="+mn-lt"/>
              </a:rPr>
              <a:t>Tribunais de Contas.</a:t>
            </a:r>
          </a:p>
          <a:p>
            <a:pPr lvl="1" algn="just">
              <a:lnSpc>
                <a:spcPct val="100000"/>
              </a:lnSpc>
              <a:spcAft>
                <a:spcPts val="750"/>
              </a:spcAft>
            </a:pPr>
            <a:r>
              <a:rPr lang="pt-BR" altLang="pt-BR" sz="2300" dirty="0">
                <a:latin typeface="+mn-lt"/>
              </a:rPr>
              <a:t>Grupos Especiais de Combate a Corrupção de Polícias Civis.</a:t>
            </a:r>
          </a:p>
        </p:txBody>
      </p:sp>
      <p:sp>
        <p:nvSpPr>
          <p:cNvPr id="6" name="Subtítulo 2"/>
          <p:cNvSpPr txBox="1">
            <a:spLocks/>
          </p:cNvSpPr>
          <p:nvPr/>
        </p:nvSpPr>
        <p:spPr bwMode="auto">
          <a:xfrm>
            <a:off x="2476189" y="1041427"/>
            <a:ext cx="7154026" cy="6299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lnSpc>
                <a:spcPct val="100000"/>
              </a:lnSpc>
              <a:spcBef>
                <a:spcPct val="0"/>
              </a:spcBef>
              <a:buFont typeface="Arial" panose="020B0604020202020204" pitchFamily="34" charset="0"/>
              <a:buNone/>
            </a:pPr>
            <a:r>
              <a:rPr lang="pt-BR" altLang="pt-BR" sz="3200" b="1" dirty="0">
                <a:solidFill>
                  <a:srgbClr val="002060"/>
                </a:solidFill>
                <a:latin typeface="+mn-lt"/>
                <a:ea typeface="+mj-ea"/>
                <a:cs typeface="+mj-cs"/>
              </a:rPr>
              <a:t>Apuração de Fraudes</a:t>
            </a:r>
          </a:p>
        </p:txBody>
      </p:sp>
    </p:spTree>
    <p:extLst>
      <p:ext uri="{BB962C8B-B14F-4D97-AF65-F5344CB8AC3E}">
        <p14:creationId xmlns:p14="http://schemas.microsoft.com/office/powerpoint/2010/main" val="29318831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18434">
                                            <p:txEl>
                                              <p:pRg st="0" end="0"/>
                                            </p:txEl>
                                          </p:spTgt>
                                        </p:tgtEl>
                                        <p:attrNameLst>
                                          <p:attrName>style.visibility</p:attrName>
                                        </p:attrNameLst>
                                      </p:cBhvr>
                                      <p:to>
                                        <p:strVal val="visible"/>
                                      </p:to>
                                    </p:set>
                                    <p:anim calcmode="lin" valueType="num">
                                      <p:cBhvr additive="base">
                                        <p:cTn id="7" dur="500" fill="hold"/>
                                        <p:tgtEl>
                                          <p:spTgt spid="1843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8434">
                                            <p:txEl>
                                              <p:pRg st="0" end="0"/>
                                            </p:txEl>
                                          </p:spTgt>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nodeType="afterEffect">
                                  <p:stCondLst>
                                    <p:cond delay="0"/>
                                  </p:stCondLst>
                                  <p:childTnLst>
                                    <p:set>
                                      <p:cBhvr>
                                        <p:cTn id="11" dur="1" fill="hold">
                                          <p:stCondLst>
                                            <p:cond delay="0"/>
                                          </p:stCondLst>
                                        </p:cTn>
                                        <p:tgtEl>
                                          <p:spTgt spid="18434">
                                            <p:txEl>
                                              <p:pRg st="1" end="1"/>
                                            </p:txEl>
                                          </p:spTgt>
                                        </p:tgtEl>
                                        <p:attrNameLst>
                                          <p:attrName>style.visibility</p:attrName>
                                        </p:attrNameLst>
                                      </p:cBhvr>
                                      <p:to>
                                        <p:strVal val="visible"/>
                                      </p:to>
                                    </p:set>
                                    <p:anim calcmode="lin" valueType="num">
                                      <p:cBhvr additive="base">
                                        <p:cTn id="12" dur="500" fill="hold"/>
                                        <p:tgtEl>
                                          <p:spTgt spid="18434">
                                            <p:txEl>
                                              <p:pRg st="1" end="1"/>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18434">
                                            <p:txEl>
                                              <p:pRg st="1" end="1"/>
                                            </p:txEl>
                                          </p:spTgt>
                                        </p:tgtEl>
                                        <p:attrNameLst>
                                          <p:attrName>ppt_y</p:attrName>
                                        </p:attrNameLst>
                                      </p:cBhvr>
                                      <p:tavLst>
                                        <p:tav tm="0">
                                          <p:val>
                                            <p:strVal val="1+#ppt_h/2"/>
                                          </p:val>
                                        </p:tav>
                                        <p:tav tm="100000">
                                          <p:val>
                                            <p:strVal val="#ppt_y"/>
                                          </p:val>
                                        </p:tav>
                                      </p:tavLst>
                                    </p:anim>
                                  </p:childTnLst>
                                </p:cTn>
                              </p:par>
                              <p:par>
                                <p:cTn id="14" presetID="42" presetClass="entr" presetSubtype="0" fill="hold" nodeType="withEffect">
                                  <p:stCondLst>
                                    <p:cond delay="0"/>
                                  </p:stCondLst>
                                  <p:childTnLst>
                                    <p:set>
                                      <p:cBhvr>
                                        <p:cTn id="15" dur="1" fill="hold">
                                          <p:stCondLst>
                                            <p:cond delay="0"/>
                                          </p:stCondLst>
                                        </p:cTn>
                                        <p:tgtEl>
                                          <p:spTgt spid="18434">
                                            <p:txEl>
                                              <p:pRg st="2" end="2"/>
                                            </p:txEl>
                                          </p:spTgt>
                                        </p:tgtEl>
                                        <p:attrNameLst>
                                          <p:attrName>style.visibility</p:attrName>
                                        </p:attrNameLst>
                                      </p:cBhvr>
                                      <p:to>
                                        <p:strVal val="visible"/>
                                      </p:to>
                                    </p:set>
                                    <p:animEffect transition="in" filter="fade">
                                      <p:cBhvr>
                                        <p:cTn id="16" dur="1000"/>
                                        <p:tgtEl>
                                          <p:spTgt spid="18434">
                                            <p:txEl>
                                              <p:pRg st="2" end="2"/>
                                            </p:txEl>
                                          </p:spTgt>
                                        </p:tgtEl>
                                      </p:cBhvr>
                                    </p:animEffect>
                                    <p:anim calcmode="lin" valueType="num">
                                      <p:cBhvr>
                                        <p:cTn id="17" dur="1000" fill="hold"/>
                                        <p:tgtEl>
                                          <p:spTgt spid="18434">
                                            <p:txEl>
                                              <p:pRg st="2" end="2"/>
                                            </p:txEl>
                                          </p:spTgt>
                                        </p:tgtEl>
                                        <p:attrNameLst>
                                          <p:attrName>ppt_x</p:attrName>
                                        </p:attrNameLst>
                                      </p:cBhvr>
                                      <p:tavLst>
                                        <p:tav tm="0">
                                          <p:val>
                                            <p:strVal val="#ppt_x"/>
                                          </p:val>
                                        </p:tav>
                                        <p:tav tm="100000">
                                          <p:val>
                                            <p:strVal val="#ppt_x"/>
                                          </p:val>
                                        </p:tav>
                                      </p:tavLst>
                                    </p:anim>
                                    <p:anim calcmode="lin" valueType="num">
                                      <p:cBhvr>
                                        <p:cTn id="18" dur="1000" fill="hold"/>
                                        <p:tgtEl>
                                          <p:spTgt spid="18434">
                                            <p:txEl>
                                              <p:pRg st="2" end="2"/>
                                            </p:txEl>
                                          </p:spTgt>
                                        </p:tgtEl>
                                        <p:attrNameLst>
                                          <p:attrName>ppt_y</p:attrName>
                                        </p:attrNameLst>
                                      </p:cBhvr>
                                      <p:tavLst>
                                        <p:tav tm="0">
                                          <p:val>
                                            <p:strVal val="#ppt_y+.1"/>
                                          </p:val>
                                        </p:tav>
                                        <p:tav tm="100000">
                                          <p:val>
                                            <p:strVal val="#ppt_y"/>
                                          </p:val>
                                        </p:tav>
                                      </p:tavLst>
                                    </p:anim>
                                  </p:childTnLst>
                                </p:cTn>
                              </p:par>
                              <p:par>
                                <p:cTn id="19" presetID="42" presetClass="entr" presetSubtype="0" fill="hold" nodeType="withEffect">
                                  <p:stCondLst>
                                    <p:cond delay="0"/>
                                  </p:stCondLst>
                                  <p:childTnLst>
                                    <p:set>
                                      <p:cBhvr>
                                        <p:cTn id="20" dur="1" fill="hold">
                                          <p:stCondLst>
                                            <p:cond delay="0"/>
                                          </p:stCondLst>
                                        </p:cTn>
                                        <p:tgtEl>
                                          <p:spTgt spid="18434">
                                            <p:txEl>
                                              <p:pRg st="3" end="3"/>
                                            </p:txEl>
                                          </p:spTgt>
                                        </p:tgtEl>
                                        <p:attrNameLst>
                                          <p:attrName>style.visibility</p:attrName>
                                        </p:attrNameLst>
                                      </p:cBhvr>
                                      <p:to>
                                        <p:strVal val="visible"/>
                                      </p:to>
                                    </p:set>
                                    <p:animEffect transition="in" filter="fade">
                                      <p:cBhvr>
                                        <p:cTn id="21" dur="1000"/>
                                        <p:tgtEl>
                                          <p:spTgt spid="18434">
                                            <p:txEl>
                                              <p:pRg st="3" end="3"/>
                                            </p:txEl>
                                          </p:spTgt>
                                        </p:tgtEl>
                                      </p:cBhvr>
                                    </p:animEffect>
                                    <p:anim calcmode="lin" valueType="num">
                                      <p:cBhvr>
                                        <p:cTn id="22" dur="1000" fill="hold"/>
                                        <p:tgtEl>
                                          <p:spTgt spid="18434">
                                            <p:txEl>
                                              <p:pRg st="3" end="3"/>
                                            </p:txEl>
                                          </p:spTgt>
                                        </p:tgtEl>
                                        <p:attrNameLst>
                                          <p:attrName>ppt_x</p:attrName>
                                        </p:attrNameLst>
                                      </p:cBhvr>
                                      <p:tavLst>
                                        <p:tav tm="0">
                                          <p:val>
                                            <p:strVal val="#ppt_x"/>
                                          </p:val>
                                        </p:tav>
                                        <p:tav tm="100000">
                                          <p:val>
                                            <p:strVal val="#ppt_x"/>
                                          </p:val>
                                        </p:tav>
                                      </p:tavLst>
                                    </p:anim>
                                    <p:anim calcmode="lin" valueType="num">
                                      <p:cBhvr>
                                        <p:cTn id="23" dur="1000" fill="hold"/>
                                        <p:tgtEl>
                                          <p:spTgt spid="18434">
                                            <p:txEl>
                                              <p:pRg st="3" end="3"/>
                                            </p:txEl>
                                          </p:spTgt>
                                        </p:tgtEl>
                                        <p:attrNameLst>
                                          <p:attrName>ppt_y</p:attrName>
                                        </p:attrNameLst>
                                      </p:cBhvr>
                                      <p:tavLst>
                                        <p:tav tm="0">
                                          <p:val>
                                            <p:strVal val="#ppt_y+.1"/>
                                          </p:val>
                                        </p:tav>
                                        <p:tav tm="100000">
                                          <p:val>
                                            <p:strVal val="#ppt_y"/>
                                          </p:val>
                                        </p:tav>
                                      </p:tavLst>
                                    </p:anim>
                                  </p:childTnLst>
                                </p:cTn>
                              </p:par>
                              <p:par>
                                <p:cTn id="24" presetID="42" presetClass="entr" presetSubtype="0" fill="hold" nodeType="withEffect">
                                  <p:stCondLst>
                                    <p:cond delay="0"/>
                                  </p:stCondLst>
                                  <p:childTnLst>
                                    <p:set>
                                      <p:cBhvr>
                                        <p:cTn id="25" dur="1" fill="hold">
                                          <p:stCondLst>
                                            <p:cond delay="0"/>
                                          </p:stCondLst>
                                        </p:cTn>
                                        <p:tgtEl>
                                          <p:spTgt spid="18434">
                                            <p:txEl>
                                              <p:pRg st="4" end="4"/>
                                            </p:txEl>
                                          </p:spTgt>
                                        </p:tgtEl>
                                        <p:attrNameLst>
                                          <p:attrName>style.visibility</p:attrName>
                                        </p:attrNameLst>
                                      </p:cBhvr>
                                      <p:to>
                                        <p:strVal val="visible"/>
                                      </p:to>
                                    </p:set>
                                    <p:animEffect transition="in" filter="fade">
                                      <p:cBhvr>
                                        <p:cTn id="26" dur="1000"/>
                                        <p:tgtEl>
                                          <p:spTgt spid="18434">
                                            <p:txEl>
                                              <p:pRg st="4" end="4"/>
                                            </p:txEl>
                                          </p:spTgt>
                                        </p:tgtEl>
                                      </p:cBhvr>
                                    </p:animEffect>
                                    <p:anim calcmode="lin" valueType="num">
                                      <p:cBhvr>
                                        <p:cTn id="27" dur="1000" fill="hold"/>
                                        <p:tgtEl>
                                          <p:spTgt spid="18434">
                                            <p:txEl>
                                              <p:pRg st="4" end="4"/>
                                            </p:txEl>
                                          </p:spTgt>
                                        </p:tgtEl>
                                        <p:attrNameLst>
                                          <p:attrName>ppt_x</p:attrName>
                                        </p:attrNameLst>
                                      </p:cBhvr>
                                      <p:tavLst>
                                        <p:tav tm="0">
                                          <p:val>
                                            <p:strVal val="#ppt_x"/>
                                          </p:val>
                                        </p:tav>
                                        <p:tav tm="100000">
                                          <p:val>
                                            <p:strVal val="#ppt_x"/>
                                          </p:val>
                                        </p:tav>
                                      </p:tavLst>
                                    </p:anim>
                                    <p:anim calcmode="lin" valueType="num">
                                      <p:cBhvr>
                                        <p:cTn id="28" dur="1000" fill="hold"/>
                                        <p:tgtEl>
                                          <p:spTgt spid="18434">
                                            <p:txEl>
                                              <p:pRg st="4" end="4"/>
                                            </p:txEl>
                                          </p:spTgt>
                                        </p:tgtEl>
                                        <p:attrNameLst>
                                          <p:attrName>ppt_y</p:attrName>
                                        </p:attrNameLst>
                                      </p:cBhvr>
                                      <p:tavLst>
                                        <p:tav tm="0">
                                          <p:val>
                                            <p:strVal val="#ppt_y+.1"/>
                                          </p:val>
                                        </p:tav>
                                        <p:tav tm="100000">
                                          <p:val>
                                            <p:strVal val="#ppt_y"/>
                                          </p:val>
                                        </p:tav>
                                      </p:tavLst>
                                    </p:anim>
                                  </p:childTnLst>
                                </p:cTn>
                              </p:par>
                              <p:par>
                                <p:cTn id="29" presetID="42" presetClass="entr" presetSubtype="0" fill="hold" nodeType="withEffect">
                                  <p:stCondLst>
                                    <p:cond delay="0"/>
                                  </p:stCondLst>
                                  <p:childTnLst>
                                    <p:set>
                                      <p:cBhvr>
                                        <p:cTn id="30" dur="1" fill="hold">
                                          <p:stCondLst>
                                            <p:cond delay="0"/>
                                          </p:stCondLst>
                                        </p:cTn>
                                        <p:tgtEl>
                                          <p:spTgt spid="18434">
                                            <p:txEl>
                                              <p:pRg st="5" end="5"/>
                                            </p:txEl>
                                          </p:spTgt>
                                        </p:tgtEl>
                                        <p:attrNameLst>
                                          <p:attrName>style.visibility</p:attrName>
                                        </p:attrNameLst>
                                      </p:cBhvr>
                                      <p:to>
                                        <p:strVal val="visible"/>
                                      </p:to>
                                    </p:set>
                                    <p:animEffect transition="in" filter="fade">
                                      <p:cBhvr>
                                        <p:cTn id="31" dur="1000"/>
                                        <p:tgtEl>
                                          <p:spTgt spid="18434">
                                            <p:txEl>
                                              <p:pRg st="5" end="5"/>
                                            </p:txEl>
                                          </p:spTgt>
                                        </p:tgtEl>
                                      </p:cBhvr>
                                    </p:animEffect>
                                    <p:anim calcmode="lin" valueType="num">
                                      <p:cBhvr>
                                        <p:cTn id="32" dur="1000" fill="hold"/>
                                        <p:tgtEl>
                                          <p:spTgt spid="18434">
                                            <p:txEl>
                                              <p:pRg st="5" end="5"/>
                                            </p:txEl>
                                          </p:spTgt>
                                        </p:tgtEl>
                                        <p:attrNameLst>
                                          <p:attrName>ppt_x</p:attrName>
                                        </p:attrNameLst>
                                      </p:cBhvr>
                                      <p:tavLst>
                                        <p:tav tm="0">
                                          <p:val>
                                            <p:strVal val="#ppt_x"/>
                                          </p:val>
                                        </p:tav>
                                        <p:tav tm="100000">
                                          <p:val>
                                            <p:strVal val="#ppt_x"/>
                                          </p:val>
                                        </p:tav>
                                      </p:tavLst>
                                    </p:anim>
                                    <p:anim calcmode="lin" valueType="num">
                                      <p:cBhvr>
                                        <p:cTn id="33" dur="1000" fill="hold"/>
                                        <p:tgtEl>
                                          <p:spTgt spid="18434">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txBox="1">
            <a:spLocks noChangeArrowheads="1"/>
          </p:cNvSpPr>
          <p:nvPr/>
        </p:nvSpPr>
        <p:spPr>
          <a:xfrm>
            <a:off x="1530625" y="885511"/>
            <a:ext cx="9521687" cy="7146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defPPr>
              <a:defRPr lang="pt-BR"/>
            </a:defPPr>
            <a:lvl1pPr algn="ctr">
              <a:lnSpc>
                <a:spcPct val="100000"/>
              </a:lnSpc>
              <a:spcBef>
                <a:spcPct val="0"/>
              </a:spcBef>
              <a:buFont typeface="Arial" panose="020B0604020202020204" pitchFamily="34" charset="0"/>
              <a:buNone/>
              <a:defRPr sz="3200" b="1">
                <a:solidFill>
                  <a:srgbClr val="002060"/>
                </a:solidFill>
                <a:ea typeface="+mj-ea"/>
                <a:cs typeface="+mj-cs"/>
              </a:defRPr>
            </a:lvl1pPr>
            <a:lvl2pPr marL="742950" indent="-285750">
              <a:lnSpc>
                <a:spcPct val="90000"/>
              </a:lnSpc>
              <a:spcBef>
                <a:spcPts val="500"/>
              </a:spcBef>
              <a:buFont typeface="Arial" panose="020B0604020202020204" pitchFamily="34" charset="0"/>
              <a:buChar char="•"/>
              <a:defRPr sz="2400">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latin typeface="Calibri" panose="020F0502020204030204" pitchFamily="34" charset="0"/>
              </a:defRPr>
            </a:lvl9pPr>
          </a:lstStyle>
          <a:p>
            <a:r>
              <a:rPr lang="en-GB" altLang="en-US" dirty="0" err="1"/>
              <a:t>Apuração</a:t>
            </a:r>
            <a:r>
              <a:rPr lang="en-GB" altLang="en-US" dirty="0"/>
              <a:t> de </a:t>
            </a:r>
            <a:r>
              <a:rPr lang="en-GB" altLang="en-US" dirty="0" err="1"/>
              <a:t>fraudes</a:t>
            </a:r>
            <a:r>
              <a:rPr lang="en-GB" altLang="en-US" dirty="0"/>
              <a:t> </a:t>
            </a:r>
            <a:r>
              <a:rPr lang="en-GB" altLang="en-US" dirty="0" err="1"/>
              <a:t>por</a:t>
            </a:r>
            <a:r>
              <a:rPr lang="en-GB" altLang="en-US" dirty="0"/>
              <a:t> </a:t>
            </a:r>
            <a:r>
              <a:rPr lang="en-GB" altLang="en-US" dirty="0" err="1"/>
              <a:t>setores</a:t>
            </a:r>
            <a:r>
              <a:rPr lang="en-GB" altLang="en-US" dirty="0"/>
              <a:t> do </a:t>
            </a:r>
            <a:r>
              <a:rPr lang="en-GB" altLang="en-US" dirty="0" err="1"/>
              <a:t>governo</a:t>
            </a:r>
            <a:endParaRPr lang="pt-BR" altLang="en-US" dirty="0"/>
          </a:p>
        </p:txBody>
      </p:sp>
      <p:graphicFrame>
        <p:nvGraphicFramePr>
          <p:cNvPr id="6" name="Gráfico 5"/>
          <p:cNvGraphicFramePr/>
          <p:nvPr>
            <p:extLst>
              <p:ext uri="{D42A27DB-BD31-4B8C-83A1-F6EECF244321}">
                <p14:modId xmlns:p14="http://schemas.microsoft.com/office/powerpoint/2010/main" val="1883125600"/>
              </p:ext>
            </p:extLst>
          </p:nvPr>
        </p:nvGraphicFramePr>
        <p:xfrm>
          <a:off x="2227469" y="1439333"/>
          <a:ext cx="8128000" cy="5418667"/>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93144747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txBox="1">
            <a:spLocks noChangeArrowheads="1"/>
          </p:cNvSpPr>
          <p:nvPr/>
        </p:nvSpPr>
        <p:spPr>
          <a:xfrm>
            <a:off x="2534507" y="900096"/>
            <a:ext cx="7419659" cy="542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defPPr>
              <a:defRPr lang="pt-BR"/>
            </a:defPPr>
            <a:lvl1pPr algn="ctr">
              <a:lnSpc>
                <a:spcPct val="100000"/>
              </a:lnSpc>
              <a:spcBef>
                <a:spcPct val="0"/>
              </a:spcBef>
              <a:buFont typeface="Arial" panose="020B0604020202020204" pitchFamily="34" charset="0"/>
              <a:buNone/>
              <a:defRPr sz="3200" b="1">
                <a:solidFill>
                  <a:srgbClr val="002060"/>
                </a:solidFill>
                <a:ea typeface="+mj-ea"/>
                <a:cs typeface="+mj-cs"/>
              </a:defRPr>
            </a:lvl1pPr>
            <a:lvl2pPr marL="742950" indent="-285750">
              <a:lnSpc>
                <a:spcPct val="90000"/>
              </a:lnSpc>
              <a:spcBef>
                <a:spcPts val="500"/>
              </a:spcBef>
              <a:buFont typeface="Arial" panose="020B0604020202020204" pitchFamily="34" charset="0"/>
              <a:buChar char="•"/>
              <a:defRPr sz="2400">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latin typeface="Calibri" panose="020F0502020204030204" pitchFamily="34" charset="0"/>
              </a:defRPr>
            </a:lvl9pPr>
          </a:lstStyle>
          <a:p>
            <a:r>
              <a:rPr lang="en-GB" altLang="en-US" dirty="0" err="1"/>
              <a:t>Evolução</a:t>
            </a:r>
            <a:r>
              <a:rPr lang="en-GB" altLang="en-US" dirty="0"/>
              <a:t> da </a:t>
            </a:r>
            <a:r>
              <a:rPr lang="en-GB" altLang="en-US" dirty="0" err="1"/>
              <a:t>apuração</a:t>
            </a:r>
            <a:r>
              <a:rPr lang="en-GB" altLang="en-US" dirty="0"/>
              <a:t> de </a:t>
            </a:r>
            <a:r>
              <a:rPr lang="en-GB" altLang="en-US" dirty="0" err="1"/>
              <a:t>fraudes</a:t>
            </a:r>
            <a:r>
              <a:rPr lang="en-GB" altLang="en-US" dirty="0"/>
              <a:t> </a:t>
            </a:r>
            <a:r>
              <a:rPr lang="en-GB" altLang="en-US" dirty="0" err="1"/>
              <a:t>em</a:t>
            </a:r>
            <a:r>
              <a:rPr lang="en-GB" altLang="en-US" dirty="0"/>
              <a:t> </a:t>
            </a:r>
            <a:r>
              <a:rPr lang="en-GB" altLang="en-US" dirty="0" err="1"/>
              <a:t>conjunto</a:t>
            </a:r>
            <a:r>
              <a:rPr lang="en-GB" altLang="en-US" dirty="0"/>
              <a:t> com a </a:t>
            </a:r>
            <a:r>
              <a:rPr lang="en-GB" altLang="en-US" dirty="0" err="1"/>
              <a:t>Polícia</a:t>
            </a:r>
            <a:r>
              <a:rPr lang="en-GB" altLang="en-US" dirty="0"/>
              <a:t> Federal</a:t>
            </a:r>
            <a:endParaRPr lang="pt-BR" altLang="en-US" dirty="0"/>
          </a:p>
        </p:txBody>
      </p:sp>
      <p:graphicFrame>
        <p:nvGraphicFramePr>
          <p:cNvPr id="4" name="Tabela 3"/>
          <p:cNvGraphicFramePr>
            <a:graphicFrameLocks noGrp="1"/>
          </p:cNvGraphicFramePr>
          <p:nvPr>
            <p:extLst>
              <p:ext uri="{D42A27DB-BD31-4B8C-83A1-F6EECF244321}">
                <p14:modId xmlns:p14="http://schemas.microsoft.com/office/powerpoint/2010/main" val="870639520"/>
              </p:ext>
            </p:extLst>
          </p:nvPr>
        </p:nvGraphicFramePr>
        <p:xfrm>
          <a:off x="2007412" y="2893246"/>
          <a:ext cx="8269346" cy="2274547"/>
        </p:xfrm>
        <a:graphic>
          <a:graphicData uri="http://schemas.openxmlformats.org/drawingml/2006/table">
            <a:tbl>
              <a:tblPr firstRow="1" bandRow="1">
                <a:tableStyleId>{5C22544A-7EE6-4342-B048-85BDC9FD1C3A}</a:tableStyleId>
              </a:tblPr>
              <a:tblGrid>
                <a:gridCol w="1587023">
                  <a:extLst>
                    <a:ext uri="{9D8B030D-6E8A-4147-A177-3AD203B41FA5}">
                      <a16:colId xmlns:a16="http://schemas.microsoft.com/office/drawing/2014/main" val="20000"/>
                    </a:ext>
                  </a:extLst>
                </a:gridCol>
                <a:gridCol w="849217">
                  <a:extLst>
                    <a:ext uri="{9D8B030D-6E8A-4147-A177-3AD203B41FA5}">
                      <a16:colId xmlns:a16="http://schemas.microsoft.com/office/drawing/2014/main" val="20001"/>
                    </a:ext>
                  </a:extLst>
                </a:gridCol>
                <a:gridCol w="979865">
                  <a:extLst>
                    <a:ext uri="{9D8B030D-6E8A-4147-A177-3AD203B41FA5}">
                      <a16:colId xmlns:a16="http://schemas.microsoft.com/office/drawing/2014/main" val="20002"/>
                    </a:ext>
                  </a:extLst>
                </a:gridCol>
                <a:gridCol w="914541">
                  <a:extLst>
                    <a:ext uri="{9D8B030D-6E8A-4147-A177-3AD203B41FA5}">
                      <a16:colId xmlns:a16="http://schemas.microsoft.com/office/drawing/2014/main" val="20003"/>
                    </a:ext>
                  </a:extLst>
                </a:gridCol>
                <a:gridCol w="979865">
                  <a:extLst>
                    <a:ext uri="{9D8B030D-6E8A-4147-A177-3AD203B41FA5}">
                      <a16:colId xmlns:a16="http://schemas.microsoft.com/office/drawing/2014/main" val="20004"/>
                    </a:ext>
                  </a:extLst>
                </a:gridCol>
                <a:gridCol w="979865">
                  <a:extLst>
                    <a:ext uri="{9D8B030D-6E8A-4147-A177-3AD203B41FA5}">
                      <a16:colId xmlns:a16="http://schemas.microsoft.com/office/drawing/2014/main" val="20005"/>
                    </a:ext>
                  </a:extLst>
                </a:gridCol>
                <a:gridCol w="992828">
                  <a:extLst>
                    <a:ext uri="{9D8B030D-6E8A-4147-A177-3AD203B41FA5}">
                      <a16:colId xmlns:a16="http://schemas.microsoft.com/office/drawing/2014/main" val="20006"/>
                    </a:ext>
                  </a:extLst>
                </a:gridCol>
                <a:gridCol w="986142">
                  <a:extLst>
                    <a:ext uri="{9D8B030D-6E8A-4147-A177-3AD203B41FA5}">
                      <a16:colId xmlns:a16="http://schemas.microsoft.com/office/drawing/2014/main" val="20007"/>
                    </a:ext>
                  </a:extLst>
                </a:gridCol>
              </a:tblGrid>
              <a:tr h="0">
                <a:tc>
                  <a:txBody>
                    <a:bodyPr/>
                    <a:lstStyle/>
                    <a:p>
                      <a:pPr algn="ctr"/>
                      <a:r>
                        <a:rPr lang="pt-BR" sz="1600" dirty="0">
                          <a:solidFill>
                            <a:schemeClr val="tx1"/>
                          </a:solidFill>
                        </a:rPr>
                        <a:t>Ano</a:t>
                      </a:r>
                    </a:p>
                  </a:txBody>
                  <a:tcPr marL="82949" marR="82949" marT="41493" marB="4149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50000"/>
                      </a:schemeClr>
                    </a:solidFill>
                  </a:tcPr>
                </a:tc>
                <a:tc>
                  <a:txBody>
                    <a:bodyPr/>
                    <a:lstStyle/>
                    <a:p>
                      <a:pPr algn="ctr"/>
                      <a:r>
                        <a:rPr lang="pt-BR" sz="1600" dirty="0">
                          <a:solidFill>
                            <a:schemeClr val="tx1"/>
                          </a:solidFill>
                        </a:rPr>
                        <a:t>2003</a:t>
                      </a:r>
                    </a:p>
                  </a:txBody>
                  <a:tcPr marL="82949" marR="82949" marT="41493" marB="4149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50000"/>
                      </a:schemeClr>
                    </a:solidFill>
                  </a:tcPr>
                </a:tc>
                <a:tc>
                  <a:txBody>
                    <a:bodyPr/>
                    <a:lstStyle/>
                    <a:p>
                      <a:pPr algn="ctr"/>
                      <a:r>
                        <a:rPr lang="pt-BR" sz="1600" dirty="0">
                          <a:solidFill>
                            <a:schemeClr val="tx1"/>
                          </a:solidFill>
                        </a:rPr>
                        <a:t>2004</a:t>
                      </a:r>
                    </a:p>
                  </a:txBody>
                  <a:tcPr marL="82949" marR="82949" marT="41493" marB="4149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50000"/>
                      </a:schemeClr>
                    </a:solidFill>
                  </a:tcPr>
                </a:tc>
                <a:tc>
                  <a:txBody>
                    <a:bodyPr/>
                    <a:lstStyle/>
                    <a:p>
                      <a:pPr algn="ctr"/>
                      <a:r>
                        <a:rPr lang="pt-BR" sz="1600" dirty="0">
                          <a:solidFill>
                            <a:schemeClr val="tx1"/>
                          </a:solidFill>
                        </a:rPr>
                        <a:t>2005</a:t>
                      </a:r>
                    </a:p>
                  </a:txBody>
                  <a:tcPr marL="82949" marR="82949" marT="41493" marB="4149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50000"/>
                      </a:schemeClr>
                    </a:solidFill>
                  </a:tcPr>
                </a:tc>
                <a:tc>
                  <a:txBody>
                    <a:bodyPr/>
                    <a:lstStyle/>
                    <a:p>
                      <a:pPr algn="ctr"/>
                      <a:r>
                        <a:rPr lang="pt-BR" sz="1600" dirty="0">
                          <a:solidFill>
                            <a:schemeClr val="tx1"/>
                          </a:solidFill>
                        </a:rPr>
                        <a:t>2006</a:t>
                      </a:r>
                    </a:p>
                  </a:txBody>
                  <a:tcPr marL="82949" marR="82949" marT="41493" marB="4149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50000"/>
                      </a:schemeClr>
                    </a:solidFill>
                  </a:tcPr>
                </a:tc>
                <a:tc>
                  <a:txBody>
                    <a:bodyPr/>
                    <a:lstStyle/>
                    <a:p>
                      <a:pPr algn="ctr"/>
                      <a:r>
                        <a:rPr lang="pt-BR" sz="1600" dirty="0">
                          <a:solidFill>
                            <a:schemeClr val="tx1"/>
                          </a:solidFill>
                        </a:rPr>
                        <a:t>2007</a:t>
                      </a:r>
                    </a:p>
                  </a:txBody>
                  <a:tcPr marL="82949" marR="82949" marT="41493" marB="4149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50000"/>
                      </a:schemeClr>
                    </a:solidFill>
                  </a:tcPr>
                </a:tc>
                <a:tc>
                  <a:txBody>
                    <a:bodyPr/>
                    <a:lstStyle/>
                    <a:p>
                      <a:pPr algn="ctr"/>
                      <a:r>
                        <a:rPr lang="pt-BR" sz="1600" dirty="0">
                          <a:solidFill>
                            <a:schemeClr val="tx1"/>
                          </a:solidFill>
                        </a:rPr>
                        <a:t>2008</a:t>
                      </a:r>
                    </a:p>
                  </a:txBody>
                  <a:tcPr marL="82949" marR="82949" marT="41493" marB="4149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50000"/>
                      </a:schemeClr>
                    </a:solidFill>
                  </a:tcPr>
                </a:tc>
                <a:tc>
                  <a:txBody>
                    <a:bodyPr/>
                    <a:lstStyle/>
                    <a:p>
                      <a:pPr algn="ctr"/>
                      <a:r>
                        <a:rPr lang="pt-BR" sz="1600" dirty="0">
                          <a:solidFill>
                            <a:schemeClr val="tx1"/>
                          </a:solidFill>
                        </a:rPr>
                        <a:t>2009</a:t>
                      </a:r>
                    </a:p>
                  </a:txBody>
                  <a:tcPr marL="82949" marR="82949" marT="41493" marB="4149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50000"/>
                      </a:schemeClr>
                    </a:solidFill>
                  </a:tcPr>
                </a:tc>
                <a:extLst>
                  <a:ext uri="{0D108BD9-81ED-4DB2-BD59-A6C34878D82A}">
                    <a16:rowId xmlns:a16="http://schemas.microsoft.com/office/drawing/2014/main" val="10000"/>
                  </a:ext>
                </a:extLst>
              </a:tr>
              <a:tr h="725763">
                <a:tc>
                  <a:txBody>
                    <a:bodyPr/>
                    <a:lstStyle/>
                    <a:p>
                      <a:pPr algn="ctr"/>
                      <a:r>
                        <a:rPr lang="pt-BR" sz="1600" b="1" dirty="0">
                          <a:solidFill>
                            <a:schemeClr val="tx1"/>
                          </a:solidFill>
                        </a:rPr>
                        <a:t>Número de operações</a:t>
                      </a:r>
                    </a:p>
                  </a:txBody>
                  <a:tcPr marL="82949" marR="82949" marT="41493" marB="4149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pt-BR" sz="1600" dirty="0">
                          <a:solidFill>
                            <a:schemeClr val="tx1"/>
                          </a:solidFill>
                        </a:rPr>
                        <a:t>01</a:t>
                      </a:r>
                    </a:p>
                  </a:txBody>
                  <a:tcPr marL="82949" marR="82949" marT="41493" marB="4149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pt-BR" sz="1600" dirty="0">
                          <a:solidFill>
                            <a:schemeClr val="tx1"/>
                          </a:solidFill>
                        </a:rPr>
                        <a:t>03</a:t>
                      </a:r>
                    </a:p>
                  </a:txBody>
                  <a:tcPr marL="82949" marR="82949" marT="41493" marB="4149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pt-BR" sz="1600" dirty="0">
                          <a:solidFill>
                            <a:schemeClr val="tx1"/>
                          </a:solidFill>
                        </a:rPr>
                        <a:t>03</a:t>
                      </a:r>
                    </a:p>
                  </a:txBody>
                  <a:tcPr marL="82949" marR="82949" marT="41493" marB="4149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pt-BR" sz="1600" dirty="0">
                          <a:solidFill>
                            <a:schemeClr val="tx1"/>
                          </a:solidFill>
                        </a:rPr>
                        <a:t>08</a:t>
                      </a:r>
                    </a:p>
                  </a:txBody>
                  <a:tcPr marL="82949" marR="82949" marT="41493" marB="4149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pt-BR" sz="1600" dirty="0">
                          <a:solidFill>
                            <a:schemeClr val="tx1"/>
                          </a:solidFill>
                        </a:rPr>
                        <a:t>08</a:t>
                      </a:r>
                    </a:p>
                  </a:txBody>
                  <a:tcPr marL="82949" marR="82949" marT="41493" marB="4149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pt-BR" sz="1600" dirty="0">
                          <a:solidFill>
                            <a:schemeClr val="tx1"/>
                          </a:solidFill>
                        </a:rPr>
                        <a:t>13</a:t>
                      </a:r>
                    </a:p>
                  </a:txBody>
                  <a:tcPr marL="82949" marR="82949" marT="41493" marB="4149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pt-BR" sz="1600" dirty="0">
                          <a:solidFill>
                            <a:schemeClr val="tx1"/>
                          </a:solidFill>
                        </a:rPr>
                        <a:t>12</a:t>
                      </a:r>
                    </a:p>
                  </a:txBody>
                  <a:tcPr marL="82949" marR="82949" marT="41493" marB="4149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1"/>
                  </a:ext>
                </a:extLst>
              </a:tr>
              <a:tr h="448132">
                <a:tc>
                  <a:txBody>
                    <a:bodyPr/>
                    <a:lstStyle/>
                    <a:p>
                      <a:pPr algn="ctr"/>
                      <a:r>
                        <a:rPr lang="pt-BR" sz="1600" b="1" dirty="0">
                          <a:solidFill>
                            <a:schemeClr val="tx1"/>
                          </a:solidFill>
                        </a:rPr>
                        <a:t>Ano</a:t>
                      </a:r>
                    </a:p>
                  </a:txBody>
                  <a:tcPr marL="82949" marR="82949" marT="41493" marB="4149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50000"/>
                      </a:schemeClr>
                    </a:solidFill>
                  </a:tcPr>
                </a:tc>
                <a:tc>
                  <a:txBody>
                    <a:bodyPr/>
                    <a:lstStyle/>
                    <a:p>
                      <a:pPr algn="ctr"/>
                      <a:r>
                        <a:rPr lang="pt-BR" sz="1600" b="1" dirty="0">
                          <a:solidFill>
                            <a:schemeClr val="tx1"/>
                          </a:solidFill>
                        </a:rPr>
                        <a:t>2010</a:t>
                      </a:r>
                    </a:p>
                  </a:txBody>
                  <a:tcPr marL="82949" marR="82949" marT="41493" marB="4149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50000"/>
                      </a:schemeClr>
                    </a:solidFill>
                  </a:tcPr>
                </a:tc>
                <a:tc>
                  <a:txBody>
                    <a:bodyPr/>
                    <a:lstStyle/>
                    <a:p>
                      <a:pPr algn="ctr"/>
                      <a:r>
                        <a:rPr lang="pt-BR" sz="1600" b="1" dirty="0">
                          <a:solidFill>
                            <a:schemeClr val="tx1"/>
                          </a:solidFill>
                        </a:rPr>
                        <a:t>2011</a:t>
                      </a:r>
                    </a:p>
                  </a:txBody>
                  <a:tcPr marL="82949" marR="82949" marT="41493" marB="4149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50000"/>
                      </a:schemeClr>
                    </a:solidFill>
                  </a:tcPr>
                </a:tc>
                <a:tc>
                  <a:txBody>
                    <a:bodyPr/>
                    <a:lstStyle/>
                    <a:p>
                      <a:pPr algn="ctr"/>
                      <a:r>
                        <a:rPr lang="pt-BR" sz="1600" b="1" dirty="0">
                          <a:solidFill>
                            <a:schemeClr val="tx1"/>
                          </a:solidFill>
                        </a:rPr>
                        <a:t>2012</a:t>
                      </a:r>
                    </a:p>
                  </a:txBody>
                  <a:tcPr marL="82949" marR="82949" marT="41493" marB="4149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50000"/>
                      </a:schemeClr>
                    </a:solidFill>
                  </a:tcPr>
                </a:tc>
                <a:tc>
                  <a:txBody>
                    <a:bodyPr/>
                    <a:lstStyle/>
                    <a:p>
                      <a:pPr algn="ctr"/>
                      <a:r>
                        <a:rPr lang="pt-BR" sz="1600" b="1" dirty="0">
                          <a:solidFill>
                            <a:schemeClr val="tx1"/>
                          </a:solidFill>
                        </a:rPr>
                        <a:t>2013</a:t>
                      </a:r>
                    </a:p>
                  </a:txBody>
                  <a:tcPr marL="82949" marR="82949" marT="41493" marB="4149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50000"/>
                      </a:schemeClr>
                    </a:solidFill>
                  </a:tcPr>
                </a:tc>
                <a:tc>
                  <a:txBody>
                    <a:bodyPr/>
                    <a:lstStyle/>
                    <a:p>
                      <a:pPr algn="ctr"/>
                      <a:r>
                        <a:rPr lang="pt-BR" sz="1600" b="1" dirty="0">
                          <a:solidFill>
                            <a:schemeClr val="tx1"/>
                          </a:solidFill>
                        </a:rPr>
                        <a:t>2014</a:t>
                      </a:r>
                    </a:p>
                  </a:txBody>
                  <a:tcPr marL="82949" marR="82949" marT="41493" marB="4149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50000"/>
                      </a:schemeClr>
                    </a:solidFill>
                  </a:tcPr>
                </a:tc>
                <a:tc>
                  <a:txBody>
                    <a:bodyPr/>
                    <a:lstStyle/>
                    <a:p>
                      <a:pPr algn="ctr"/>
                      <a:r>
                        <a:rPr lang="pt-BR" sz="1600" b="1" dirty="0">
                          <a:solidFill>
                            <a:schemeClr val="tx1"/>
                          </a:solidFill>
                        </a:rPr>
                        <a:t>2015</a:t>
                      </a:r>
                    </a:p>
                  </a:txBody>
                  <a:tcPr marL="82949" marR="82949" marT="41493" marB="4149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50000"/>
                      </a:schemeClr>
                    </a:solidFill>
                  </a:tcPr>
                </a:tc>
                <a:tc>
                  <a:txBody>
                    <a:bodyPr/>
                    <a:lstStyle/>
                    <a:p>
                      <a:pPr marL="0" algn="ctr" defTabSz="914400" rtl="0" eaLnBrk="1" latinLnBrk="0" hangingPunct="1"/>
                      <a:r>
                        <a:rPr lang="pt-BR" sz="1600" b="1" kern="1200" dirty="0">
                          <a:solidFill>
                            <a:schemeClr val="tx1"/>
                          </a:solidFill>
                          <a:latin typeface="+mn-lt"/>
                          <a:ea typeface="+mn-ea"/>
                          <a:cs typeface="+mn-cs"/>
                        </a:rPr>
                        <a:t>2016</a:t>
                      </a:r>
                    </a:p>
                  </a:txBody>
                  <a:tcPr marL="82949" marR="82949" marT="41493" marB="4149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50000"/>
                      </a:schemeClr>
                    </a:solidFill>
                  </a:tcPr>
                </a:tc>
                <a:extLst>
                  <a:ext uri="{0D108BD9-81ED-4DB2-BD59-A6C34878D82A}">
                    <a16:rowId xmlns:a16="http://schemas.microsoft.com/office/drawing/2014/main" val="10002"/>
                  </a:ext>
                </a:extLst>
              </a:tr>
              <a:tr h="773826">
                <a:tc>
                  <a:txBody>
                    <a:bodyPr/>
                    <a:lstStyle/>
                    <a:p>
                      <a:pPr algn="ctr"/>
                      <a:r>
                        <a:rPr lang="pt-BR" sz="1600" b="1" dirty="0">
                          <a:solidFill>
                            <a:schemeClr val="tx1"/>
                          </a:solidFill>
                        </a:rPr>
                        <a:t>Número de operações</a:t>
                      </a:r>
                    </a:p>
                  </a:txBody>
                  <a:tcPr marL="82949" marR="82949" marT="41493" marB="4149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pt-BR" sz="1600" dirty="0">
                          <a:solidFill>
                            <a:schemeClr val="tx1"/>
                          </a:solidFill>
                        </a:rPr>
                        <a:t>26</a:t>
                      </a:r>
                    </a:p>
                  </a:txBody>
                  <a:tcPr marL="82949" marR="82949" marT="41493" marB="4149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pt-BR" sz="1600" dirty="0">
                          <a:solidFill>
                            <a:schemeClr val="tx1"/>
                          </a:solidFill>
                        </a:rPr>
                        <a:t>25</a:t>
                      </a:r>
                    </a:p>
                  </a:txBody>
                  <a:tcPr marL="82949" marR="82949" marT="41493" marB="4149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pt-BR" sz="1600" dirty="0">
                          <a:solidFill>
                            <a:schemeClr val="tx1"/>
                          </a:solidFill>
                        </a:rPr>
                        <a:t>26</a:t>
                      </a:r>
                    </a:p>
                  </a:txBody>
                  <a:tcPr marL="82949" marR="82949" marT="41493" marB="4149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pt-BR" sz="1600" dirty="0">
                          <a:solidFill>
                            <a:schemeClr val="tx1"/>
                          </a:solidFill>
                        </a:rPr>
                        <a:t>21</a:t>
                      </a:r>
                    </a:p>
                  </a:txBody>
                  <a:tcPr marL="82949" marR="82949" marT="41493" marB="4149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pt-BR" sz="1600" dirty="0">
                          <a:solidFill>
                            <a:schemeClr val="tx1"/>
                          </a:solidFill>
                        </a:rPr>
                        <a:t>21</a:t>
                      </a:r>
                    </a:p>
                  </a:txBody>
                  <a:tcPr marL="82949" marR="82949" marT="41493" marB="4149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0D8E8"/>
                    </a:solidFill>
                  </a:tcPr>
                </a:tc>
                <a:tc>
                  <a:txBody>
                    <a:bodyPr/>
                    <a:lstStyle/>
                    <a:p>
                      <a:pPr algn="ctr"/>
                      <a:r>
                        <a:rPr lang="pt-BR" sz="1600" dirty="0"/>
                        <a:t>32</a:t>
                      </a:r>
                    </a:p>
                  </a:txBody>
                  <a:tcPr marL="82949" marR="82949" marT="41493" marB="4149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0D8E8"/>
                    </a:solidFill>
                  </a:tcPr>
                </a:tc>
                <a:tc>
                  <a:txBody>
                    <a:bodyPr/>
                    <a:lstStyle/>
                    <a:p>
                      <a:pPr algn="ctr"/>
                      <a:r>
                        <a:rPr lang="pt-BR" sz="1600" dirty="0">
                          <a:solidFill>
                            <a:schemeClr val="tx1"/>
                          </a:solidFill>
                        </a:rPr>
                        <a:t>53</a:t>
                      </a:r>
                    </a:p>
                  </a:txBody>
                  <a:tcPr marL="82949" marR="82949" marT="41493" marB="4149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0D8E8"/>
                    </a:solidFill>
                  </a:tcPr>
                </a:tc>
                <a:extLst>
                  <a:ext uri="{0D108BD9-81ED-4DB2-BD59-A6C34878D82A}">
                    <a16:rowId xmlns:a16="http://schemas.microsoft.com/office/drawing/2014/main" val="10003"/>
                  </a:ext>
                </a:extLst>
              </a:tr>
            </a:tbl>
          </a:graphicData>
        </a:graphic>
      </p:graphicFrame>
      <p:sp>
        <p:nvSpPr>
          <p:cNvPr id="5" name="CaixaDeTexto 2"/>
          <p:cNvSpPr txBox="1">
            <a:spLocks noChangeArrowheads="1"/>
          </p:cNvSpPr>
          <p:nvPr/>
        </p:nvSpPr>
        <p:spPr bwMode="auto">
          <a:xfrm>
            <a:off x="5196614" y="2293031"/>
            <a:ext cx="2124299" cy="427361"/>
          </a:xfrm>
          <a:prstGeom prst="rect">
            <a:avLst/>
          </a:prstGeom>
          <a:noFill/>
          <a:ln w="9525">
            <a:solidFill>
              <a:schemeClr val="accent1">
                <a:lumMod val="50000"/>
              </a:schemeClr>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algn="l" eaLnBrk="0" hangingPunct="0">
              <a:spcBef>
                <a:spcPct val="20000"/>
              </a:spcBef>
              <a:buChar char="•"/>
              <a:defRPr sz="1600">
                <a:solidFill>
                  <a:schemeClr val="tx1"/>
                </a:solidFill>
                <a:latin typeface="Humanst521 BT" pitchFamily="34" charset="0"/>
              </a:defRPr>
            </a:lvl1pPr>
            <a:lvl2pPr marL="742950" indent="-285750" algn="l" eaLnBrk="0" hangingPunct="0">
              <a:spcBef>
                <a:spcPct val="20000"/>
              </a:spcBef>
              <a:buChar char="–"/>
              <a:defRPr sz="1600">
                <a:solidFill>
                  <a:schemeClr val="tx1"/>
                </a:solidFill>
                <a:latin typeface="Humanst521 BT" pitchFamily="34" charset="0"/>
              </a:defRPr>
            </a:lvl2pPr>
            <a:lvl3pPr marL="1143000" indent="-228600" algn="l" eaLnBrk="0" hangingPunct="0">
              <a:spcBef>
                <a:spcPct val="20000"/>
              </a:spcBef>
              <a:buChar char="•"/>
              <a:defRPr sz="1600">
                <a:solidFill>
                  <a:schemeClr val="tx1"/>
                </a:solidFill>
                <a:latin typeface="Humanst521 BT" pitchFamily="34" charset="0"/>
              </a:defRPr>
            </a:lvl3pPr>
            <a:lvl4pPr marL="1600200" indent="-228600" algn="l" eaLnBrk="0" hangingPunct="0">
              <a:spcBef>
                <a:spcPct val="20000"/>
              </a:spcBef>
              <a:buChar char="–"/>
              <a:defRPr sz="1600">
                <a:solidFill>
                  <a:schemeClr val="tx1"/>
                </a:solidFill>
                <a:latin typeface="Humanst521 BT" pitchFamily="34" charset="0"/>
              </a:defRPr>
            </a:lvl4pPr>
            <a:lvl5pPr marL="2057400" indent="-228600" algn="l" eaLnBrk="0" hangingPunct="0">
              <a:spcBef>
                <a:spcPct val="20000"/>
              </a:spcBef>
              <a:buChar char="»"/>
              <a:defRPr sz="1600">
                <a:solidFill>
                  <a:schemeClr val="tx1"/>
                </a:solidFill>
                <a:latin typeface="Humanst521 BT" pitchFamily="34" charset="0"/>
              </a:defRPr>
            </a:lvl5pPr>
            <a:lvl6pPr marL="2514600" indent="-228600" defTabSz="449263" eaLnBrk="0" fontAlgn="base" hangingPunct="0">
              <a:spcBef>
                <a:spcPct val="20000"/>
              </a:spcBef>
              <a:spcAft>
                <a:spcPct val="0"/>
              </a:spcAft>
              <a:buChar char="»"/>
              <a:defRPr sz="1600">
                <a:solidFill>
                  <a:schemeClr val="tx1"/>
                </a:solidFill>
                <a:latin typeface="Humanst521 BT" pitchFamily="34" charset="0"/>
              </a:defRPr>
            </a:lvl6pPr>
            <a:lvl7pPr marL="2971800" indent="-228600" defTabSz="449263" eaLnBrk="0" fontAlgn="base" hangingPunct="0">
              <a:spcBef>
                <a:spcPct val="20000"/>
              </a:spcBef>
              <a:spcAft>
                <a:spcPct val="0"/>
              </a:spcAft>
              <a:buChar char="»"/>
              <a:defRPr sz="1600">
                <a:solidFill>
                  <a:schemeClr val="tx1"/>
                </a:solidFill>
                <a:latin typeface="Humanst521 BT" pitchFamily="34" charset="0"/>
              </a:defRPr>
            </a:lvl7pPr>
            <a:lvl8pPr marL="3429000" indent="-228600" defTabSz="449263" eaLnBrk="0" fontAlgn="base" hangingPunct="0">
              <a:spcBef>
                <a:spcPct val="20000"/>
              </a:spcBef>
              <a:spcAft>
                <a:spcPct val="0"/>
              </a:spcAft>
              <a:buChar char="»"/>
              <a:defRPr sz="1600">
                <a:solidFill>
                  <a:schemeClr val="tx1"/>
                </a:solidFill>
                <a:latin typeface="Humanst521 BT" pitchFamily="34" charset="0"/>
              </a:defRPr>
            </a:lvl8pPr>
            <a:lvl9pPr marL="3886200" indent="-228600" defTabSz="449263" eaLnBrk="0" fontAlgn="base" hangingPunct="0">
              <a:spcBef>
                <a:spcPct val="20000"/>
              </a:spcBef>
              <a:spcAft>
                <a:spcPct val="0"/>
              </a:spcAft>
              <a:buChar char="»"/>
              <a:defRPr sz="1600">
                <a:solidFill>
                  <a:schemeClr val="tx1"/>
                </a:solidFill>
                <a:latin typeface="Humanst521 BT" pitchFamily="34" charset="0"/>
              </a:defRPr>
            </a:lvl9pPr>
          </a:lstStyle>
          <a:p>
            <a:pPr algn="r" eaLnBrk="1" hangingPunct="1">
              <a:spcBef>
                <a:spcPct val="0"/>
              </a:spcBef>
              <a:buSzTx/>
              <a:buFontTx/>
              <a:buNone/>
            </a:pPr>
            <a:r>
              <a:rPr lang="pt-BR" altLang="pt-BR" sz="2177" b="1" dirty="0">
                <a:latin typeface="Arial" charset="0"/>
              </a:rPr>
              <a:t>253 operações</a:t>
            </a:r>
          </a:p>
        </p:txBody>
      </p:sp>
    </p:spTree>
    <p:extLst>
      <p:ext uri="{BB962C8B-B14F-4D97-AF65-F5344CB8AC3E}">
        <p14:creationId xmlns:p14="http://schemas.microsoft.com/office/powerpoint/2010/main" val="14294997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ppt_x"/>
                                          </p:val>
                                        </p:tav>
                                        <p:tav tm="100000">
                                          <p:val>
                                            <p:strVal val="#ppt_x"/>
                                          </p:val>
                                        </p:tav>
                                      </p:tavLst>
                                    </p:anim>
                                    <p:anim calcmode="lin" valueType="num">
                                      <p:cBhvr additive="base">
                                        <p:cTn id="12"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ela 2"/>
          <p:cNvGraphicFramePr>
            <a:graphicFrameLocks noGrp="1"/>
          </p:cNvGraphicFramePr>
          <p:nvPr>
            <p:extLst>
              <p:ext uri="{D42A27DB-BD31-4B8C-83A1-F6EECF244321}">
                <p14:modId xmlns:p14="http://schemas.microsoft.com/office/powerpoint/2010/main" val="3434709289"/>
              </p:ext>
            </p:extLst>
          </p:nvPr>
        </p:nvGraphicFramePr>
        <p:xfrm>
          <a:off x="2545457" y="1608209"/>
          <a:ext cx="7060723" cy="1000453"/>
        </p:xfrm>
        <a:graphic>
          <a:graphicData uri="http://schemas.openxmlformats.org/drawingml/2006/table">
            <a:tbl>
              <a:tblPr firstRow="1" bandRow="1">
                <a:tableStyleId>{5C22544A-7EE6-4342-B048-85BDC9FD1C3A}</a:tableStyleId>
              </a:tblPr>
              <a:tblGrid>
                <a:gridCol w="3663583">
                  <a:extLst>
                    <a:ext uri="{9D8B030D-6E8A-4147-A177-3AD203B41FA5}">
                      <a16:colId xmlns:a16="http://schemas.microsoft.com/office/drawing/2014/main" val="20000"/>
                    </a:ext>
                  </a:extLst>
                </a:gridCol>
                <a:gridCol w="3397140">
                  <a:extLst>
                    <a:ext uri="{9D8B030D-6E8A-4147-A177-3AD203B41FA5}">
                      <a16:colId xmlns:a16="http://schemas.microsoft.com/office/drawing/2014/main" val="20001"/>
                    </a:ext>
                  </a:extLst>
                </a:gridCol>
              </a:tblGrid>
              <a:tr h="556041">
                <a:tc>
                  <a:txBody>
                    <a:bodyPr/>
                    <a:lstStyle/>
                    <a:p>
                      <a:pPr algn="ctr"/>
                      <a:r>
                        <a:rPr lang="pt-BR" sz="1600" baseline="0" dirty="0">
                          <a:solidFill>
                            <a:schemeClr val="tx1"/>
                          </a:solidFill>
                        </a:rPr>
                        <a:t>Sentenças de prisão</a:t>
                      </a:r>
                      <a:endParaRPr lang="pt-BR" sz="1600" dirty="0">
                        <a:solidFill>
                          <a:schemeClr val="tx1"/>
                        </a:solidFill>
                      </a:endParaRPr>
                    </a:p>
                  </a:txBody>
                  <a:tcPr marL="82965" marR="82965" marT="41446" marB="4144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50000"/>
                      </a:schemeClr>
                    </a:solidFill>
                  </a:tcPr>
                </a:tc>
                <a:tc>
                  <a:txBody>
                    <a:bodyPr/>
                    <a:lstStyle/>
                    <a:p>
                      <a:pPr algn="ctr"/>
                      <a:r>
                        <a:rPr lang="pt-BR" sz="1600" dirty="0">
                          <a:solidFill>
                            <a:schemeClr val="tx1"/>
                          </a:solidFill>
                        </a:rPr>
                        <a:t>Recursos</a:t>
                      </a:r>
                      <a:r>
                        <a:rPr lang="pt-BR" sz="1600" baseline="0" dirty="0">
                          <a:solidFill>
                            <a:schemeClr val="tx1"/>
                          </a:solidFill>
                        </a:rPr>
                        <a:t> desviados</a:t>
                      </a:r>
                      <a:endParaRPr lang="pt-BR" sz="1600" dirty="0">
                        <a:solidFill>
                          <a:schemeClr val="tx1"/>
                        </a:solidFill>
                      </a:endParaRPr>
                    </a:p>
                  </a:txBody>
                  <a:tcPr marL="82965" marR="82965" marT="41446" marB="4144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50000"/>
                      </a:schemeClr>
                    </a:solidFill>
                  </a:tcPr>
                </a:tc>
                <a:extLst>
                  <a:ext uri="{0D108BD9-81ED-4DB2-BD59-A6C34878D82A}">
                    <a16:rowId xmlns:a16="http://schemas.microsoft.com/office/drawing/2014/main" val="10000"/>
                  </a:ext>
                </a:extLst>
              </a:tr>
              <a:tr h="444412">
                <a:tc>
                  <a:txBody>
                    <a:bodyPr/>
                    <a:lstStyle/>
                    <a:p>
                      <a:pPr algn="ctr"/>
                      <a:r>
                        <a:rPr lang="pt-BR" sz="1600" b="1" dirty="0">
                          <a:solidFill>
                            <a:schemeClr val="tx1"/>
                          </a:solidFill>
                        </a:rPr>
                        <a:t>1404</a:t>
                      </a:r>
                    </a:p>
                  </a:txBody>
                  <a:tcPr marL="82965" marR="82965" marT="41446" marB="4144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pt-BR" sz="1600" b="1" dirty="0">
                          <a:solidFill>
                            <a:schemeClr val="tx1"/>
                          </a:solidFill>
                        </a:rPr>
                        <a:t>2.9 bilhões de reais</a:t>
                      </a:r>
                    </a:p>
                  </a:txBody>
                  <a:tcPr marL="82965" marR="82965" marT="41446" marB="4144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1"/>
                  </a:ext>
                </a:extLst>
              </a:tr>
            </a:tbl>
          </a:graphicData>
        </a:graphic>
      </p:graphicFrame>
      <p:sp>
        <p:nvSpPr>
          <p:cNvPr id="5" name="Retângulo 4"/>
          <p:cNvSpPr/>
          <p:nvPr/>
        </p:nvSpPr>
        <p:spPr>
          <a:xfrm>
            <a:off x="2637683" y="918467"/>
            <a:ext cx="6968497"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ctr">
              <a:spcBef>
                <a:spcPct val="0"/>
              </a:spcBef>
              <a:buFont typeface="Arial" panose="020B0604020202020204" pitchFamily="34" charset="0"/>
              <a:buNone/>
            </a:pPr>
            <a:r>
              <a:rPr lang="en-GB" altLang="en-US" sz="3200" b="1" dirty="0" err="1">
                <a:solidFill>
                  <a:srgbClr val="002060"/>
                </a:solidFill>
                <a:ea typeface="+mj-ea"/>
                <a:cs typeface="+mj-cs"/>
              </a:rPr>
              <a:t>Apuração</a:t>
            </a:r>
            <a:r>
              <a:rPr lang="en-GB" altLang="en-US" sz="3200" b="1" dirty="0">
                <a:solidFill>
                  <a:srgbClr val="002060"/>
                </a:solidFill>
                <a:ea typeface="+mj-ea"/>
                <a:cs typeface="+mj-cs"/>
              </a:rPr>
              <a:t> de </a:t>
            </a:r>
            <a:r>
              <a:rPr lang="en-GB" altLang="en-US" sz="3200" b="1" dirty="0" err="1">
                <a:solidFill>
                  <a:srgbClr val="002060"/>
                </a:solidFill>
                <a:ea typeface="+mj-ea"/>
                <a:cs typeface="+mj-cs"/>
              </a:rPr>
              <a:t>Fraudes</a:t>
            </a:r>
            <a:endParaRPr lang="pt-BR" sz="3200" b="1" dirty="0">
              <a:solidFill>
                <a:srgbClr val="002060"/>
              </a:solidFill>
              <a:ea typeface="+mj-ea"/>
              <a:cs typeface="+mj-cs"/>
            </a:endParaRPr>
          </a:p>
        </p:txBody>
      </p:sp>
      <p:graphicFrame>
        <p:nvGraphicFramePr>
          <p:cNvPr id="7" name="Gráfico 6"/>
          <p:cNvGraphicFramePr/>
          <p:nvPr>
            <p:extLst>
              <p:ext uri="{D42A27DB-BD31-4B8C-83A1-F6EECF244321}">
                <p14:modId xmlns:p14="http://schemas.microsoft.com/office/powerpoint/2010/main" val="146762631"/>
              </p:ext>
            </p:extLst>
          </p:nvPr>
        </p:nvGraphicFramePr>
        <p:xfrm>
          <a:off x="3385877" y="2713630"/>
          <a:ext cx="5797880" cy="403504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7561083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tângulo 4"/>
          <p:cNvSpPr/>
          <p:nvPr/>
        </p:nvSpPr>
        <p:spPr>
          <a:xfrm>
            <a:off x="1358900" y="918467"/>
            <a:ext cx="9702799"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ctr">
              <a:spcBef>
                <a:spcPct val="0"/>
              </a:spcBef>
              <a:buFont typeface="Arial" panose="020B0604020202020204" pitchFamily="34" charset="0"/>
              <a:buNone/>
            </a:pPr>
            <a:endParaRPr lang="en-GB" altLang="en-US" sz="4400" b="1" dirty="0">
              <a:solidFill>
                <a:srgbClr val="002060"/>
              </a:solidFill>
              <a:ea typeface="+mj-ea"/>
              <a:cs typeface="+mj-cs"/>
            </a:endParaRPr>
          </a:p>
          <a:p>
            <a:pPr algn="ctr">
              <a:spcBef>
                <a:spcPct val="0"/>
              </a:spcBef>
              <a:buFont typeface="Arial" panose="020B0604020202020204" pitchFamily="34" charset="0"/>
              <a:buNone/>
            </a:pPr>
            <a:endParaRPr lang="en-GB" altLang="en-US" sz="4400" b="1" dirty="0">
              <a:solidFill>
                <a:srgbClr val="002060"/>
              </a:solidFill>
              <a:ea typeface="+mj-ea"/>
              <a:cs typeface="+mj-cs"/>
            </a:endParaRPr>
          </a:p>
          <a:p>
            <a:pPr algn="ctr">
              <a:spcBef>
                <a:spcPct val="0"/>
              </a:spcBef>
              <a:buFont typeface="Arial" panose="020B0604020202020204" pitchFamily="34" charset="0"/>
              <a:buNone/>
            </a:pPr>
            <a:endParaRPr lang="en-GB" altLang="en-US" sz="4400" b="1" dirty="0">
              <a:solidFill>
                <a:srgbClr val="002060"/>
              </a:solidFill>
              <a:ea typeface="+mj-ea"/>
              <a:cs typeface="+mj-cs"/>
            </a:endParaRPr>
          </a:p>
          <a:p>
            <a:pPr algn="ctr">
              <a:spcBef>
                <a:spcPct val="0"/>
              </a:spcBef>
              <a:buFont typeface="Arial" panose="020B0604020202020204" pitchFamily="34" charset="0"/>
              <a:buNone/>
            </a:pPr>
            <a:r>
              <a:rPr lang="en-GB" altLang="en-US" sz="4400" b="1" dirty="0">
                <a:solidFill>
                  <a:srgbClr val="002060"/>
                </a:solidFill>
                <a:ea typeface="+mj-ea"/>
                <a:cs typeface="+mj-cs"/>
              </a:rPr>
              <a:t>Secretaria de </a:t>
            </a:r>
            <a:r>
              <a:rPr lang="en-GB" altLang="en-US" sz="4400" b="1" dirty="0" err="1">
                <a:solidFill>
                  <a:srgbClr val="002060"/>
                </a:solidFill>
                <a:ea typeface="+mj-ea"/>
                <a:cs typeface="+mj-cs"/>
              </a:rPr>
              <a:t>Transparência</a:t>
            </a:r>
            <a:r>
              <a:rPr lang="en-GB" altLang="en-US" sz="4400" b="1" dirty="0">
                <a:solidFill>
                  <a:srgbClr val="002060"/>
                </a:solidFill>
                <a:ea typeface="+mj-ea"/>
                <a:cs typeface="+mj-cs"/>
              </a:rPr>
              <a:t> e </a:t>
            </a:r>
            <a:r>
              <a:rPr lang="en-GB" altLang="en-US" sz="4400" b="1" dirty="0" err="1">
                <a:solidFill>
                  <a:srgbClr val="002060"/>
                </a:solidFill>
                <a:ea typeface="+mj-ea"/>
                <a:cs typeface="+mj-cs"/>
              </a:rPr>
              <a:t>Prevenção</a:t>
            </a:r>
            <a:r>
              <a:rPr lang="en-GB" altLang="en-US" sz="4400" b="1" dirty="0">
                <a:solidFill>
                  <a:srgbClr val="002060"/>
                </a:solidFill>
                <a:ea typeface="+mj-ea"/>
                <a:cs typeface="+mj-cs"/>
              </a:rPr>
              <a:t> da </a:t>
            </a:r>
            <a:r>
              <a:rPr lang="en-GB" altLang="en-US" sz="4400" b="1" dirty="0" err="1">
                <a:solidFill>
                  <a:srgbClr val="002060"/>
                </a:solidFill>
                <a:ea typeface="+mj-ea"/>
                <a:cs typeface="+mj-cs"/>
              </a:rPr>
              <a:t>Corrupção</a:t>
            </a:r>
            <a:r>
              <a:rPr lang="en-GB" altLang="en-US" sz="4400" b="1" dirty="0">
                <a:solidFill>
                  <a:srgbClr val="002060"/>
                </a:solidFill>
                <a:ea typeface="+mj-ea"/>
                <a:cs typeface="+mj-cs"/>
              </a:rPr>
              <a:t> - STPC</a:t>
            </a:r>
            <a:endParaRPr lang="pt-BR" sz="4400" b="1" dirty="0">
              <a:solidFill>
                <a:srgbClr val="002060"/>
              </a:solidFill>
              <a:ea typeface="+mj-ea"/>
              <a:cs typeface="+mj-cs"/>
            </a:endParaRPr>
          </a:p>
        </p:txBody>
      </p:sp>
    </p:spTree>
    <p:extLst>
      <p:ext uri="{BB962C8B-B14F-4D97-AF65-F5344CB8AC3E}">
        <p14:creationId xmlns:p14="http://schemas.microsoft.com/office/powerpoint/2010/main" val="328118010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ítulo 2"/>
          <p:cNvSpPr txBox="1">
            <a:spLocks/>
          </p:cNvSpPr>
          <p:nvPr/>
        </p:nvSpPr>
        <p:spPr>
          <a:xfrm>
            <a:off x="476607" y="1249175"/>
            <a:ext cx="11132799" cy="695372"/>
          </a:xfrm>
          <a:prstGeom prst="rect">
            <a:avLst/>
          </a:prstGeom>
        </p:spPr>
        <p:txBody>
          <a:bodyPr vert="horz" lIns="91440" tIns="45720" rIns="91440" bIns="45720" rtlCol="0">
            <a:normAutofit lnSpcReduction="10000"/>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marL="0" marR="0" lvl="0" indent="0" algn="l" defTabSz="914400" rtl="0" eaLnBrk="1" fontAlgn="auto" latinLnBrk="0" hangingPunct="1">
              <a:lnSpc>
                <a:spcPct val="150000"/>
              </a:lnSpc>
              <a:spcBef>
                <a:spcPct val="20000"/>
              </a:spcBef>
              <a:spcAft>
                <a:spcPts val="0"/>
              </a:spcAft>
              <a:buClrTx/>
              <a:buSzTx/>
              <a:buFont typeface="Arial" panose="020B0604020202020204" pitchFamily="34" charset="0"/>
              <a:buNone/>
              <a:tabLst/>
              <a:defRPr/>
            </a:pPr>
            <a:r>
              <a:rPr kumimoji="0" lang="pt-BR" sz="2800" b="1" i="0" u="none" strike="noStrike" kern="1200" cap="none" spc="0" normalizeH="0" baseline="0" noProof="0" dirty="0">
                <a:ln>
                  <a:noFill/>
                </a:ln>
                <a:solidFill>
                  <a:prstClr val="black">
                    <a:lumMod val="75000"/>
                    <a:lumOff val="25000"/>
                  </a:prstClr>
                </a:solidFill>
                <a:effectLst/>
                <a:uLnTx/>
                <a:uFillTx/>
                <a:latin typeface="Calibri" panose="020F0502020204030204"/>
                <a:ea typeface="+mn-ea"/>
                <a:cs typeface="+mn-cs"/>
              </a:rPr>
              <a:t>PROMOÇÃO DA TRANSPARÊNCIA</a:t>
            </a:r>
          </a:p>
        </p:txBody>
      </p:sp>
      <p:sp>
        <p:nvSpPr>
          <p:cNvPr id="5" name="CaixaDeTexto 4"/>
          <p:cNvSpPr txBox="1"/>
          <p:nvPr/>
        </p:nvSpPr>
        <p:spPr>
          <a:xfrm>
            <a:off x="1522494" y="1947524"/>
            <a:ext cx="2583015" cy="4001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pt-BR" sz="2000" b="0" i="0" u="none" strike="noStrike" kern="1200" cap="none" spc="0" normalizeH="0" baseline="0" noProof="0" dirty="0">
                <a:ln>
                  <a:noFill/>
                </a:ln>
                <a:solidFill>
                  <a:srgbClr val="002543"/>
                </a:solidFill>
                <a:effectLst/>
                <a:uLnTx/>
                <a:uFillTx/>
                <a:latin typeface="Calibri" panose="020F0502020204030204"/>
                <a:ea typeface="+mn-ea"/>
                <a:cs typeface="+mn-cs"/>
              </a:rPr>
              <a:t>TRANSPARÊNCIA ATIVA</a:t>
            </a:r>
          </a:p>
        </p:txBody>
      </p:sp>
      <p:sp>
        <p:nvSpPr>
          <p:cNvPr id="6" name="CaixaDeTexto 5"/>
          <p:cNvSpPr txBox="1"/>
          <p:nvPr/>
        </p:nvSpPr>
        <p:spPr>
          <a:xfrm>
            <a:off x="3125001" y="3487851"/>
            <a:ext cx="1258743" cy="4001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pt-BR" sz="2000" b="0" i="0" u="none" strike="noStrike" kern="1200" cap="none" spc="0" normalizeH="0" baseline="0" noProof="0" dirty="0">
                <a:ln>
                  <a:noFill/>
                </a:ln>
                <a:solidFill>
                  <a:prstClr val="black">
                    <a:lumMod val="75000"/>
                    <a:lumOff val="25000"/>
                  </a:prstClr>
                </a:solidFill>
                <a:effectLst/>
                <a:uLnTx/>
                <a:uFillTx/>
                <a:latin typeface="Calibri" panose="020F0502020204030204"/>
                <a:ea typeface="+mn-ea"/>
                <a:cs typeface="+mn-cs"/>
              </a:rPr>
              <a:t>GOVERNO</a:t>
            </a:r>
          </a:p>
        </p:txBody>
      </p:sp>
      <p:grpSp>
        <p:nvGrpSpPr>
          <p:cNvPr id="7" name="Agrupar 6"/>
          <p:cNvGrpSpPr/>
          <p:nvPr/>
        </p:nvGrpSpPr>
        <p:grpSpPr>
          <a:xfrm>
            <a:off x="6289560" y="2874622"/>
            <a:ext cx="1094753" cy="590590"/>
            <a:chOff x="4354471" y="2687444"/>
            <a:chExt cx="1880234" cy="1014336"/>
          </a:xfrm>
        </p:grpSpPr>
        <p:pic>
          <p:nvPicPr>
            <p:cNvPr id="8" name="Picture 2" descr="Resultado de imagem para stickman"/>
            <p:cNvPicPr>
              <a:picLocks noChangeAspect="1" noChangeArrowheads="1"/>
            </p:cNvPicPr>
            <p:nvPr/>
          </p:nvPicPr>
          <p:blipFill>
            <a:blip r:embed="rId2">
              <a:duotone>
                <a:schemeClr val="accent3">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4354471" y="2687444"/>
              <a:ext cx="362496" cy="1014336"/>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2" descr="Resultado de imagem para stickman"/>
            <p:cNvPicPr>
              <a:picLocks noChangeAspect="1" noChangeArrowheads="1"/>
            </p:cNvPicPr>
            <p:nvPr/>
          </p:nvPicPr>
          <p:blipFill>
            <a:blip r:embed="rId2">
              <a:duotone>
                <a:schemeClr val="accent3">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4848458" y="2687444"/>
              <a:ext cx="362496" cy="1014336"/>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2" descr="Resultado de imagem para stickman"/>
            <p:cNvPicPr>
              <a:picLocks noChangeAspect="1" noChangeArrowheads="1"/>
            </p:cNvPicPr>
            <p:nvPr/>
          </p:nvPicPr>
          <p:blipFill>
            <a:blip r:embed="rId2">
              <a:duotone>
                <a:schemeClr val="accent3">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5378222" y="2687444"/>
              <a:ext cx="362496" cy="1014336"/>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2" descr="Resultado de imagem para stickman"/>
            <p:cNvPicPr>
              <a:picLocks noChangeAspect="1" noChangeArrowheads="1"/>
            </p:cNvPicPr>
            <p:nvPr/>
          </p:nvPicPr>
          <p:blipFill>
            <a:blip r:embed="rId2">
              <a:duotone>
                <a:schemeClr val="accent3">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5872209" y="2687444"/>
              <a:ext cx="362496" cy="1014336"/>
            </a:xfrm>
            <a:prstGeom prst="rect">
              <a:avLst/>
            </a:prstGeom>
            <a:noFill/>
            <a:extLst>
              <a:ext uri="{909E8E84-426E-40DD-AFC4-6F175D3DCCD1}">
                <a14:hiddenFill xmlns:a14="http://schemas.microsoft.com/office/drawing/2010/main">
                  <a:solidFill>
                    <a:srgbClr val="FFFFFF"/>
                  </a:solidFill>
                </a14:hiddenFill>
              </a:ext>
            </a:extLst>
          </p:spPr>
        </p:pic>
      </p:grpSp>
      <p:pic>
        <p:nvPicPr>
          <p:cNvPr id="12" name="Picture 2" descr="Resultado de imagem para stickman"/>
          <p:cNvPicPr>
            <a:picLocks noChangeAspect="1" noChangeArrowheads="1"/>
          </p:cNvPicPr>
          <p:nvPr/>
        </p:nvPicPr>
        <p:blipFill>
          <a:blip r:embed="rId2">
            <a:duotone>
              <a:schemeClr val="accent3">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3528636" y="5386002"/>
            <a:ext cx="313983" cy="878586"/>
          </a:xfrm>
          <a:prstGeom prst="rect">
            <a:avLst/>
          </a:prstGeom>
          <a:noFill/>
          <a:extLst>
            <a:ext uri="{909E8E84-426E-40DD-AFC4-6F175D3DCCD1}">
              <a14:hiddenFill xmlns:a14="http://schemas.microsoft.com/office/drawing/2010/main">
                <a:solidFill>
                  <a:srgbClr val="FFFFFF"/>
                </a:solidFill>
              </a14:hiddenFill>
            </a:ext>
          </a:extLst>
        </p:spPr>
      </p:pic>
      <p:sp>
        <p:nvSpPr>
          <p:cNvPr id="13" name="Seta: para a Direita 12"/>
          <p:cNvSpPr/>
          <p:nvPr/>
        </p:nvSpPr>
        <p:spPr>
          <a:xfrm>
            <a:off x="4634423" y="2879946"/>
            <a:ext cx="1390478" cy="636346"/>
          </a:xfrm>
          <a:prstGeom prst="rightArrow">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pt-BR" sz="1800" b="1" i="0" u="none" strike="noStrike" kern="1200" cap="none" spc="0" normalizeH="0" baseline="0" noProof="0" dirty="0">
                <a:ln>
                  <a:noFill/>
                </a:ln>
                <a:solidFill>
                  <a:srgbClr val="4472C4">
                    <a:lumMod val="50000"/>
                  </a:srgbClr>
                </a:solidFill>
                <a:effectLst/>
                <a:uLnTx/>
                <a:uFillTx/>
                <a:latin typeface="Calibri" panose="020F0502020204030204"/>
                <a:ea typeface="+mn-ea"/>
                <a:cs typeface="+mn-cs"/>
              </a:rPr>
              <a:t>internet</a:t>
            </a:r>
          </a:p>
        </p:txBody>
      </p:sp>
      <p:sp>
        <p:nvSpPr>
          <p:cNvPr id="14" name="CaixaDeTexto 13"/>
          <p:cNvSpPr txBox="1"/>
          <p:nvPr/>
        </p:nvSpPr>
        <p:spPr>
          <a:xfrm>
            <a:off x="1522494" y="2226304"/>
            <a:ext cx="5996257"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pt-BR" sz="1800" b="0" i="1" u="none" strike="noStrike" kern="1200" cap="none" spc="0" normalizeH="0" baseline="0" noProof="0" dirty="0">
                <a:ln>
                  <a:noFill/>
                </a:ln>
                <a:solidFill>
                  <a:prstClr val="black">
                    <a:lumMod val="75000"/>
                    <a:lumOff val="25000"/>
                  </a:prstClr>
                </a:solidFill>
                <a:effectLst/>
                <a:uLnTx/>
                <a:uFillTx/>
                <a:latin typeface="Calibri" panose="020F0502020204030204"/>
                <a:ea typeface="+mn-ea"/>
                <a:cs typeface="+mn-cs"/>
              </a:rPr>
              <a:t>Governo divulga proativamente informações para a sociedade</a:t>
            </a:r>
          </a:p>
        </p:txBody>
      </p:sp>
      <p:sp>
        <p:nvSpPr>
          <p:cNvPr id="15" name="CaixaDeTexto 14"/>
          <p:cNvSpPr txBox="1"/>
          <p:nvPr/>
        </p:nvSpPr>
        <p:spPr>
          <a:xfrm>
            <a:off x="1522494" y="4373493"/>
            <a:ext cx="2829429" cy="4001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pt-BR" sz="2000" b="0" i="0" u="none" strike="noStrike" kern="1200" cap="none" spc="0" normalizeH="0" baseline="0" noProof="0" dirty="0">
                <a:ln>
                  <a:noFill/>
                </a:ln>
                <a:solidFill>
                  <a:srgbClr val="002543"/>
                </a:solidFill>
                <a:effectLst/>
                <a:uLnTx/>
                <a:uFillTx/>
                <a:latin typeface="Calibri" panose="020F0502020204030204"/>
                <a:ea typeface="+mn-ea"/>
                <a:cs typeface="+mn-cs"/>
              </a:rPr>
              <a:t>TRANSPARÊNCIA PASSIVA</a:t>
            </a:r>
          </a:p>
        </p:txBody>
      </p:sp>
      <p:sp>
        <p:nvSpPr>
          <p:cNvPr id="16" name="CaixaDeTexto 15"/>
          <p:cNvSpPr txBox="1"/>
          <p:nvPr/>
        </p:nvSpPr>
        <p:spPr>
          <a:xfrm>
            <a:off x="1522494" y="4652273"/>
            <a:ext cx="8305287"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pt-BR" sz="1800" b="0" i="1" u="none" strike="noStrike" kern="1200" cap="none" spc="0" normalizeH="0" baseline="0" noProof="0" dirty="0">
                <a:ln>
                  <a:noFill/>
                </a:ln>
                <a:solidFill>
                  <a:prstClr val="black">
                    <a:lumMod val="75000"/>
                    <a:lumOff val="25000"/>
                  </a:prstClr>
                </a:solidFill>
                <a:effectLst/>
                <a:uLnTx/>
                <a:uFillTx/>
                <a:latin typeface="Calibri" panose="020F0502020204030204"/>
                <a:ea typeface="+mn-ea"/>
                <a:cs typeface="+mn-cs"/>
              </a:rPr>
              <a:t>Governo responde às demandas de informação dos cidadãos, empresas e organizações</a:t>
            </a:r>
          </a:p>
        </p:txBody>
      </p:sp>
      <p:sp>
        <p:nvSpPr>
          <p:cNvPr id="17" name="Seta: para a Direita 16"/>
          <p:cNvSpPr/>
          <p:nvPr/>
        </p:nvSpPr>
        <p:spPr>
          <a:xfrm>
            <a:off x="4502094" y="5267619"/>
            <a:ext cx="1390478" cy="636346"/>
          </a:xfrm>
          <a:prstGeom prst="rightArrow">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pt-BR" sz="1800" b="1" i="0" u="none" strike="noStrike" kern="1200" cap="none" spc="0" normalizeH="0" baseline="0" noProof="0" dirty="0">
                <a:ln>
                  <a:noFill/>
                </a:ln>
                <a:solidFill>
                  <a:srgbClr val="4472C4">
                    <a:lumMod val="50000"/>
                  </a:srgbClr>
                </a:solidFill>
                <a:effectLst/>
                <a:uLnTx/>
                <a:uFillTx/>
                <a:latin typeface="Calibri" panose="020F0502020204030204"/>
                <a:ea typeface="+mn-ea"/>
                <a:cs typeface="+mn-cs"/>
              </a:rPr>
              <a:t>solicitação</a:t>
            </a:r>
          </a:p>
        </p:txBody>
      </p:sp>
      <p:sp>
        <p:nvSpPr>
          <p:cNvPr id="18" name="Seta: para a Direita 17"/>
          <p:cNvSpPr/>
          <p:nvPr/>
        </p:nvSpPr>
        <p:spPr>
          <a:xfrm flipH="1">
            <a:off x="4455893" y="6013831"/>
            <a:ext cx="1228084" cy="604139"/>
          </a:xfrm>
          <a:prstGeom prst="rightArrow">
            <a:avLst>
              <a:gd name="adj1" fmla="val 50000"/>
              <a:gd name="adj2" fmla="val 51892"/>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pt-BR" sz="1800" b="1" i="0" u="none" strike="noStrike" kern="1200" cap="none" spc="0" normalizeH="0" baseline="0" noProof="0" dirty="0">
                <a:ln>
                  <a:noFill/>
                </a:ln>
                <a:solidFill>
                  <a:srgbClr val="4472C4">
                    <a:lumMod val="50000"/>
                  </a:srgbClr>
                </a:solidFill>
                <a:effectLst/>
                <a:uLnTx/>
                <a:uFillTx/>
                <a:latin typeface="Calibri" panose="020F0502020204030204"/>
                <a:ea typeface="+mn-ea"/>
                <a:cs typeface="+mn-cs"/>
              </a:rPr>
              <a:t>resposta</a:t>
            </a:r>
          </a:p>
        </p:txBody>
      </p:sp>
      <p:sp>
        <p:nvSpPr>
          <p:cNvPr id="20" name="CaixaDeTexto 19"/>
          <p:cNvSpPr txBox="1"/>
          <p:nvPr/>
        </p:nvSpPr>
        <p:spPr>
          <a:xfrm>
            <a:off x="6134620" y="3487851"/>
            <a:ext cx="1383136" cy="4001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pt-BR" sz="2000" b="0" i="0" u="none" strike="noStrike" kern="1200" cap="none" spc="0" normalizeH="0" baseline="0" noProof="0" dirty="0">
                <a:ln>
                  <a:noFill/>
                </a:ln>
                <a:solidFill>
                  <a:prstClr val="black">
                    <a:lumMod val="75000"/>
                    <a:lumOff val="25000"/>
                  </a:prstClr>
                </a:solidFill>
                <a:effectLst/>
                <a:uLnTx/>
                <a:uFillTx/>
                <a:latin typeface="Calibri" panose="020F0502020204030204"/>
                <a:ea typeface="+mn-ea"/>
                <a:cs typeface="+mn-cs"/>
              </a:rPr>
              <a:t>SOCIEDADE</a:t>
            </a:r>
          </a:p>
        </p:txBody>
      </p:sp>
      <p:sp>
        <p:nvSpPr>
          <p:cNvPr id="21" name="CaixaDeTexto 20"/>
          <p:cNvSpPr txBox="1"/>
          <p:nvPr/>
        </p:nvSpPr>
        <p:spPr>
          <a:xfrm>
            <a:off x="3125001" y="6321922"/>
            <a:ext cx="1156855" cy="4001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pt-BR" sz="2000" b="0" i="0" u="none" strike="noStrike" kern="1200" cap="none" spc="0" normalizeH="0" baseline="0" noProof="0" dirty="0">
                <a:ln>
                  <a:noFill/>
                </a:ln>
                <a:solidFill>
                  <a:prstClr val="black">
                    <a:lumMod val="75000"/>
                    <a:lumOff val="25000"/>
                  </a:prstClr>
                </a:solidFill>
                <a:effectLst/>
                <a:uLnTx/>
                <a:uFillTx/>
                <a:latin typeface="Calibri" panose="020F0502020204030204"/>
                <a:ea typeface="+mn-ea"/>
                <a:cs typeface="+mn-cs"/>
              </a:rPr>
              <a:t>CIDADÃO</a:t>
            </a:r>
          </a:p>
        </p:txBody>
      </p:sp>
      <p:sp>
        <p:nvSpPr>
          <p:cNvPr id="22" name="CaixaDeTexto 21"/>
          <p:cNvSpPr txBox="1"/>
          <p:nvPr/>
        </p:nvSpPr>
        <p:spPr>
          <a:xfrm>
            <a:off x="6233394" y="6264588"/>
            <a:ext cx="1258743" cy="4001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pt-BR" sz="2000" b="0" i="0" u="none" strike="noStrike" kern="1200" cap="none" spc="0" normalizeH="0" baseline="0" noProof="0" dirty="0">
                <a:ln>
                  <a:noFill/>
                </a:ln>
                <a:solidFill>
                  <a:prstClr val="black">
                    <a:lumMod val="75000"/>
                    <a:lumOff val="25000"/>
                  </a:prstClr>
                </a:solidFill>
                <a:effectLst/>
                <a:uLnTx/>
                <a:uFillTx/>
                <a:latin typeface="Calibri" panose="020F0502020204030204"/>
                <a:ea typeface="+mn-ea"/>
                <a:cs typeface="+mn-cs"/>
              </a:rPr>
              <a:t>GOVERNO</a:t>
            </a:r>
          </a:p>
        </p:txBody>
      </p:sp>
      <p:pic>
        <p:nvPicPr>
          <p:cNvPr id="1030" name="Picture 6" descr="Resultado de imagem para government icon free"/>
          <p:cNvPicPr>
            <a:picLocks noChangeAspect="1" noChangeArrowheads="1"/>
          </p:cNvPicPr>
          <p:nvPr/>
        </p:nvPicPr>
        <p:blipFill>
          <a:blip r:embed="rId3">
            <a:duotone>
              <a:prstClr val="black"/>
              <a:schemeClr val="accent3">
                <a:tint val="45000"/>
                <a:satMod val="400000"/>
              </a:schemeClr>
            </a:duotone>
            <a:extLst>
              <a:ext uri="{28A0092B-C50C-407E-A947-70E740481C1C}">
                <a14:useLocalDpi xmlns:a14="http://schemas.microsoft.com/office/drawing/2010/main" val="0"/>
              </a:ext>
            </a:extLst>
          </a:blip>
          <a:srcRect/>
          <a:stretch>
            <a:fillRect/>
          </a:stretch>
        </p:blipFill>
        <p:spPr bwMode="auto">
          <a:xfrm>
            <a:off x="3391171" y="2775021"/>
            <a:ext cx="677971" cy="648592"/>
          </a:xfrm>
          <a:prstGeom prst="rect">
            <a:avLst/>
          </a:prstGeom>
          <a:noFill/>
          <a:extLst>
            <a:ext uri="{909E8E84-426E-40DD-AFC4-6F175D3DCCD1}">
              <a14:hiddenFill xmlns:a14="http://schemas.microsoft.com/office/drawing/2010/main">
                <a:solidFill>
                  <a:srgbClr val="FFFFFF"/>
                </a:solidFill>
              </a14:hiddenFill>
            </a:ext>
          </a:extLst>
        </p:spPr>
      </p:pic>
      <p:pic>
        <p:nvPicPr>
          <p:cNvPr id="27" name="Picture 6" descr="Resultado de imagem para government icon free"/>
          <p:cNvPicPr>
            <a:picLocks noChangeAspect="1" noChangeArrowheads="1"/>
          </p:cNvPicPr>
          <p:nvPr/>
        </p:nvPicPr>
        <p:blipFill>
          <a:blip r:embed="rId3">
            <a:duotone>
              <a:prstClr val="black"/>
              <a:schemeClr val="accent3">
                <a:tint val="45000"/>
                <a:satMod val="400000"/>
              </a:schemeClr>
            </a:duotone>
            <a:extLst>
              <a:ext uri="{28A0092B-C50C-407E-A947-70E740481C1C}">
                <a14:useLocalDpi xmlns:a14="http://schemas.microsoft.com/office/drawing/2010/main" val="0"/>
              </a:ext>
            </a:extLst>
          </a:blip>
          <a:srcRect/>
          <a:stretch>
            <a:fillRect/>
          </a:stretch>
        </p:blipFill>
        <p:spPr bwMode="auto">
          <a:xfrm>
            <a:off x="6476166" y="5446340"/>
            <a:ext cx="814567" cy="779269"/>
          </a:xfrm>
          <a:prstGeom prst="rect">
            <a:avLst/>
          </a:prstGeom>
          <a:noFill/>
          <a:extLst>
            <a:ext uri="{909E8E84-426E-40DD-AFC4-6F175D3DCCD1}">
              <a14:hiddenFill xmlns:a14="http://schemas.microsoft.com/office/drawing/2010/main">
                <a:solidFill>
                  <a:srgbClr val="FFFFFF"/>
                </a:solidFill>
              </a14:hiddenFill>
            </a:ext>
          </a:extLst>
        </p:spPr>
      </p:pic>
      <p:pic>
        <p:nvPicPr>
          <p:cNvPr id="23" name="Imagem 2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922" y="1079"/>
            <a:ext cx="12193922" cy="6856921"/>
          </a:xfrm>
          <a:prstGeom prst="rect">
            <a:avLst/>
          </a:prstGeom>
        </p:spPr>
      </p:pic>
    </p:spTree>
    <p:extLst>
      <p:ext uri="{BB962C8B-B14F-4D97-AF65-F5344CB8AC3E}">
        <p14:creationId xmlns:p14="http://schemas.microsoft.com/office/powerpoint/2010/main" val="410586654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ítulo 2"/>
          <p:cNvSpPr txBox="1">
            <a:spLocks/>
          </p:cNvSpPr>
          <p:nvPr/>
        </p:nvSpPr>
        <p:spPr>
          <a:xfrm>
            <a:off x="476607" y="1249175"/>
            <a:ext cx="11132799" cy="695372"/>
          </a:xfrm>
          <a:prstGeom prst="rect">
            <a:avLst/>
          </a:prstGeom>
        </p:spPr>
        <p:txBody>
          <a:bodyPr vert="horz" lIns="91440" tIns="45720" rIns="91440" bIns="45720" rtlCol="0">
            <a:normAutofit lnSpcReduction="10000"/>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marL="0" marR="0" lvl="0" indent="0" algn="l" defTabSz="914400" rtl="0" eaLnBrk="1" fontAlgn="auto" latinLnBrk="0" hangingPunct="1">
              <a:lnSpc>
                <a:spcPct val="150000"/>
              </a:lnSpc>
              <a:spcBef>
                <a:spcPct val="20000"/>
              </a:spcBef>
              <a:spcAft>
                <a:spcPts val="0"/>
              </a:spcAft>
              <a:buClrTx/>
              <a:buSzTx/>
              <a:buFont typeface="Arial" panose="020B0604020202020204" pitchFamily="34" charset="0"/>
              <a:buNone/>
              <a:tabLst/>
              <a:defRPr/>
            </a:pPr>
            <a:r>
              <a:rPr kumimoji="0" lang="pt-BR" sz="2800" b="1" i="0" u="none" strike="noStrike" kern="1200" cap="none" spc="0" normalizeH="0" baseline="0" noProof="0" dirty="0">
                <a:ln>
                  <a:noFill/>
                </a:ln>
                <a:solidFill>
                  <a:prstClr val="black">
                    <a:lumMod val="75000"/>
                    <a:lumOff val="25000"/>
                  </a:prstClr>
                </a:solidFill>
                <a:effectLst/>
                <a:uLnTx/>
                <a:uFillTx/>
                <a:latin typeface="Calibri" panose="020F0502020204030204"/>
                <a:ea typeface="+mn-ea"/>
                <a:cs typeface="+mn-cs"/>
              </a:rPr>
              <a:t>PROMOÇÃO DA TRANSPARÊNCIA</a:t>
            </a:r>
          </a:p>
        </p:txBody>
      </p:sp>
      <p:sp>
        <p:nvSpPr>
          <p:cNvPr id="24" name="CaixaDeTexto 23"/>
          <p:cNvSpPr txBox="1"/>
          <p:nvPr/>
        </p:nvSpPr>
        <p:spPr>
          <a:xfrm>
            <a:off x="446048" y="2409889"/>
            <a:ext cx="10317889" cy="52322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pt-BR" sz="2800" b="0" i="0" u="none" strike="noStrike" kern="1200" cap="none" spc="0" normalizeH="0" baseline="0" noProof="0" dirty="0">
                <a:ln>
                  <a:noFill/>
                </a:ln>
                <a:solidFill>
                  <a:srgbClr val="002543"/>
                </a:solidFill>
                <a:effectLst/>
                <a:uLnTx/>
                <a:uFillTx/>
                <a:latin typeface="Calibri" panose="020F0502020204030204"/>
                <a:ea typeface="+mn-ea"/>
                <a:cs typeface="+mn-cs"/>
              </a:rPr>
              <a:t>Implementação e monitoramento da Lei de Acesso a Informação (LAI)</a:t>
            </a:r>
          </a:p>
        </p:txBody>
      </p:sp>
      <p:sp>
        <p:nvSpPr>
          <p:cNvPr id="25" name="CaixaDeTexto 24"/>
          <p:cNvSpPr txBox="1"/>
          <p:nvPr/>
        </p:nvSpPr>
        <p:spPr>
          <a:xfrm>
            <a:off x="446048" y="2933109"/>
            <a:ext cx="10654111"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pt-BR" sz="2000" b="0" i="1" u="none" strike="noStrike" kern="1200" cap="none" spc="0" normalizeH="0" baseline="0" noProof="0" dirty="0">
                <a:ln>
                  <a:noFill/>
                </a:ln>
                <a:solidFill>
                  <a:prstClr val="black">
                    <a:lumMod val="75000"/>
                    <a:lumOff val="25000"/>
                  </a:prstClr>
                </a:solidFill>
                <a:effectLst/>
                <a:uLnTx/>
                <a:uFillTx/>
                <a:latin typeface="Calibri" panose="020F0502020204030204"/>
                <a:ea typeface="+mn-ea"/>
                <a:cs typeface="+mn-cs"/>
              </a:rPr>
              <a:t>Indicadores, guias e relatórios do monitoramento são públicos</a:t>
            </a:r>
          </a:p>
        </p:txBody>
      </p:sp>
      <p:pic>
        <p:nvPicPr>
          <p:cNvPr id="2" name="Imagem 1" descr="relatorio_4anos_web.pdf - Google Chrome"/>
          <p:cNvPicPr>
            <a:picLocks noChangeAspect="1"/>
          </p:cNvPicPr>
          <p:nvPr/>
        </p:nvPicPr>
        <p:blipFill rotWithShape="1">
          <a:blip r:embed="rId2">
            <a:extLst>
              <a:ext uri="{28A0092B-C50C-407E-A947-70E740481C1C}">
                <a14:useLocalDpi xmlns:a14="http://schemas.microsoft.com/office/drawing/2010/main" val="0"/>
              </a:ext>
            </a:extLst>
          </a:blip>
          <a:srcRect l="28220" t="20253" r="27678" b="3123"/>
          <a:stretch/>
        </p:blipFill>
        <p:spPr>
          <a:xfrm>
            <a:off x="593707" y="3851210"/>
            <a:ext cx="2706431" cy="2665335"/>
          </a:xfrm>
          <a:prstGeom prst="rect">
            <a:avLst/>
          </a:prstGeom>
          <a:ln>
            <a:solidFill>
              <a:schemeClr val="bg2">
                <a:lumMod val="75000"/>
              </a:schemeClr>
            </a:solidFill>
          </a:ln>
        </p:spPr>
      </p:pic>
      <p:pic>
        <p:nvPicPr>
          <p:cNvPr id="3" name="Imagem 2" descr="e-SIC - Sistema Eletrônico do Serviço de Informação ao Cidadão - Google Chrome"/>
          <p:cNvPicPr>
            <a:picLocks noChangeAspect="1"/>
          </p:cNvPicPr>
          <p:nvPr/>
        </p:nvPicPr>
        <p:blipFill rotWithShape="1">
          <a:blip r:embed="rId3">
            <a:extLst>
              <a:ext uri="{28A0092B-C50C-407E-A947-70E740481C1C}">
                <a14:useLocalDpi xmlns:a14="http://schemas.microsoft.com/office/drawing/2010/main" val="0"/>
              </a:ext>
            </a:extLst>
          </a:blip>
          <a:srcRect l="15664" t="4725" r="17025" b="21014"/>
          <a:stretch/>
        </p:blipFill>
        <p:spPr>
          <a:xfrm>
            <a:off x="3767280" y="3897270"/>
            <a:ext cx="4220606" cy="2619276"/>
          </a:xfrm>
          <a:prstGeom prst="rect">
            <a:avLst/>
          </a:prstGeom>
        </p:spPr>
      </p:pic>
      <p:pic>
        <p:nvPicPr>
          <p:cNvPr id="5" name="Imagem 4" descr="gta-5a-versao.pdf - Google Chrome"/>
          <p:cNvPicPr>
            <a:picLocks noChangeAspect="1"/>
          </p:cNvPicPr>
          <p:nvPr/>
        </p:nvPicPr>
        <p:blipFill rotWithShape="1">
          <a:blip r:embed="rId4">
            <a:extLst>
              <a:ext uri="{28A0092B-C50C-407E-A947-70E740481C1C}">
                <a14:useLocalDpi xmlns:a14="http://schemas.microsoft.com/office/drawing/2010/main" val="0"/>
              </a:ext>
            </a:extLst>
          </a:blip>
          <a:srcRect l="32812" t="21097" r="35331" b="13418"/>
          <a:stretch/>
        </p:blipFill>
        <p:spPr>
          <a:xfrm>
            <a:off x="8455028" y="3869475"/>
            <a:ext cx="2308909" cy="2690260"/>
          </a:xfrm>
          <a:prstGeom prst="rect">
            <a:avLst/>
          </a:prstGeom>
        </p:spPr>
      </p:pic>
      <p:pic>
        <p:nvPicPr>
          <p:cNvPr id="8" name="Imagem 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922" y="-95242"/>
            <a:ext cx="12193922" cy="6856921"/>
          </a:xfrm>
          <a:prstGeom prst="rect">
            <a:avLst/>
          </a:prstGeom>
        </p:spPr>
      </p:pic>
    </p:spTree>
    <p:extLst>
      <p:ext uri="{BB962C8B-B14F-4D97-AF65-F5344CB8AC3E}">
        <p14:creationId xmlns:p14="http://schemas.microsoft.com/office/powerpoint/2010/main" val="234340482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aixaDeTexto 2"/>
          <p:cNvSpPr txBox="1"/>
          <p:nvPr/>
        </p:nvSpPr>
        <p:spPr>
          <a:xfrm>
            <a:off x="2106477" y="3044168"/>
            <a:ext cx="8237665" cy="4170372"/>
          </a:xfrm>
          <a:prstGeom prst="rect">
            <a:avLst/>
          </a:prstGeom>
          <a:noFill/>
        </p:spPr>
        <p:txBody>
          <a:bodyPr wrap="square" rtlCol="0">
            <a:spAutoFit/>
          </a:bodyPr>
          <a:lstStyle/>
          <a:p>
            <a:pPr marL="311079" indent="-311079">
              <a:lnSpc>
                <a:spcPct val="150000"/>
              </a:lnSpc>
              <a:spcBef>
                <a:spcPts val="544"/>
              </a:spcBef>
              <a:buFont typeface="Arial" panose="020B0604020202020204" pitchFamily="34" charset="0"/>
              <a:buChar char="•"/>
            </a:pPr>
            <a:r>
              <a:rPr lang="pt-BR" sz="3000" dirty="0"/>
              <a:t>Afeta os investimentos;</a:t>
            </a:r>
          </a:p>
          <a:p>
            <a:pPr marL="311079" indent="-311079">
              <a:lnSpc>
                <a:spcPct val="150000"/>
              </a:lnSpc>
              <a:buFont typeface="Arial" panose="020B0604020202020204" pitchFamily="34" charset="0"/>
              <a:buChar char="•"/>
            </a:pPr>
            <a:r>
              <a:rPr lang="pt-BR" sz="3000" dirty="0"/>
              <a:t>Limita o crescimento econômico;</a:t>
            </a:r>
          </a:p>
          <a:p>
            <a:pPr marL="311079" indent="-311079">
              <a:lnSpc>
                <a:spcPct val="150000"/>
              </a:lnSpc>
              <a:buFont typeface="Arial" panose="020B0604020202020204" pitchFamily="34" charset="0"/>
              <a:buChar char="•"/>
            </a:pPr>
            <a:r>
              <a:rPr lang="pt-BR" sz="3000" dirty="0"/>
              <a:t>Distorce a competição regular e os gastos públicos;</a:t>
            </a:r>
          </a:p>
          <a:p>
            <a:pPr marL="311079" indent="-311079">
              <a:lnSpc>
                <a:spcPct val="150000"/>
              </a:lnSpc>
              <a:buFont typeface="Arial" panose="020B0604020202020204" pitchFamily="34" charset="0"/>
              <a:buChar char="•"/>
            </a:pPr>
            <a:r>
              <a:rPr lang="pt-BR" sz="3000" dirty="0"/>
              <a:t>Afeta a credibilidade do Governo.</a:t>
            </a:r>
          </a:p>
          <a:p>
            <a:endParaRPr lang="pt-BR" sz="2000" dirty="0"/>
          </a:p>
          <a:p>
            <a:endParaRPr lang="pt-BR" sz="2000" dirty="0"/>
          </a:p>
        </p:txBody>
      </p:sp>
      <p:pic>
        <p:nvPicPr>
          <p:cNvPr id="1026" name="Picture 2" descr="Image result for cost of corruptio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000672" y="2291482"/>
            <a:ext cx="3422983" cy="1711492"/>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2"/>
          <p:cNvSpPr>
            <a:spLocks noChangeArrowheads="1"/>
          </p:cNvSpPr>
          <p:nvPr/>
        </p:nvSpPr>
        <p:spPr bwMode="auto">
          <a:xfrm>
            <a:off x="2486325" y="1342047"/>
            <a:ext cx="6858720" cy="5176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7507" tIns="35103" rIns="67507" bIns="35103">
            <a:spAutoFit/>
          </a:bodyPr>
          <a:lstStyle>
            <a:lvl1pPr defTabSz="457200">
              <a:lnSpc>
                <a:spcPct val="90000"/>
              </a:lnSpc>
              <a:spcBef>
                <a:spcPts val="10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chemeClr val="tx1"/>
                </a:solidFill>
                <a:latin typeface="Calibri" panose="020F0502020204030204" pitchFamily="34" charset="0"/>
              </a:defRPr>
            </a:lvl1pPr>
            <a:lvl2pPr marL="742950" indent="-285750" defTabSz="457200">
              <a:lnSpc>
                <a:spcPct val="90000"/>
              </a:lnSpc>
              <a:spcBef>
                <a:spcPts val="5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Calibri" panose="020F0502020204030204" pitchFamily="34" charset="0"/>
              </a:defRPr>
            </a:lvl2pPr>
            <a:lvl3pPr marL="1143000" indent="-228600" defTabSz="457200">
              <a:lnSpc>
                <a:spcPct val="90000"/>
              </a:lnSpc>
              <a:spcBef>
                <a:spcPts val="5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Calibri" panose="020F0502020204030204" pitchFamily="34" charset="0"/>
              </a:defRPr>
            </a:lvl3pPr>
            <a:lvl4pPr marL="1600200" indent="-228600" defTabSz="457200">
              <a:lnSpc>
                <a:spcPct val="90000"/>
              </a:lnSpc>
              <a:spcBef>
                <a:spcPts val="5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Calibri" panose="020F0502020204030204" pitchFamily="34" charset="0"/>
              </a:defRPr>
            </a:lvl4pPr>
            <a:lvl5pPr marL="2057400" indent="-228600" defTabSz="457200">
              <a:lnSpc>
                <a:spcPct val="90000"/>
              </a:lnSpc>
              <a:spcBef>
                <a:spcPts val="500"/>
              </a:spcBef>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Calibri" panose="020F0502020204030204" pitchFamily="34" charset="0"/>
              </a:defRPr>
            </a:lvl9pPr>
          </a:lstStyle>
          <a:p>
            <a:pPr algn="ctr" eaLnBrk="1" hangingPunct="1">
              <a:lnSpc>
                <a:spcPct val="100000"/>
              </a:lnSpc>
              <a:spcBef>
                <a:spcPct val="0"/>
              </a:spcBef>
              <a:buClr>
                <a:srgbClr val="FFFF00"/>
              </a:buClr>
              <a:buFont typeface="Wingdings" panose="05000000000000000000" pitchFamily="2" charset="2"/>
              <a:buNone/>
            </a:pPr>
            <a:r>
              <a:rPr lang="pt-BR" altLang="pt-BR" sz="2903" b="1" dirty="0">
                <a:latin typeface="Arial" panose="020B0604020202020204" pitchFamily="34" charset="0"/>
                <a:cs typeface="Lucida Sans Unicode" panose="020B0602030504020204" pitchFamily="34" charset="0"/>
              </a:rPr>
              <a:t>Custos da Corrupção</a:t>
            </a:r>
          </a:p>
        </p:txBody>
      </p:sp>
    </p:spTree>
    <p:extLst>
      <p:ext uri="{BB962C8B-B14F-4D97-AF65-F5344CB8AC3E}">
        <p14:creationId xmlns:p14="http://schemas.microsoft.com/office/powerpoint/2010/main" val="34843677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nodeType="afterEffect">
                                  <p:stCondLst>
                                    <p:cond delay="0"/>
                                  </p:stCondLst>
                                  <p:childTnLst>
                                    <p:set>
                                      <p:cBhvr>
                                        <p:cTn id="11" dur="1" fill="hold">
                                          <p:stCondLst>
                                            <p:cond delay="0"/>
                                          </p:stCondLst>
                                        </p:cTn>
                                        <p:tgtEl>
                                          <p:spTgt spid="1026"/>
                                        </p:tgtEl>
                                        <p:attrNameLst>
                                          <p:attrName>style.visibility</p:attrName>
                                        </p:attrNameLst>
                                      </p:cBhvr>
                                      <p:to>
                                        <p:strVal val="visible"/>
                                      </p:to>
                                    </p:set>
                                    <p:anim calcmode="lin" valueType="num">
                                      <p:cBhvr additive="base">
                                        <p:cTn id="12" dur="500" fill="hold"/>
                                        <p:tgtEl>
                                          <p:spTgt spid="1026"/>
                                        </p:tgtEl>
                                        <p:attrNameLst>
                                          <p:attrName>ppt_x</p:attrName>
                                        </p:attrNameLst>
                                      </p:cBhvr>
                                      <p:tavLst>
                                        <p:tav tm="0">
                                          <p:val>
                                            <p:strVal val="#ppt_x"/>
                                          </p:val>
                                        </p:tav>
                                        <p:tav tm="100000">
                                          <p:val>
                                            <p:strVal val="#ppt_x"/>
                                          </p:val>
                                        </p:tav>
                                      </p:tavLst>
                                    </p:anim>
                                    <p:anim calcmode="lin" valueType="num">
                                      <p:cBhvr additive="base">
                                        <p:cTn id="13" dur="500" fill="hold"/>
                                        <p:tgtEl>
                                          <p:spTgt spid="1026"/>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nodeType="clickEffect">
                                  <p:stCondLst>
                                    <p:cond delay="0"/>
                                  </p:stCondLst>
                                  <p:childTnLst>
                                    <p:set>
                                      <p:cBhvr>
                                        <p:cTn id="17" dur="1" fill="hold">
                                          <p:stCondLst>
                                            <p:cond delay="0"/>
                                          </p:stCondLst>
                                        </p:cTn>
                                        <p:tgtEl>
                                          <p:spTgt spid="3">
                                            <p:txEl>
                                              <p:pRg st="1" end="1"/>
                                            </p:txEl>
                                          </p:spTgt>
                                        </p:tgtEl>
                                        <p:attrNameLst>
                                          <p:attrName>style.visibility</p:attrName>
                                        </p:attrNameLst>
                                      </p:cBhvr>
                                      <p:to>
                                        <p:strVal val="visible"/>
                                      </p:to>
                                    </p:set>
                                    <p:anim calcmode="lin" valueType="num">
                                      <p:cBhvr additive="base">
                                        <p:cTn id="18"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9"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nodeType="clickEffect">
                                  <p:stCondLst>
                                    <p:cond delay="0"/>
                                  </p:stCondLst>
                                  <p:childTnLst>
                                    <p:set>
                                      <p:cBhvr>
                                        <p:cTn id="23" dur="1" fill="hold">
                                          <p:stCondLst>
                                            <p:cond delay="0"/>
                                          </p:stCondLst>
                                        </p:cTn>
                                        <p:tgtEl>
                                          <p:spTgt spid="3">
                                            <p:txEl>
                                              <p:pRg st="2" end="2"/>
                                            </p:txEl>
                                          </p:spTgt>
                                        </p:tgtEl>
                                        <p:attrNameLst>
                                          <p:attrName>style.visibility</p:attrName>
                                        </p:attrNameLst>
                                      </p:cBhvr>
                                      <p:to>
                                        <p:strVal val="visible"/>
                                      </p:to>
                                    </p:set>
                                    <p:anim calcmode="lin" valueType="num">
                                      <p:cBhvr additive="base">
                                        <p:cTn id="24"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2" presetClass="entr" presetSubtype="4" fill="hold" nodeType="clickEffect">
                                  <p:stCondLst>
                                    <p:cond delay="0"/>
                                  </p:stCondLst>
                                  <p:childTnLst>
                                    <p:set>
                                      <p:cBhvr>
                                        <p:cTn id="29" dur="1" fill="hold">
                                          <p:stCondLst>
                                            <p:cond delay="0"/>
                                          </p:stCondLst>
                                        </p:cTn>
                                        <p:tgtEl>
                                          <p:spTgt spid="3">
                                            <p:txEl>
                                              <p:pRg st="3" end="3"/>
                                            </p:txEl>
                                          </p:spTgt>
                                        </p:tgtEl>
                                        <p:attrNameLst>
                                          <p:attrName>style.visibility</p:attrName>
                                        </p:attrNameLst>
                                      </p:cBhvr>
                                      <p:to>
                                        <p:strVal val="visible"/>
                                      </p:to>
                                    </p:set>
                                    <p:anim calcmode="lin" valueType="num">
                                      <p:cBhvr additive="base">
                                        <p:cTn id="30"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31"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ítulo 2"/>
          <p:cNvSpPr txBox="1">
            <a:spLocks/>
          </p:cNvSpPr>
          <p:nvPr/>
        </p:nvSpPr>
        <p:spPr>
          <a:xfrm>
            <a:off x="476607" y="1249175"/>
            <a:ext cx="11132799" cy="695372"/>
          </a:xfrm>
          <a:prstGeom prst="rect">
            <a:avLst/>
          </a:prstGeom>
        </p:spPr>
        <p:txBody>
          <a:bodyPr vert="horz" lIns="91440" tIns="45720" rIns="91440" bIns="45720" rtlCol="0">
            <a:normAutofit lnSpcReduction="10000"/>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marL="0" marR="0" lvl="0" indent="0" algn="l" defTabSz="914400" rtl="0" eaLnBrk="1" fontAlgn="auto" latinLnBrk="0" hangingPunct="1">
              <a:lnSpc>
                <a:spcPct val="150000"/>
              </a:lnSpc>
              <a:spcBef>
                <a:spcPct val="20000"/>
              </a:spcBef>
              <a:spcAft>
                <a:spcPts val="0"/>
              </a:spcAft>
              <a:buClrTx/>
              <a:buSzTx/>
              <a:buFont typeface="Arial" panose="020B0604020202020204" pitchFamily="34" charset="0"/>
              <a:buNone/>
              <a:tabLst/>
              <a:defRPr/>
            </a:pPr>
            <a:r>
              <a:rPr kumimoji="0" lang="pt-BR" sz="2800" b="1" i="0" u="none" strike="noStrike" kern="1200" cap="none" spc="0" normalizeH="0" baseline="0" noProof="0" dirty="0">
                <a:ln>
                  <a:noFill/>
                </a:ln>
                <a:solidFill>
                  <a:prstClr val="black">
                    <a:lumMod val="75000"/>
                    <a:lumOff val="25000"/>
                  </a:prstClr>
                </a:solidFill>
                <a:effectLst/>
                <a:uLnTx/>
                <a:uFillTx/>
                <a:latin typeface="Calibri" panose="020F0502020204030204"/>
                <a:ea typeface="+mn-ea"/>
                <a:cs typeface="+mn-cs"/>
              </a:rPr>
              <a:t>PROMOÇÃO DA TRANSPARÊNCIA</a:t>
            </a:r>
          </a:p>
        </p:txBody>
      </p:sp>
      <p:sp>
        <p:nvSpPr>
          <p:cNvPr id="24" name="CaixaDeTexto 23"/>
          <p:cNvSpPr txBox="1"/>
          <p:nvPr/>
        </p:nvSpPr>
        <p:spPr>
          <a:xfrm>
            <a:off x="446048" y="2304133"/>
            <a:ext cx="7806240" cy="52322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pt-BR" sz="2800" b="0" i="0" u="none" strike="noStrike" kern="1200" cap="none" spc="0" normalizeH="0" baseline="0" noProof="0" dirty="0">
                <a:ln>
                  <a:noFill/>
                </a:ln>
                <a:solidFill>
                  <a:srgbClr val="002543"/>
                </a:solidFill>
                <a:effectLst/>
                <a:uLnTx/>
                <a:uFillTx/>
                <a:latin typeface="Calibri" panose="020F0502020204030204"/>
                <a:ea typeface="+mn-ea"/>
                <a:cs typeface="+mn-cs"/>
              </a:rPr>
              <a:t>Sistema Eletrônico de Informação ao Cidadão (</a:t>
            </a:r>
            <a:r>
              <a:rPr kumimoji="0" lang="pt-BR" sz="2800" b="0" i="0" u="none" strike="noStrike" kern="1200" cap="none" spc="0" normalizeH="0" baseline="0" noProof="0" dirty="0" err="1">
                <a:ln>
                  <a:noFill/>
                </a:ln>
                <a:solidFill>
                  <a:srgbClr val="002543"/>
                </a:solidFill>
                <a:effectLst/>
                <a:uLnTx/>
                <a:uFillTx/>
                <a:latin typeface="Calibri" panose="020F0502020204030204"/>
                <a:ea typeface="+mn-ea"/>
                <a:cs typeface="+mn-cs"/>
              </a:rPr>
              <a:t>e-SIC</a:t>
            </a:r>
            <a:r>
              <a:rPr kumimoji="0" lang="pt-BR" sz="2800" b="0" i="0" u="none" strike="noStrike" kern="1200" cap="none" spc="0" normalizeH="0" baseline="0" noProof="0" dirty="0">
                <a:ln>
                  <a:noFill/>
                </a:ln>
                <a:solidFill>
                  <a:srgbClr val="002543"/>
                </a:solidFill>
                <a:effectLst/>
                <a:uLnTx/>
                <a:uFillTx/>
                <a:latin typeface="Calibri" panose="020F0502020204030204"/>
                <a:ea typeface="+mn-ea"/>
                <a:cs typeface="+mn-cs"/>
              </a:rPr>
              <a:t>)</a:t>
            </a:r>
          </a:p>
        </p:txBody>
      </p:sp>
      <p:pic>
        <p:nvPicPr>
          <p:cNvPr id="10" name="Imagem 9" descr="e-SIC - Sistema Eletrônico do Serviço de Informação ao Cidadão - Google Chrome"/>
          <p:cNvPicPr>
            <a:picLocks noChangeAspect="1"/>
          </p:cNvPicPr>
          <p:nvPr/>
        </p:nvPicPr>
        <p:blipFill rotWithShape="1">
          <a:blip r:embed="rId2">
            <a:extLst>
              <a:ext uri="{28A0092B-C50C-407E-A947-70E740481C1C}">
                <a14:useLocalDpi xmlns:a14="http://schemas.microsoft.com/office/drawing/2010/main" val="0"/>
              </a:ext>
            </a:extLst>
          </a:blip>
          <a:srcRect l="18536" t="5013" r="17926" b="16071"/>
          <a:stretch/>
        </p:blipFill>
        <p:spPr>
          <a:xfrm>
            <a:off x="746989" y="3209853"/>
            <a:ext cx="4865468" cy="3399291"/>
          </a:xfrm>
          <a:prstGeom prst="rect">
            <a:avLst/>
          </a:prstGeom>
        </p:spPr>
      </p:pic>
      <p:sp>
        <p:nvSpPr>
          <p:cNvPr id="11" name="CaixaDeTexto 10"/>
          <p:cNvSpPr txBox="1"/>
          <p:nvPr/>
        </p:nvSpPr>
        <p:spPr>
          <a:xfrm>
            <a:off x="6007260" y="3198396"/>
            <a:ext cx="5764192" cy="3323987"/>
          </a:xfrm>
          <a:prstGeom prst="rect">
            <a:avLst/>
          </a:prstGeom>
          <a:noFill/>
        </p:spPr>
        <p:txBody>
          <a:bodyPr wrap="square" rtlCol="0">
            <a:spAutoFit/>
          </a:bodyPr>
          <a:lstStyle/>
          <a:p>
            <a:pPr marL="342900" marR="0" lvl="0" indent="-342900" algn="l" defTabSz="914400" rtl="0" eaLnBrk="1" fontAlgn="auto" latinLnBrk="0" hangingPunct="1">
              <a:lnSpc>
                <a:spcPct val="150000"/>
              </a:lnSpc>
              <a:spcBef>
                <a:spcPts val="0"/>
              </a:spcBef>
              <a:spcAft>
                <a:spcPts val="0"/>
              </a:spcAft>
              <a:buClrTx/>
              <a:buSzTx/>
              <a:buFont typeface="Wingdings" panose="05000000000000000000" pitchFamily="2" charset="2"/>
              <a:buChar char="§"/>
              <a:tabLst/>
              <a:defRPr/>
            </a:pPr>
            <a:r>
              <a:rPr kumimoji="0" lang="pt-BR" sz="2000" b="0" i="1" u="none" strike="noStrike" kern="1200" cap="none" spc="0" normalizeH="0" baseline="0" noProof="0" dirty="0">
                <a:ln>
                  <a:noFill/>
                </a:ln>
                <a:solidFill>
                  <a:prstClr val="black">
                    <a:lumMod val="75000"/>
                    <a:lumOff val="25000"/>
                  </a:prstClr>
                </a:solidFill>
                <a:effectLst/>
                <a:uLnTx/>
                <a:uFillTx/>
                <a:latin typeface="Calibri" panose="020F0502020204030204"/>
                <a:ea typeface="+mn-ea"/>
                <a:cs typeface="+mn-cs"/>
              </a:rPr>
              <a:t>Gratuito, online e disponível 24h/7d</a:t>
            </a:r>
          </a:p>
          <a:p>
            <a:pPr marL="342900" marR="0" lvl="0" indent="-342900" algn="l" defTabSz="914400" rtl="0" eaLnBrk="1" fontAlgn="auto" latinLnBrk="0" hangingPunct="1">
              <a:lnSpc>
                <a:spcPct val="150000"/>
              </a:lnSpc>
              <a:spcBef>
                <a:spcPts val="0"/>
              </a:spcBef>
              <a:spcAft>
                <a:spcPts val="0"/>
              </a:spcAft>
              <a:buClrTx/>
              <a:buSzTx/>
              <a:buFont typeface="Wingdings" panose="05000000000000000000" pitchFamily="2" charset="2"/>
              <a:buChar char="§"/>
              <a:tabLst/>
              <a:defRPr/>
            </a:pPr>
            <a:r>
              <a:rPr kumimoji="0" lang="pt-BR" sz="2000" b="0" i="1" u="none" strike="noStrike" kern="1200" cap="none" spc="0" normalizeH="0" baseline="0" noProof="0" dirty="0">
                <a:ln>
                  <a:noFill/>
                </a:ln>
                <a:solidFill>
                  <a:prstClr val="black">
                    <a:lumMod val="75000"/>
                    <a:lumOff val="25000"/>
                  </a:prstClr>
                </a:solidFill>
                <a:effectLst/>
                <a:uLnTx/>
                <a:uFillTx/>
                <a:latin typeface="Calibri" panose="020F0502020204030204"/>
                <a:ea typeface="+mn-ea"/>
                <a:cs typeface="+mn-cs"/>
              </a:rPr>
              <a:t>Solicitação e resposta sem sair de casa</a:t>
            </a:r>
          </a:p>
          <a:p>
            <a:pPr marL="342900" marR="0" lvl="0" indent="-342900" algn="l" defTabSz="914400" rtl="0" eaLnBrk="1" fontAlgn="auto" latinLnBrk="0" hangingPunct="1">
              <a:lnSpc>
                <a:spcPct val="150000"/>
              </a:lnSpc>
              <a:spcBef>
                <a:spcPts val="0"/>
              </a:spcBef>
              <a:spcAft>
                <a:spcPts val="0"/>
              </a:spcAft>
              <a:buClrTx/>
              <a:buSzTx/>
              <a:buFont typeface="Wingdings" panose="05000000000000000000" pitchFamily="2" charset="2"/>
              <a:buChar char="§"/>
              <a:tabLst/>
              <a:defRPr/>
            </a:pPr>
            <a:r>
              <a:rPr kumimoji="0" lang="pt-BR" sz="2000" b="0" i="1" u="none" strike="noStrike" kern="1200" cap="none" spc="0" normalizeH="0" baseline="0" noProof="0" dirty="0">
                <a:ln>
                  <a:noFill/>
                </a:ln>
                <a:solidFill>
                  <a:prstClr val="black">
                    <a:lumMod val="75000"/>
                    <a:lumOff val="25000"/>
                  </a:prstClr>
                </a:solidFill>
                <a:effectLst/>
                <a:uLnTx/>
                <a:uFillTx/>
                <a:latin typeface="Calibri" panose="020F0502020204030204"/>
                <a:ea typeface="+mn-ea"/>
                <a:cs typeface="+mn-cs"/>
              </a:rPr>
              <a:t>Acompanhamento do pedido pelo sistema</a:t>
            </a:r>
          </a:p>
          <a:p>
            <a:pPr marL="342900" marR="0" lvl="0" indent="-342900" algn="l" defTabSz="914400" rtl="0" eaLnBrk="1" fontAlgn="auto" latinLnBrk="0" hangingPunct="1">
              <a:lnSpc>
                <a:spcPct val="150000"/>
              </a:lnSpc>
              <a:spcBef>
                <a:spcPts val="0"/>
              </a:spcBef>
              <a:spcAft>
                <a:spcPts val="0"/>
              </a:spcAft>
              <a:buClrTx/>
              <a:buSzTx/>
              <a:buFont typeface="Wingdings" panose="05000000000000000000" pitchFamily="2" charset="2"/>
              <a:buChar char="§"/>
              <a:tabLst/>
              <a:defRPr/>
            </a:pPr>
            <a:r>
              <a:rPr kumimoji="0" lang="pt-BR" sz="2000" b="0" i="1" u="none" strike="noStrike" kern="1200" cap="none" spc="0" normalizeH="0" baseline="0" noProof="0" dirty="0">
                <a:ln>
                  <a:noFill/>
                </a:ln>
                <a:solidFill>
                  <a:prstClr val="black">
                    <a:lumMod val="75000"/>
                    <a:lumOff val="25000"/>
                  </a:prstClr>
                </a:solidFill>
                <a:effectLst/>
                <a:uLnTx/>
                <a:uFillTx/>
                <a:latin typeface="Calibri" panose="020F0502020204030204"/>
                <a:ea typeface="+mn-ea"/>
                <a:cs typeface="+mn-cs"/>
              </a:rPr>
              <a:t>Recursos administrativos sem burocracia</a:t>
            </a:r>
          </a:p>
          <a:p>
            <a:pPr marL="342900" marR="0" lvl="0" indent="-342900" algn="l" defTabSz="914400" rtl="0" eaLnBrk="1" fontAlgn="auto" latinLnBrk="0" hangingPunct="1">
              <a:lnSpc>
                <a:spcPct val="150000"/>
              </a:lnSpc>
              <a:spcBef>
                <a:spcPts val="0"/>
              </a:spcBef>
              <a:spcAft>
                <a:spcPts val="0"/>
              </a:spcAft>
              <a:buClrTx/>
              <a:buSzTx/>
              <a:buFont typeface="Wingdings" panose="05000000000000000000" pitchFamily="2" charset="2"/>
              <a:buChar char="§"/>
              <a:tabLst/>
              <a:defRPr/>
            </a:pPr>
            <a:r>
              <a:rPr kumimoji="0" lang="pt-BR" sz="2000" b="0" i="1" u="none" strike="noStrike" kern="1200" cap="none" spc="0" normalizeH="0" baseline="0" noProof="0" dirty="0">
                <a:ln>
                  <a:noFill/>
                </a:ln>
                <a:solidFill>
                  <a:prstClr val="black">
                    <a:lumMod val="75000"/>
                    <a:lumOff val="25000"/>
                  </a:prstClr>
                </a:solidFill>
                <a:effectLst/>
                <a:uLnTx/>
                <a:uFillTx/>
                <a:latin typeface="Calibri" panose="020F0502020204030204"/>
                <a:ea typeface="+mn-ea"/>
                <a:cs typeface="+mn-cs"/>
              </a:rPr>
              <a:t>+ de 200 mil usuários cadastrados</a:t>
            </a:r>
          </a:p>
          <a:p>
            <a:pPr marL="342900" marR="0" lvl="0" indent="-342900" algn="l" defTabSz="914400" rtl="0" eaLnBrk="1" fontAlgn="auto" latinLnBrk="0" hangingPunct="1">
              <a:lnSpc>
                <a:spcPct val="150000"/>
              </a:lnSpc>
              <a:spcBef>
                <a:spcPts val="0"/>
              </a:spcBef>
              <a:spcAft>
                <a:spcPts val="0"/>
              </a:spcAft>
              <a:buClrTx/>
              <a:buSzTx/>
              <a:buFont typeface="Wingdings" panose="05000000000000000000" pitchFamily="2" charset="2"/>
              <a:buChar char="§"/>
              <a:tabLst/>
              <a:defRPr/>
            </a:pPr>
            <a:r>
              <a:rPr kumimoji="0" lang="pt-BR" sz="2000" b="0" i="1" u="none" strike="noStrike" kern="1200" cap="none" spc="0" normalizeH="0" baseline="0" noProof="0" dirty="0">
                <a:ln>
                  <a:noFill/>
                </a:ln>
                <a:solidFill>
                  <a:prstClr val="black">
                    <a:lumMod val="75000"/>
                    <a:lumOff val="25000"/>
                  </a:prstClr>
                </a:solidFill>
                <a:effectLst/>
                <a:uLnTx/>
                <a:uFillTx/>
                <a:latin typeface="Calibri" panose="020F0502020204030204"/>
                <a:ea typeface="+mn-ea"/>
                <a:cs typeface="+mn-cs"/>
              </a:rPr>
              <a:t>+ de 500 mil solicitações já realizadas</a:t>
            </a:r>
          </a:p>
          <a:p>
            <a:pPr marL="342900" marR="0" lvl="0" indent="-342900" algn="l" defTabSz="914400" rtl="0" eaLnBrk="1" fontAlgn="auto" latinLnBrk="0" hangingPunct="1">
              <a:lnSpc>
                <a:spcPct val="150000"/>
              </a:lnSpc>
              <a:spcBef>
                <a:spcPts val="0"/>
              </a:spcBef>
              <a:spcAft>
                <a:spcPts val="0"/>
              </a:spcAft>
              <a:buClrTx/>
              <a:buSzTx/>
              <a:buFont typeface="Wingdings" panose="05000000000000000000" pitchFamily="2" charset="2"/>
              <a:buChar char="§"/>
              <a:tabLst/>
              <a:defRPr/>
            </a:pPr>
            <a:r>
              <a:rPr kumimoji="0" lang="pt-BR" sz="2000" b="1" i="1" u="none" strike="noStrike" kern="1200" cap="none" spc="0" normalizeH="0" baseline="0" noProof="0" dirty="0">
                <a:ln>
                  <a:noFill/>
                </a:ln>
                <a:solidFill>
                  <a:prstClr val="black">
                    <a:lumMod val="75000"/>
                    <a:lumOff val="25000"/>
                  </a:prstClr>
                </a:solidFill>
                <a:effectLst/>
                <a:uLnTx/>
                <a:uFillTx/>
                <a:latin typeface="Calibri" panose="020F0502020204030204"/>
                <a:ea typeface="+mn-ea"/>
                <a:cs typeface="+mn-cs"/>
              </a:rPr>
              <a:t>99% dos pedidos já respondidos</a:t>
            </a:r>
          </a:p>
        </p:txBody>
      </p:sp>
      <p:pic>
        <p:nvPicPr>
          <p:cNvPr id="6" name="Imagem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3922" cy="6856921"/>
          </a:xfrm>
          <a:prstGeom prst="rect">
            <a:avLst/>
          </a:prstGeom>
        </p:spPr>
      </p:pic>
    </p:spTree>
    <p:extLst>
      <p:ext uri="{BB962C8B-B14F-4D97-AF65-F5344CB8AC3E}">
        <p14:creationId xmlns:p14="http://schemas.microsoft.com/office/powerpoint/2010/main" val="264937005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ítulo 2"/>
          <p:cNvSpPr txBox="1">
            <a:spLocks/>
          </p:cNvSpPr>
          <p:nvPr/>
        </p:nvSpPr>
        <p:spPr>
          <a:xfrm>
            <a:off x="476607" y="1249175"/>
            <a:ext cx="11132799" cy="695372"/>
          </a:xfrm>
          <a:prstGeom prst="rect">
            <a:avLst/>
          </a:prstGeom>
        </p:spPr>
        <p:txBody>
          <a:bodyPr vert="horz" lIns="91440" tIns="45720" rIns="91440" bIns="45720" rtlCol="0">
            <a:normAutofit lnSpcReduction="10000"/>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marL="0" marR="0" lvl="0" indent="0" algn="l" defTabSz="914400" rtl="0" eaLnBrk="1" fontAlgn="auto" latinLnBrk="0" hangingPunct="1">
              <a:lnSpc>
                <a:spcPct val="150000"/>
              </a:lnSpc>
              <a:spcBef>
                <a:spcPct val="20000"/>
              </a:spcBef>
              <a:spcAft>
                <a:spcPts val="0"/>
              </a:spcAft>
              <a:buClrTx/>
              <a:buSzTx/>
              <a:buFont typeface="Arial" panose="020B0604020202020204" pitchFamily="34" charset="0"/>
              <a:buNone/>
              <a:tabLst/>
              <a:defRPr/>
            </a:pPr>
            <a:r>
              <a:rPr kumimoji="0" lang="pt-BR" sz="2800" b="1" i="0" u="none" strike="noStrike" kern="1200" cap="none" spc="0" normalizeH="0" baseline="0" noProof="0" dirty="0">
                <a:ln>
                  <a:noFill/>
                </a:ln>
                <a:solidFill>
                  <a:prstClr val="black">
                    <a:lumMod val="75000"/>
                    <a:lumOff val="25000"/>
                  </a:prstClr>
                </a:solidFill>
                <a:effectLst/>
                <a:uLnTx/>
                <a:uFillTx/>
                <a:latin typeface="Calibri" panose="020F0502020204030204"/>
                <a:ea typeface="+mn-ea"/>
                <a:cs typeface="+mn-cs"/>
              </a:rPr>
              <a:t>PROMOÇÃO DA TRANSPARÊNCIA</a:t>
            </a:r>
          </a:p>
        </p:txBody>
      </p:sp>
      <p:sp>
        <p:nvSpPr>
          <p:cNvPr id="6" name="CaixaDeTexto 5"/>
          <p:cNvSpPr txBox="1"/>
          <p:nvPr/>
        </p:nvSpPr>
        <p:spPr>
          <a:xfrm>
            <a:off x="757955" y="2188387"/>
            <a:ext cx="4407271"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pt-BR" sz="2800" b="0" i="0" u="none" strike="noStrike" kern="1200" cap="none" spc="0" normalizeH="0" baseline="0" noProof="0" dirty="0">
                <a:ln>
                  <a:noFill/>
                </a:ln>
                <a:solidFill>
                  <a:srgbClr val="002543"/>
                </a:solidFill>
                <a:effectLst/>
                <a:uLnTx/>
                <a:uFillTx/>
                <a:latin typeface="Calibri" panose="020F0502020204030204"/>
                <a:ea typeface="+mn-ea"/>
                <a:cs typeface="+mn-cs"/>
              </a:rPr>
              <a:t>Portal da Transparência</a:t>
            </a:r>
          </a:p>
        </p:txBody>
      </p:sp>
      <p:sp>
        <p:nvSpPr>
          <p:cNvPr id="9" name="CaixaDeTexto 8"/>
          <p:cNvSpPr txBox="1"/>
          <p:nvPr/>
        </p:nvSpPr>
        <p:spPr>
          <a:xfrm>
            <a:off x="5750501" y="2925939"/>
            <a:ext cx="5615838" cy="3637919"/>
          </a:xfrm>
          <a:prstGeom prst="rect">
            <a:avLst/>
          </a:prstGeom>
          <a:noFill/>
        </p:spPr>
        <p:txBody>
          <a:bodyPr wrap="square" rtlCol="0">
            <a:spAutoFit/>
          </a:bodyPr>
          <a:lstStyle/>
          <a:p>
            <a:pPr marL="0" marR="0" lvl="0" indent="0" algn="l" defTabSz="914400" rtl="0" eaLnBrk="1" fontAlgn="auto" latinLnBrk="0" hangingPunct="1">
              <a:lnSpc>
                <a:spcPct val="120000"/>
              </a:lnSpc>
              <a:spcBef>
                <a:spcPts val="0"/>
              </a:spcBef>
              <a:spcAft>
                <a:spcPts val="0"/>
              </a:spcAft>
              <a:buClrTx/>
              <a:buSzTx/>
              <a:buFontTx/>
              <a:buNone/>
              <a:tabLst/>
              <a:defRPr/>
            </a:pPr>
            <a:r>
              <a:rPr kumimoji="0" lang="pt-BR" sz="2400" b="1" i="1" u="none" strike="noStrike" kern="1200" cap="none" spc="0" normalizeH="0" baseline="0" noProof="0" dirty="0">
                <a:ln>
                  <a:noFill/>
                </a:ln>
                <a:solidFill>
                  <a:prstClr val="black">
                    <a:lumMod val="75000"/>
                    <a:lumOff val="25000"/>
                  </a:prstClr>
                </a:solidFill>
                <a:effectLst/>
                <a:uLnTx/>
                <a:uFillTx/>
                <a:latin typeface="Calibri" panose="020F0502020204030204"/>
                <a:ea typeface="+mn-ea"/>
                <a:cs typeface="+mn-cs"/>
              </a:rPr>
              <a:t>Informações sobre:</a:t>
            </a:r>
          </a:p>
          <a:p>
            <a:pPr marL="800100" marR="0" lvl="1" indent="-342900" algn="l" defTabSz="914400" rtl="0" eaLnBrk="1" fontAlgn="auto" latinLnBrk="0" hangingPunct="1">
              <a:lnSpc>
                <a:spcPct val="120000"/>
              </a:lnSpc>
              <a:spcBef>
                <a:spcPts val="0"/>
              </a:spcBef>
              <a:spcAft>
                <a:spcPts val="0"/>
              </a:spcAft>
              <a:buClrTx/>
              <a:buSzTx/>
              <a:buFont typeface="Wingdings" panose="05000000000000000000" pitchFamily="2" charset="2"/>
              <a:buChar char="§"/>
              <a:tabLst/>
              <a:defRPr/>
            </a:pPr>
            <a:r>
              <a:rPr kumimoji="0" lang="pt-BR" sz="2400" b="0" i="1" u="none" strike="noStrike" kern="1200" cap="none" spc="0" normalizeH="0" baseline="0" noProof="0" dirty="0">
                <a:ln>
                  <a:noFill/>
                </a:ln>
                <a:solidFill>
                  <a:prstClr val="black">
                    <a:lumMod val="75000"/>
                    <a:lumOff val="25000"/>
                  </a:prstClr>
                </a:solidFill>
                <a:effectLst/>
                <a:uLnTx/>
                <a:uFillTx/>
                <a:latin typeface="Calibri" panose="020F0502020204030204"/>
                <a:ea typeface="+mn-ea"/>
                <a:cs typeface="+mn-cs"/>
              </a:rPr>
              <a:t>Receitas</a:t>
            </a:r>
          </a:p>
          <a:p>
            <a:pPr marL="800100" marR="0" lvl="1" indent="-342900" algn="l" defTabSz="914400" rtl="0" eaLnBrk="1" fontAlgn="auto" latinLnBrk="0" hangingPunct="1">
              <a:lnSpc>
                <a:spcPct val="120000"/>
              </a:lnSpc>
              <a:spcBef>
                <a:spcPts val="0"/>
              </a:spcBef>
              <a:spcAft>
                <a:spcPts val="0"/>
              </a:spcAft>
              <a:buClrTx/>
              <a:buSzTx/>
              <a:buFont typeface="Wingdings" panose="05000000000000000000" pitchFamily="2" charset="2"/>
              <a:buChar char="§"/>
              <a:tabLst/>
              <a:defRPr/>
            </a:pPr>
            <a:r>
              <a:rPr kumimoji="0" lang="pt-BR" sz="2400" b="0" i="1" u="none" strike="noStrike" kern="1200" cap="none" spc="0" normalizeH="0" baseline="0" noProof="0" dirty="0">
                <a:ln>
                  <a:noFill/>
                </a:ln>
                <a:solidFill>
                  <a:prstClr val="black">
                    <a:lumMod val="75000"/>
                    <a:lumOff val="25000"/>
                  </a:prstClr>
                </a:solidFill>
                <a:effectLst/>
                <a:uLnTx/>
                <a:uFillTx/>
                <a:latin typeface="Calibri" panose="020F0502020204030204"/>
                <a:ea typeface="+mn-ea"/>
                <a:cs typeface="+mn-cs"/>
              </a:rPr>
              <a:t>Despesas</a:t>
            </a:r>
          </a:p>
          <a:p>
            <a:pPr marL="800100" marR="0" lvl="1" indent="-342900" algn="l" defTabSz="914400" rtl="0" eaLnBrk="1" fontAlgn="auto" latinLnBrk="0" hangingPunct="1">
              <a:lnSpc>
                <a:spcPct val="120000"/>
              </a:lnSpc>
              <a:spcBef>
                <a:spcPts val="0"/>
              </a:spcBef>
              <a:spcAft>
                <a:spcPts val="0"/>
              </a:spcAft>
              <a:buClrTx/>
              <a:buSzTx/>
              <a:buFont typeface="Wingdings" panose="05000000000000000000" pitchFamily="2" charset="2"/>
              <a:buChar char="§"/>
              <a:tabLst/>
              <a:defRPr/>
            </a:pPr>
            <a:r>
              <a:rPr kumimoji="0" lang="pt-BR" sz="2400" b="0" i="1" u="none" strike="noStrike" kern="1200" cap="none" spc="0" normalizeH="0" baseline="0" noProof="0" dirty="0">
                <a:ln>
                  <a:noFill/>
                </a:ln>
                <a:solidFill>
                  <a:prstClr val="black">
                    <a:lumMod val="75000"/>
                    <a:lumOff val="25000"/>
                  </a:prstClr>
                </a:solidFill>
                <a:effectLst/>
                <a:uLnTx/>
                <a:uFillTx/>
                <a:latin typeface="Calibri" panose="020F0502020204030204"/>
                <a:ea typeface="+mn-ea"/>
                <a:cs typeface="+mn-cs"/>
              </a:rPr>
              <a:t>Transferências e convênios</a:t>
            </a:r>
          </a:p>
          <a:p>
            <a:pPr marL="800100" marR="0" lvl="1" indent="-342900" algn="l" defTabSz="914400" rtl="0" eaLnBrk="1" fontAlgn="auto" latinLnBrk="0" hangingPunct="1">
              <a:lnSpc>
                <a:spcPct val="120000"/>
              </a:lnSpc>
              <a:spcBef>
                <a:spcPts val="0"/>
              </a:spcBef>
              <a:spcAft>
                <a:spcPts val="0"/>
              </a:spcAft>
              <a:buClrTx/>
              <a:buSzTx/>
              <a:buFont typeface="Wingdings" panose="05000000000000000000" pitchFamily="2" charset="2"/>
              <a:buChar char="§"/>
              <a:tabLst/>
              <a:defRPr/>
            </a:pPr>
            <a:r>
              <a:rPr kumimoji="0" lang="pt-BR" sz="2400" b="0" i="1" u="none" strike="noStrike" kern="1200" cap="none" spc="0" normalizeH="0" baseline="0" noProof="0" dirty="0">
                <a:ln>
                  <a:noFill/>
                </a:ln>
                <a:solidFill>
                  <a:prstClr val="black">
                    <a:lumMod val="75000"/>
                    <a:lumOff val="25000"/>
                  </a:prstClr>
                </a:solidFill>
                <a:effectLst/>
                <a:uLnTx/>
                <a:uFillTx/>
                <a:latin typeface="Calibri" panose="020F0502020204030204"/>
                <a:ea typeface="+mn-ea"/>
                <a:cs typeface="+mn-cs"/>
              </a:rPr>
              <a:t>Programas sociais</a:t>
            </a:r>
          </a:p>
          <a:p>
            <a:pPr marL="800100" marR="0" lvl="1" indent="-342900" algn="l" defTabSz="914400" rtl="0" eaLnBrk="1" fontAlgn="auto" latinLnBrk="0" hangingPunct="1">
              <a:lnSpc>
                <a:spcPct val="120000"/>
              </a:lnSpc>
              <a:spcBef>
                <a:spcPts val="0"/>
              </a:spcBef>
              <a:spcAft>
                <a:spcPts val="0"/>
              </a:spcAft>
              <a:buClrTx/>
              <a:buSzTx/>
              <a:buFont typeface="Wingdings" panose="05000000000000000000" pitchFamily="2" charset="2"/>
              <a:buChar char="§"/>
              <a:tabLst/>
              <a:defRPr/>
            </a:pPr>
            <a:r>
              <a:rPr kumimoji="0" lang="pt-BR" sz="2400" b="0" i="1" u="none" strike="noStrike" kern="1200" cap="none" spc="0" normalizeH="0" baseline="0" noProof="0" dirty="0">
                <a:ln>
                  <a:noFill/>
                </a:ln>
                <a:solidFill>
                  <a:prstClr val="black">
                    <a:lumMod val="75000"/>
                    <a:lumOff val="25000"/>
                  </a:prstClr>
                </a:solidFill>
                <a:effectLst/>
                <a:uLnTx/>
                <a:uFillTx/>
                <a:latin typeface="Calibri" panose="020F0502020204030204"/>
                <a:ea typeface="+mn-ea"/>
                <a:cs typeface="+mn-cs"/>
              </a:rPr>
              <a:t>Cartões de crédito do governo</a:t>
            </a:r>
          </a:p>
          <a:p>
            <a:pPr marL="800100" marR="0" lvl="1" indent="-342900" algn="l" defTabSz="914400" rtl="0" eaLnBrk="1" fontAlgn="auto" latinLnBrk="0" hangingPunct="1">
              <a:lnSpc>
                <a:spcPct val="120000"/>
              </a:lnSpc>
              <a:spcBef>
                <a:spcPts val="0"/>
              </a:spcBef>
              <a:spcAft>
                <a:spcPts val="0"/>
              </a:spcAft>
              <a:buClrTx/>
              <a:buSzTx/>
              <a:buFont typeface="Wingdings" panose="05000000000000000000" pitchFamily="2" charset="2"/>
              <a:buChar char="§"/>
              <a:tabLst/>
              <a:defRPr/>
            </a:pPr>
            <a:r>
              <a:rPr kumimoji="0" lang="pt-BR" sz="2400" b="0" i="1" u="none" strike="noStrike" kern="1200" cap="none" spc="0" normalizeH="0" baseline="0" noProof="0" dirty="0">
                <a:ln>
                  <a:noFill/>
                </a:ln>
                <a:solidFill>
                  <a:prstClr val="black">
                    <a:lumMod val="75000"/>
                    <a:lumOff val="25000"/>
                  </a:prstClr>
                </a:solidFill>
                <a:effectLst/>
                <a:uLnTx/>
                <a:uFillTx/>
                <a:latin typeface="Calibri" panose="020F0502020204030204"/>
                <a:ea typeface="+mn-ea"/>
                <a:cs typeface="+mn-cs"/>
              </a:rPr>
              <a:t>Sanções administrativas</a:t>
            </a:r>
          </a:p>
          <a:p>
            <a:pPr marL="800100" marR="0" lvl="1" indent="-342900" algn="l" defTabSz="914400" rtl="0" eaLnBrk="1" fontAlgn="auto" latinLnBrk="0" hangingPunct="1">
              <a:lnSpc>
                <a:spcPct val="120000"/>
              </a:lnSpc>
              <a:spcBef>
                <a:spcPts val="0"/>
              </a:spcBef>
              <a:spcAft>
                <a:spcPts val="0"/>
              </a:spcAft>
              <a:buClrTx/>
              <a:buSzTx/>
              <a:buFont typeface="Wingdings" panose="05000000000000000000" pitchFamily="2" charset="2"/>
              <a:buChar char="§"/>
              <a:tabLst/>
              <a:defRPr/>
            </a:pPr>
            <a:r>
              <a:rPr kumimoji="0" lang="pt-BR" sz="2400" b="0" i="1" u="none" strike="noStrike" kern="1200" cap="none" spc="0" normalizeH="0" baseline="0" noProof="0" dirty="0">
                <a:ln>
                  <a:noFill/>
                </a:ln>
                <a:solidFill>
                  <a:prstClr val="black">
                    <a:lumMod val="75000"/>
                    <a:lumOff val="25000"/>
                  </a:prstClr>
                </a:solidFill>
                <a:effectLst/>
                <a:uLnTx/>
                <a:uFillTx/>
                <a:latin typeface="Calibri" panose="020F0502020204030204"/>
                <a:ea typeface="+mn-ea"/>
                <a:cs typeface="+mn-cs"/>
              </a:rPr>
              <a:t>Servidores públicos</a:t>
            </a:r>
          </a:p>
        </p:txBody>
      </p:sp>
      <p:pic>
        <p:nvPicPr>
          <p:cNvPr id="10" name="Imagem 9" descr="Portal da Transparência nos Recursos Públicos Federais - Google Chrome"/>
          <p:cNvPicPr>
            <a:picLocks noChangeAspect="1"/>
          </p:cNvPicPr>
          <p:nvPr/>
        </p:nvPicPr>
        <p:blipFill rotWithShape="1">
          <a:blip r:embed="rId2">
            <a:extLst>
              <a:ext uri="{28A0092B-C50C-407E-A947-70E740481C1C}">
                <a14:useLocalDpi xmlns:a14="http://schemas.microsoft.com/office/drawing/2010/main" val="0"/>
              </a:ext>
            </a:extLst>
          </a:blip>
          <a:srcRect l="13903" r="13658"/>
          <a:stretch/>
        </p:blipFill>
        <p:spPr>
          <a:xfrm>
            <a:off x="757955" y="2925939"/>
            <a:ext cx="4661914" cy="3620047"/>
          </a:xfrm>
          <a:prstGeom prst="rect">
            <a:avLst/>
          </a:prstGeom>
        </p:spPr>
      </p:pic>
      <p:pic>
        <p:nvPicPr>
          <p:cNvPr id="8" name="Imagem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85683"/>
            <a:ext cx="12193922" cy="6856921"/>
          </a:xfrm>
          <a:prstGeom prst="rect">
            <a:avLst/>
          </a:prstGeom>
        </p:spPr>
      </p:pic>
    </p:spTree>
    <p:extLst>
      <p:ext uri="{BB962C8B-B14F-4D97-AF65-F5344CB8AC3E}">
        <p14:creationId xmlns:p14="http://schemas.microsoft.com/office/powerpoint/2010/main" val="330068420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ítulo 2"/>
          <p:cNvSpPr txBox="1">
            <a:spLocks/>
          </p:cNvSpPr>
          <p:nvPr/>
        </p:nvSpPr>
        <p:spPr>
          <a:xfrm>
            <a:off x="476607" y="1249175"/>
            <a:ext cx="11132799" cy="695372"/>
          </a:xfrm>
          <a:prstGeom prst="rect">
            <a:avLst/>
          </a:prstGeom>
        </p:spPr>
        <p:txBody>
          <a:bodyPr vert="horz" lIns="91440" tIns="45720" rIns="91440" bIns="45720" rtlCol="0">
            <a:normAutofit lnSpcReduction="10000"/>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marL="0" marR="0" lvl="0" indent="0" algn="l" defTabSz="914400" rtl="0" eaLnBrk="1" fontAlgn="auto" latinLnBrk="0" hangingPunct="1">
              <a:lnSpc>
                <a:spcPct val="150000"/>
              </a:lnSpc>
              <a:spcBef>
                <a:spcPct val="20000"/>
              </a:spcBef>
              <a:spcAft>
                <a:spcPts val="0"/>
              </a:spcAft>
              <a:buClrTx/>
              <a:buSzTx/>
              <a:buFont typeface="Arial" panose="020B0604020202020204" pitchFamily="34" charset="0"/>
              <a:buNone/>
              <a:tabLst/>
              <a:defRPr/>
            </a:pPr>
            <a:r>
              <a:rPr kumimoji="0" lang="pt-BR" sz="2800" b="1" i="0" u="none" strike="noStrike" kern="1200" cap="none" spc="0" normalizeH="0" baseline="0" noProof="0" dirty="0">
                <a:ln>
                  <a:noFill/>
                </a:ln>
                <a:solidFill>
                  <a:prstClr val="black">
                    <a:lumMod val="75000"/>
                    <a:lumOff val="25000"/>
                  </a:prstClr>
                </a:solidFill>
                <a:effectLst/>
                <a:uLnTx/>
                <a:uFillTx/>
                <a:latin typeface="Calibri" panose="020F0502020204030204"/>
                <a:ea typeface="+mn-ea"/>
                <a:cs typeface="+mn-cs"/>
              </a:rPr>
              <a:t>PROMOÇÃO DA TRANSPARÊNCIA</a:t>
            </a:r>
          </a:p>
        </p:txBody>
      </p:sp>
      <p:sp>
        <p:nvSpPr>
          <p:cNvPr id="6" name="CaixaDeTexto 5"/>
          <p:cNvSpPr txBox="1"/>
          <p:nvPr/>
        </p:nvSpPr>
        <p:spPr>
          <a:xfrm>
            <a:off x="757955" y="2188387"/>
            <a:ext cx="7240151"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pt-BR" sz="2800" b="0" i="0" u="none" strike="noStrike" kern="1200" cap="none" spc="0" normalizeH="0" baseline="0" noProof="0" dirty="0">
                <a:ln>
                  <a:noFill/>
                </a:ln>
                <a:solidFill>
                  <a:srgbClr val="002543"/>
                </a:solidFill>
                <a:effectLst/>
                <a:uLnTx/>
                <a:uFillTx/>
                <a:latin typeface="Calibri" panose="020F0502020204030204"/>
                <a:ea typeface="+mn-ea"/>
                <a:cs typeface="+mn-cs"/>
              </a:rPr>
              <a:t>Números do Portal</a:t>
            </a:r>
          </a:p>
        </p:txBody>
      </p:sp>
      <p:sp>
        <p:nvSpPr>
          <p:cNvPr id="16" name="CaixaDeTexto 15"/>
          <p:cNvSpPr txBox="1"/>
          <p:nvPr/>
        </p:nvSpPr>
        <p:spPr>
          <a:xfrm>
            <a:off x="1726851" y="3401997"/>
            <a:ext cx="3058693" cy="643894"/>
          </a:xfrm>
          <a:prstGeom prst="rect">
            <a:avLst/>
          </a:prstGeom>
          <a:noFill/>
        </p:spPr>
        <p:txBody>
          <a:bodyPr wrap="square" rtlCol="0">
            <a:spAutoFit/>
          </a:bodyPr>
          <a:lstStyle/>
          <a:p>
            <a:pPr marL="0" marR="0" lvl="0" indent="0" algn="l" defTabSz="914400" rtl="0" eaLnBrk="1" fontAlgn="auto" latinLnBrk="0" hangingPunct="1">
              <a:lnSpc>
                <a:spcPct val="120000"/>
              </a:lnSpc>
              <a:spcBef>
                <a:spcPts val="0"/>
              </a:spcBef>
              <a:spcAft>
                <a:spcPts val="0"/>
              </a:spcAft>
              <a:buClrTx/>
              <a:buSzTx/>
              <a:buFontTx/>
              <a:buNone/>
              <a:tabLst/>
              <a:defRPr/>
            </a:pPr>
            <a:r>
              <a:rPr kumimoji="0" lang="pt-BR" sz="3200" b="0" i="1" u="none" strike="noStrike" kern="1200" cap="none" spc="0" normalizeH="0" baseline="0" noProof="0" dirty="0">
                <a:ln>
                  <a:noFill/>
                </a:ln>
                <a:solidFill>
                  <a:srgbClr val="00B050"/>
                </a:solidFill>
                <a:effectLst/>
                <a:uLnTx/>
                <a:uFillTx/>
                <a:latin typeface="Calibri" panose="020F0502020204030204"/>
                <a:ea typeface="+mn-ea"/>
                <a:cs typeface="+mn-cs"/>
              </a:rPr>
              <a:t>21,6 milhões</a:t>
            </a:r>
          </a:p>
        </p:txBody>
      </p:sp>
      <p:sp>
        <p:nvSpPr>
          <p:cNvPr id="17" name="CaixaDeTexto 16"/>
          <p:cNvSpPr txBox="1"/>
          <p:nvPr/>
        </p:nvSpPr>
        <p:spPr>
          <a:xfrm>
            <a:off x="3994675" y="3441690"/>
            <a:ext cx="3193248" cy="609398"/>
          </a:xfrm>
          <a:prstGeom prst="rect">
            <a:avLst/>
          </a:prstGeom>
          <a:noFill/>
        </p:spPr>
        <p:txBody>
          <a:bodyPr wrap="square" rtlCol="0">
            <a:spAutoFit/>
          </a:bodyPr>
          <a:lstStyle/>
          <a:p>
            <a:pPr marL="0" marR="0" lvl="0" indent="0" algn="l" defTabSz="914400" rtl="0" eaLnBrk="1" fontAlgn="auto" latinLnBrk="0" hangingPunct="1">
              <a:lnSpc>
                <a:spcPct val="120000"/>
              </a:lnSpc>
              <a:spcBef>
                <a:spcPts val="0"/>
              </a:spcBef>
              <a:spcAft>
                <a:spcPts val="0"/>
              </a:spcAft>
              <a:buClrTx/>
              <a:buSzTx/>
              <a:buFontTx/>
              <a:buNone/>
              <a:tabLst/>
              <a:defRPr/>
            </a:pPr>
            <a:r>
              <a:rPr kumimoji="0" lang="pt-BR" sz="2800" b="0" i="1" u="none" strike="noStrike" kern="1200" cap="none" spc="0" normalizeH="0" baseline="0" noProof="0" dirty="0">
                <a:ln>
                  <a:noFill/>
                </a:ln>
                <a:solidFill>
                  <a:prstClr val="black">
                    <a:lumMod val="75000"/>
                    <a:lumOff val="25000"/>
                  </a:prstClr>
                </a:solidFill>
                <a:effectLst/>
                <a:uLnTx/>
                <a:uFillTx/>
                <a:latin typeface="Calibri" panose="020F0502020204030204"/>
                <a:ea typeface="+mn-ea"/>
                <a:cs typeface="+mn-cs"/>
              </a:rPr>
              <a:t>de visitas em 2016</a:t>
            </a:r>
          </a:p>
        </p:txBody>
      </p:sp>
      <p:sp>
        <p:nvSpPr>
          <p:cNvPr id="18" name="CaixaDeTexto 17"/>
          <p:cNvSpPr txBox="1"/>
          <p:nvPr/>
        </p:nvSpPr>
        <p:spPr>
          <a:xfrm>
            <a:off x="2543844" y="4226255"/>
            <a:ext cx="1716386" cy="643894"/>
          </a:xfrm>
          <a:prstGeom prst="rect">
            <a:avLst/>
          </a:prstGeom>
          <a:noFill/>
        </p:spPr>
        <p:txBody>
          <a:bodyPr wrap="square" rtlCol="0">
            <a:spAutoFit/>
          </a:bodyPr>
          <a:lstStyle/>
          <a:p>
            <a:pPr marL="0" marR="0" lvl="0" indent="0" algn="l" defTabSz="914400" rtl="0" eaLnBrk="1" fontAlgn="auto" latinLnBrk="0" hangingPunct="1">
              <a:lnSpc>
                <a:spcPct val="120000"/>
              </a:lnSpc>
              <a:spcBef>
                <a:spcPts val="0"/>
              </a:spcBef>
              <a:spcAft>
                <a:spcPts val="0"/>
              </a:spcAft>
              <a:buClrTx/>
              <a:buSzTx/>
              <a:buFontTx/>
              <a:buNone/>
              <a:tabLst/>
              <a:defRPr/>
            </a:pPr>
            <a:r>
              <a:rPr kumimoji="0" lang="pt-BR" sz="3200" b="0" i="1" u="none" strike="noStrike" kern="1200" cap="none" spc="0" normalizeH="0" baseline="0" noProof="0" dirty="0">
                <a:ln>
                  <a:noFill/>
                </a:ln>
                <a:solidFill>
                  <a:srgbClr val="00B050"/>
                </a:solidFill>
                <a:effectLst/>
                <a:uLnTx/>
                <a:uFillTx/>
                <a:latin typeface="Calibri" panose="020F0502020204030204"/>
                <a:ea typeface="+mn-ea"/>
                <a:cs typeface="+mn-cs"/>
              </a:rPr>
              <a:t>949 mil</a:t>
            </a:r>
          </a:p>
        </p:txBody>
      </p:sp>
      <p:sp>
        <p:nvSpPr>
          <p:cNvPr id="19" name="CaixaDeTexto 18"/>
          <p:cNvSpPr txBox="1"/>
          <p:nvPr/>
        </p:nvSpPr>
        <p:spPr>
          <a:xfrm>
            <a:off x="3994675" y="4265948"/>
            <a:ext cx="6283643" cy="609398"/>
          </a:xfrm>
          <a:prstGeom prst="rect">
            <a:avLst/>
          </a:prstGeom>
          <a:noFill/>
        </p:spPr>
        <p:txBody>
          <a:bodyPr wrap="square" rtlCol="0">
            <a:spAutoFit/>
          </a:bodyPr>
          <a:lstStyle/>
          <a:p>
            <a:pPr marL="0" marR="0" lvl="0" indent="0" algn="l" defTabSz="914400" rtl="0" eaLnBrk="1" fontAlgn="auto" latinLnBrk="0" hangingPunct="1">
              <a:lnSpc>
                <a:spcPct val="120000"/>
              </a:lnSpc>
              <a:spcBef>
                <a:spcPts val="0"/>
              </a:spcBef>
              <a:spcAft>
                <a:spcPts val="0"/>
              </a:spcAft>
              <a:buClrTx/>
              <a:buSzTx/>
              <a:buFontTx/>
              <a:buNone/>
              <a:tabLst/>
              <a:defRPr/>
            </a:pPr>
            <a:r>
              <a:rPr kumimoji="0" lang="pt-BR" sz="2800" b="0" i="1" u="none" strike="noStrike" kern="1200" cap="none" spc="0" normalizeH="0" baseline="0" noProof="0" dirty="0">
                <a:ln>
                  <a:noFill/>
                </a:ln>
                <a:solidFill>
                  <a:prstClr val="black">
                    <a:lumMod val="75000"/>
                    <a:lumOff val="25000"/>
                  </a:prstClr>
                </a:solidFill>
                <a:effectLst/>
                <a:uLnTx/>
                <a:uFillTx/>
                <a:latin typeface="Calibri" panose="020F0502020204030204"/>
                <a:ea typeface="+mn-ea"/>
                <a:cs typeface="+mn-cs"/>
              </a:rPr>
              <a:t>visitantes mensais, em média, em 2016</a:t>
            </a:r>
          </a:p>
        </p:txBody>
      </p:sp>
      <p:sp>
        <p:nvSpPr>
          <p:cNvPr id="20" name="CaixaDeTexto 19"/>
          <p:cNvSpPr txBox="1"/>
          <p:nvPr/>
        </p:nvSpPr>
        <p:spPr>
          <a:xfrm>
            <a:off x="3435942" y="5070658"/>
            <a:ext cx="3027754" cy="643894"/>
          </a:xfrm>
          <a:prstGeom prst="rect">
            <a:avLst/>
          </a:prstGeom>
          <a:noFill/>
        </p:spPr>
        <p:txBody>
          <a:bodyPr wrap="square" rtlCol="0">
            <a:spAutoFit/>
          </a:bodyPr>
          <a:lstStyle/>
          <a:p>
            <a:pPr marL="0" marR="0" lvl="0" indent="0" algn="l" defTabSz="914400" rtl="0" eaLnBrk="1" fontAlgn="auto" latinLnBrk="0" hangingPunct="1">
              <a:lnSpc>
                <a:spcPct val="120000"/>
              </a:lnSpc>
              <a:spcBef>
                <a:spcPts val="0"/>
              </a:spcBef>
              <a:spcAft>
                <a:spcPts val="0"/>
              </a:spcAft>
              <a:buClrTx/>
              <a:buSzTx/>
              <a:buFontTx/>
              <a:buNone/>
              <a:tabLst/>
              <a:defRPr/>
            </a:pPr>
            <a:r>
              <a:rPr kumimoji="0" lang="pt-BR" sz="3200" b="0" i="1" u="none" strike="noStrike" kern="1200" cap="none" spc="0" normalizeH="0" baseline="0" noProof="0" dirty="0">
                <a:ln>
                  <a:noFill/>
                </a:ln>
                <a:solidFill>
                  <a:srgbClr val="00B050"/>
                </a:solidFill>
                <a:effectLst/>
                <a:uLnTx/>
                <a:uFillTx/>
                <a:latin typeface="Calibri" panose="020F0502020204030204"/>
                <a:ea typeface="+mn-ea"/>
                <a:cs typeface="+mn-cs"/>
              </a:rPr>
              <a:t>230 milhões de </a:t>
            </a:r>
          </a:p>
        </p:txBody>
      </p:sp>
      <p:sp>
        <p:nvSpPr>
          <p:cNvPr id="21" name="CaixaDeTexto 20"/>
          <p:cNvSpPr txBox="1"/>
          <p:nvPr/>
        </p:nvSpPr>
        <p:spPr>
          <a:xfrm>
            <a:off x="6030030" y="5107591"/>
            <a:ext cx="4248288" cy="609398"/>
          </a:xfrm>
          <a:prstGeom prst="rect">
            <a:avLst/>
          </a:prstGeom>
          <a:noFill/>
        </p:spPr>
        <p:txBody>
          <a:bodyPr wrap="square" rtlCol="0">
            <a:spAutoFit/>
          </a:bodyPr>
          <a:lstStyle/>
          <a:p>
            <a:pPr marL="0" marR="0" lvl="0" indent="0" algn="l" defTabSz="914400" rtl="0" eaLnBrk="1" fontAlgn="auto" latinLnBrk="0" hangingPunct="1">
              <a:lnSpc>
                <a:spcPct val="120000"/>
              </a:lnSpc>
              <a:spcBef>
                <a:spcPts val="0"/>
              </a:spcBef>
              <a:spcAft>
                <a:spcPts val="0"/>
              </a:spcAft>
              <a:buClrTx/>
              <a:buSzTx/>
              <a:buFontTx/>
              <a:buNone/>
              <a:tabLst/>
              <a:defRPr/>
            </a:pPr>
            <a:r>
              <a:rPr kumimoji="0" lang="pt-BR" sz="2800" b="0" i="1" u="none" strike="noStrike" kern="1200" cap="none" spc="0" normalizeH="0" baseline="0" noProof="0" dirty="0">
                <a:ln>
                  <a:noFill/>
                </a:ln>
                <a:solidFill>
                  <a:prstClr val="black">
                    <a:lumMod val="75000"/>
                    <a:lumOff val="25000"/>
                  </a:prstClr>
                </a:solidFill>
                <a:effectLst/>
                <a:uLnTx/>
                <a:uFillTx/>
                <a:latin typeface="Calibri" panose="020F0502020204030204"/>
                <a:ea typeface="+mn-ea"/>
                <a:cs typeface="+mn-cs"/>
              </a:rPr>
              <a:t>páginas vistas em 2016</a:t>
            </a:r>
          </a:p>
        </p:txBody>
      </p:sp>
      <p:pic>
        <p:nvPicPr>
          <p:cNvPr id="10" name="Imagem 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3229"/>
            <a:ext cx="12193922" cy="6856921"/>
          </a:xfrm>
          <a:prstGeom prst="rect">
            <a:avLst/>
          </a:prstGeom>
        </p:spPr>
      </p:pic>
    </p:spTree>
    <p:extLst>
      <p:ext uri="{BB962C8B-B14F-4D97-AF65-F5344CB8AC3E}">
        <p14:creationId xmlns:p14="http://schemas.microsoft.com/office/powerpoint/2010/main" val="259693868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ítulo 2"/>
          <p:cNvSpPr txBox="1">
            <a:spLocks/>
          </p:cNvSpPr>
          <p:nvPr/>
        </p:nvSpPr>
        <p:spPr>
          <a:xfrm>
            <a:off x="476607" y="1249175"/>
            <a:ext cx="11132799" cy="695372"/>
          </a:xfrm>
          <a:prstGeom prst="rect">
            <a:avLst/>
          </a:prstGeom>
        </p:spPr>
        <p:txBody>
          <a:bodyPr vert="horz" lIns="91440" tIns="45720" rIns="91440" bIns="45720" rtlCol="0">
            <a:normAutofit lnSpcReduction="10000"/>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marL="0" marR="0" lvl="0" indent="0" algn="l" defTabSz="914400" rtl="0" eaLnBrk="1" fontAlgn="auto" latinLnBrk="0" hangingPunct="1">
              <a:lnSpc>
                <a:spcPct val="150000"/>
              </a:lnSpc>
              <a:spcBef>
                <a:spcPct val="20000"/>
              </a:spcBef>
              <a:spcAft>
                <a:spcPts val="0"/>
              </a:spcAft>
              <a:buClrTx/>
              <a:buSzTx/>
              <a:buFont typeface="Arial" panose="020B0604020202020204" pitchFamily="34" charset="0"/>
              <a:buNone/>
              <a:tabLst/>
              <a:defRPr/>
            </a:pPr>
            <a:r>
              <a:rPr kumimoji="0" lang="pt-BR" sz="2800" b="1" i="0" u="none" strike="noStrike" kern="1200" cap="none" spc="0" normalizeH="0" baseline="0" noProof="0" dirty="0">
                <a:ln>
                  <a:noFill/>
                </a:ln>
                <a:solidFill>
                  <a:prstClr val="black">
                    <a:lumMod val="75000"/>
                    <a:lumOff val="25000"/>
                  </a:prstClr>
                </a:solidFill>
                <a:effectLst/>
                <a:uLnTx/>
                <a:uFillTx/>
                <a:latin typeface="Calibri" panose="020F0502020204030204"/>
                <a:ea typeface="+mn-ea"/>
                <a:cs typeface="+mn-cs"/>
              </a:rPr>
              <a:t>PROMOÇÃO DA TRANSPARÊNCIA</a:t>
            </a:r>
          </a:p>
        </p:txBody>
      </p:sp>
      <p:sp>
        <p:nvSpPr>
          <p:cNvPr id="6" name="CaixaDeTexto 5"/>
          <p:cNvSpPr txBox="1"/>
          <p:nvPr/>
        </p:nvSpPr>
        <p:spPr>
          <a:xfrm>
            <a:off x="757955" y="2188387"/>
            <a:ext cx="7240151"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pt-BR" sz="2800" b="0" i="0" u="none" strike="noStrike" kern="1200" cap="none" spc="0" normalizeH="0" baseline="0" noProof="0" dirty="0">
                <a:ln>
                  <a:noFill/>
                </a:ln>
                <a:solidFill>
                  <a:srgbClr val="002543"/>
                </a:solidFill>
                <a:effectLst/>
                <a:uLnTx/>
                <a:uFillTx/>
                <a:latin typeface="Calibri" panose="020F0502020204030204"/>
                <a:ea typeface="+mn-ea"/>
                <a:cs typeface="+mn-cs"/>
              </a:rPr>
              <a:t>Impacto do Portal da Transparência</a:t>
            </a:r>
          </a:p>
        </p:txBody>
      </p:sp>
      <p:sp>
        <p:nvSpPr>
          <p:cNvPr id="7" name="CaixaDeTexto 6"/>
          <p:cNvSpPr txBox="1"/>
          <p:nvPr/>
        </p:nvSpPr>
        <p:spPr>
          <a:xfrm>
            <a:off x="8775167" y="4941567"/>
            <a:ext cx="2887051" cy="574901"/>
          </a:xfrm>
          <a:prstGeom prst="rect">
            <a:avLst/>
          </a:prstGeom>
          <a:noFill/>
        </p:spPr>
        <p:txBody>
          <a:bodyPr wrap="square" rtlCol="0">
            <a:spAutoFit/>
          </a:bodyPr>
          <a:lstStyle/>
          <a:p>
            <a:pPr marL="0" marR="0" lvl="0" indent="0" algn="ctr" defTabSz="914400" rtl="0" eaLnBrk="1" fontAlgn="auto" latinLnBrk="0" hangingPunct="1">
              <a:lnSpc>
                <a:spcPct val="120000"/>
              </a:lnSpc>
              <a:spcBef>
                <a:spcPts val="0"/>
              </a:spcBef>
              <a:spcAft>
                <a:spcPts val="0"/>
              </a:spcAft>
              <a:buClrTx/>
              <a:buSzTx/>
              <a:buFontTx/>
              <a:buNone/>
              <a:tabLst/>
              <a:defRPr/>
            </a:pPr>
            <a:r>
              <a:rPr kumimoji="0" lang="pt-BR" sz="2800" b="1" i="1" u="none" strike="noStrike" kern="1200" cap="none" spc="0" normalizeH="0" baseline="0" noProof="0" dirty="0">
                <a:ln>
                  <a:noFill/>
                </a:ln>
                <a:solidFill>
                  <a:srgbClr val="5B9BD5">
                    <a:lumMod val="75000"/>
                  </a:srgbClr>
                </a:solidFill>
                <a:effectLst/>
                <a:uLnTx/>
                <a:uFillTx/>
                <a:latin typeface="Calibri" panose="020F0502020204030204"/>
                <a:ea typeface="+mn-ea"/>
                <a:cs typeface="+mn-cs"/>
              </a:rPr>
              <a:t>R$ 52.016.497,71</a:t>
            </a:r>
          </a:p>
        </p:txBody>
      </p:sp>
      <p:sp>
        <p:nvSpPr>
          <p:cNvPr id="8" name="CaixaDeTexto 7"/>
          <p:cNvSpPr txBox="1"/>
          <p:nvPr/>
        </p:nvSpPr>
        <p:spPr>
          <a:xfrm>
            <a:off x="757955" y="2741624"/>
            <a:ext cx="10851451" cy="830997"/>
          </a:xfrm>
          <a:prstGeom prst="rect">
            <a:avLst/>
          </a:prstGeom>
          <a:noFill/>
        </p:spPr>
        <p:txBody>
          <a:bodyPr wrap="square" rtlCol="0">
            <a:spAutoFit/>
          </a:bodyPr>
          <a:lstStyle/>
          <a:p>
            <a:pPr marL="0" marR="0" lvl="0" indent="0" algn="l" defTabSz="914400" rtl="0" eaLnBrk="1" fontAlgn="auto" latinLnBrk="0" hangingPunct="1">
              <a:lnSpc>
                <a:spcPct val="120000"/>
              </a:lnSpc>
              <a:spcBef>
                <a:spcPts val="0"/>
              </a:spcBef>
              <a:spcAft>
                <a:spcPts val="0"/>
              </a:spcAft>
              <a:buClrTx/>
              <a:buSzTx/>
              <a:buFontTx/>
              <a:buNone/>
              <a:tabLst/>
              <a:defRPr/>
            </a:pPr>
            <a:r>
              <a:rPr kumimoji="0" lang="pt-BR" sz="2000" b="0" i="1" u="none" strike="noStrike" kern="1200" cap="none" spc="0" normalizeH="0" baseline="0" noProof="0" dirty="0">
                <a:ln>
                  <a:noFill/>
                </a:ln>
                <a:solidFill>
                  <a:prstClr val="black">
                    <a:lumMod val="75000"/>
                    <a:lumOff val="25000"/>
                  </a:prstClr>
                </a:solidFill>
                <a:effectLst/>
                <a:uLnTx/>
                <a:uFillTx/>
                <a:latin typeface="Calibri" panose="020F0502020204030204"/>
                <a:ea typeface="+mn-ea"/>
                <a:cs typeface="+mn-cs"/>
              </a:rPr>
              <a:t>Redução de gastos após repercussão na mídia de informações do Portal sobre gastos com os cartões de pagamento do governo federal no final de </a:t>
            </a:r>
            <a:r>
              <a:rPr kumimoji="0" lang="pt-BR" sz="2000" b="1" i="1" u="none" strike="noStrike" kern="1200" cap="none" spc="0" normalizeH="0" baseline="0" noProof="0" dirty="0">
                <a:ln>
                  <a:noFill/>
                </a:ln>
                <a:solidFill>
                  <a:prstClr val="black">
                    <a:lumMod val="75000"/>
                    <a:lumOff val="25000"/>
                  </a:prstClr>
                </a:solidFill>
                <a:effectLst/>
                <a:uLnTx/>
                <a:uFillTx/>
                <a:latin typeface="Calibri" panose="020F0502020204030204"/>
                <a:ea typeface="+mn-ea"/>
                <a:cs typeface="+mn-cs"/>
              </a:rPr>
              <a:t>2007</a:t>
            </a:r>
            <a:endParaRPr kumimoji="0" lang="pt-BR" sz="2000" b="0" i="1" u="none" strike="noStrike" kern="1200" cap="none" spc="0" normalizeH="0" baseline="0" noProof="0" dirty="0">
              <a:ln>
                <a:noFill/>
              </a:ln>
              <a:solidFill>
                <a:prstClr val="black">
                  <a:lumMod val="75000"/>
                  <a:lumOff val="25000"/>
                </a:prstClr>
              </a:solidFill>
              <a:effectLst/>
              <a:uLnTx/>
              <a:uFillTx/>
              <a:latin typeface="Calibri" panose="020F0502020204030204"/>
              <a:ea typeface="+mn-ea"/>
              <a:cs typeface="+mn-cs"/>
            </a:endParaRPr>
          </a:p>
        </p:txBody>
      </p:sp>
      <p:sp>
        <p:nvSpPr>
          <p:cNvPr id="11" name="Título 1"/>
          <p:cNvSpPr>
            <a:spLocks noGrp="1"/>
          </p:cNvSpPr>
          <p:nvPr/>
        </p:nvSpPr>
        <p:spPr>
          <a:xfrm>
            <a:off x="545294" y="4381096"/>
            <a:ext cx="3615224" cy="448318"/>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pt-BR" sz="2400" b="0" i="1" u="none" strike="noStrike" kern="1200" cap="none" spc="0" normalizeH="0" baseline="0" noProof="0" dirty="0">
                <a:ln>
                  <a:noFill/>
                </a:ln>
                <a:solidFill>
                  <a:prstClr val="black">
                    <a:lumMod val="75000"/>
                    <a:lumOff val="25000"/>
                  </a:prstClr>
                </a:solidFill>
                <a:effectLst/>
                <a:uLnTx/>
                <a:uFillTx/>
                <a:latin typeface="Calibri" panose="020F0502020204030204"/>
                <a:ea typeface="+mj-ea"/>
                <a:cs typeface="+mj-cs"/>
              </a:rPr>
              <a:t>Gastos com CPGF em 2007</a:t>
            </a:r>
          </a:p>
        </p:txBody>
      </p:sp>
      <p:sp>
        <p:nvSpPr>
          <p:cNvPr id="12" name="Título 1"/>
          <p:cNvSpPr txBox="1">
            <a:spLocks/>
          </p:cNvSpPr>
          <p:nvPr/>
        </p:nvSpPr>
        <p:spPr>
          <a:xfrm>
            <a:off x="4451167" y="4369698"/>
            <a:ext cx="3651252" cy="459716"/>
          </a:xfrm>
          <a:prstGeom prst="rect">
            <a:avLst/>
          </a:prstGeom>
        </p:spPr>
        <p:txBody>
          <a:bodyPr vert="horz" lIns="91440" tIns="45720" rIns="91440" bIns="45720" rtlCol="0" anchor="b">
            <a:normAutofit/>
          </a:bodyPr>
          <a:lst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pt-BR" sz="2400" b="0" i="1" u="none" strike="noStrike" kern="1200" cap="none" spc="0" normalizeH="0" baseline="0" noProof="0" dirty="0">
                <a:ln>
                  <a:noFill/>
                </a:ln>
                <a:solidFill>
                  <a:prstClr val="black">
                    <a:lumMod val="75000"/>
                    <a:lumOff val="25000"/>
                  </a:prstClr>
                </a:solidFill>
                <a:effectLst/>
                <a:uLnTx/>
                <a:uFillTx/>
                <a:latin typeface="Calibri" panose="020F0502020204030204"/>
                <a:ea typeface="+mn-ea"/>
                <a:cs typeface="+mn-cs"/>
              </a:rPr>
              <a:t>Média de gastos 2008-2015</a:t>
            </a:r>
          </a:p>
        </p:txBody>
      </p:sp>
      <p:sp>
        <p:nvSpPr>
          <p:cNvPr id="13" name="Título 1"/>
          <p:cNvSpPr txBox="1">
            <a:spLocks/>
          </p:cNvSpPr>
          <p:nvPr/>
        </p:nvSpPr>
        <p:spPr>
          <a:xfrm>
            <a:off x="1127817" y="4711557"/>
            <a:ext cx="2326658" cy="804911"/>
          </a:xfrm>
          <a:prstGeom prst="rect">
            <a:avLst/>
          </a:prstGeom>
        </p:spPr>
        <p:txBody>
          <a:bodyPr vert="horz" lIns="91440" tIns="45720" rIns="91440" bIns="45720" rtlCol="0" anchor="b">
            <a:normAutofit/>
          </a:bodyPr>
          <a:lst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pt-BR" sz="2800" b="1" i="1" u="none" strike="noStrike" kern="1200" cap="none" spc="0" normalizeH="0" baseline="0" noProof="0" dirty="0">
                <a:ln>
                  <a:noFill/>
                </a:ln>
                <a:solidFill>
                  <a:srgbClr val="C00000"/>
                </a:solidFill>
                <a:effectLst/>
                <a:uLnTx/>
                <a:uFillTx/>
                <a:latin typeface="Calibri" panose="020F0502020204030204"/>
                <a:ea typeface="+mn-ea"/>
                <a:cs typeface="+mn-cs"/>
              </a:rPr>
              <a:t>R$ 76.254.492</a:t>
            </a:r>
          </a:p>
        </p:txBody>
      </p:sp>
      <p:sp>
        <p:nvSpPr>
          <p:cNvPr id="14" name="Título 1"/>
          <p:cNvSpPr txBox="1">
            <a:spLocks/>
          </p:cNvSpPr>
          <p:nvPr/>
        </p:nvSpPr>
        <p:spPr>
          <a:xfrm>
            <a:off x="5058908" y="4711557"/>
            <a:ext cx="2435769" cy="804911"/>
          </a:xfrm>
          <a:prstGeom prst="rect">
            <a:avLst/>
          </a:prstGeom>
        </p:spPr>
        <p:txBody>
          <a:bodyPr vert="horz" lIns="91440" tIns="45720" rIns="91440" bIns="45720" rtlCol="0" anchor="b">
            <a:normAutofit/>
          </a:bodyPr>
          <a:lst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pt-BR" sz="2800" b="1" i="1" u="none" strike="noStrike" kern="1200" cap="none" spc="0" normalizeH="0" baseline="0" noProof="0" dirty="0">
                <a:ln>
                  <a:noFill/>
                </a:ln>
                <a:solidFill>
                  <a:prstClr val="black">
                    <a:lumMod val="75000"/>
                    <a:lumOff val="25000"/>
                  </a:prstClr>
                </a:solidFill>
                <a:effectLst/>
                <a:uLnTx/>
                <a:uFillTx/>
                <a:latin typeface="Calibri" panose="020F0502020204030204"/>
                <a:ea typeface="+mn-ea"/>
                <a:cs typeface="+mn-cs"/>
              </a:rPr>
              <a:t>R$ 62.645.305</a:t>
            </a:r>
          </a:p>
        </p:txBody>
      </p:sp>
      <p:sp>
        <p:nvSpPr>
          <p:cNvPr id="15" name="Título 1"/>
          <p:cNvSpPr txBox="1">
            <a:spLocks/>
          </p:cNvSpPr>
          <p:nvPr/>
        </p:nvSpPr>
        <p:spPr>
          <a:xfrm>
            <a:off x="8393067" y="4369698"/>
            <a:ext cx="3651252" cy="459716"/>
          </a:xfrm>
          <a:prstGeom prst="rect">
            <a:avLst/>
          </a:prstGeom>
        </p:spPr>
        <p:txBody>
          <a:bodyPr vert="horz" lIns="91440" tIns="45720" rIns="91440" bIns="45720" rtlCol="0" anchor="b">
            <a:normAutofit/>
          </a:bodyPr>
          <a:lst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pt-BR" sz="2400" b="0" i="1" u="none" strike="noStrike" kern="1200" cap="none" spc="0" normalizeH="0" baseline="0" noProof="0" dirty="0">
                <a:ln>
                  <a:noFill/>
                </a:ln>
                <a:solidFill>
                  <a:prstClr val="black">
                    <a:lumMod val="75000"/>
                    <a:lumOff val="25000"/>
                  </a:prstClr>
                </a:solidFill>
                <a:effectLst/>
                <a:uLnTx/>
                <a:uFillTx/>
                <a:latin typeface="Calibri" panose="020F0502020204030204"/>
                <a:ea typeface="+mn-ea"/>
                <a:cs typeface="+mn-cs"/>
              </a:rPr>
              <a:t>Gastos em 2016</a:t>
            </a:r>
          </a:p>
        </p:txBody>
      </p:sp>
      <p:pic>
        <p:nvPicPr>
          <p:cNvPr id="16" name="Imagem 1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22" y="1079"/>
            <a:ext cx="12193922" cy="6856921"/>
          </a:xfrm>
          <a:prstGeom prst="rect">
            <a:avLst/>
          </a:prstGeom>
        </p:spPr>
      </p:pic>
    </p:spTree>
    <p:extLst>
      <p:ext uri="{BB962C8B-B14F-4D97-AF65-F5344CB8AC3E}">
        <p14:creationId xmlns:p14="http://schemas.microsoft.com/office/powerpoint/2010/main" val="428460796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ítulo 2"/>
          <p:cNvSpPr txBox="1">
            <a:spLocks/>
          </p:cNvSpPr>
          <p:nvPr/>
        </p:nvSpPr>
        <p:spPr>
          <a:xfrm>
            <a:off x="476607" y="1249175"/>
            <a:ext cx="11132799" cy="695372"/>
          </a:xfrm>
          <a:prstGeom prst="rect">
            <a:avLst/>
          </a:prstGeom>
        </p:spPr>
        <p:txBody>
          <a:bodyPr vert="horz" lIns="91440" tIns="45720" rIns="91440" bIns="45720" rtlCol="0">
            <a:normAutofit lnSpcReduction="10000"/>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marL="0" marR="0" lvl="0" indent="0" algn="l" defTabSz="914400" rtl="0" eaLnBrk="1" fontAlgn="auto" latinLnBrk="0" hangingPunct="1">
              <a:lnSpc>
                <a:spcPct val="150000"/>
              </a:lnSpc>
              <a:spcBef>
                <a:spcPct val="20000"/>
              </a:spcBef>
              <a:spcAft>
                <a:spcPts val="0"/>
              </a:spcAft>
              <a:buClrTx/>
              <a:buSzTx/>
              <a:buFont typeface="Arial" panose="020B0604020202020204" pitchFamily="34" charset="0"/>
              <a:buNone/>
              <a:tabLst/>
              <a:defRPr/>
            </a:pPr>
            <a:r>
              <a:rPr kumimoji="0" lang="pt-BR" sz="2800" b="1" i="0" u="none" strike="noStrike" kern="1200" cap="none" spc="0" normalizeH="0" baseline="0" noProof="0" dirty="0">
                <a:ln>
                  <a:noFill/>
                </a:ln>
                <a:solidFill>
                  <a:prstClr val="black">
                    <a:lumMod val="75000"/>
                    <a:lumOff val="25000"/>
                  </a:prstClr>
                </a:solidFill>
                <a:effectLst/>
                <a:uLnTx/>
                <a:uFillTx/>
                <a:latin typeface="Calibri" panose="020F0502020204030204"/>
                <a:ea typeface="+mn-ea"/>
                <a:cs typeface="+mn-cs"/>
              </a:rPr>
              <a:t>PROMOÇÃO DA TRANSPARÊNCIA</a:t>
            </a:r>
          </a:p>
        </p:txBody>
      </p:sp>
      <p:sp>
        <p:nvSpPr>
          <p:cNvPr id="6" name="CaixaDeTexto 5"/>
          <p:cNvSpPr txBox="1"/>
          <p:nvPr/>
        </p:nvSpPr>
        <p:spPr>
          <a:xfrm>
            <a:off x="476607" y="2188387"/>
            <a:ext cx="6064893"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pt-BR" sz="2800" b="0" i="0" u="none" strike="noStrike" kern="1200" cap="none" spc="0" normalizeH="0" baseline="0" noProof="0">
                <a:ln>
                  <a:noFill/>
                </a:ln>
                <a:solidFill>
                  <a:srgbClr val="002543"/>
                </a:solidFill>
                <a:effectLst/>
                <a:uLnTx/>
                <a:uFillTx/>
                <a:latin typeface="Calibri" panose="020F0502020204030204"/>
                <a:ea typeface="+mn-ea"/>
                <a:cs typeface="+mn-cs"/>
              </a:rPr>
              <a:t>Páginas de Transparência Pública</a:t>
            </a:r>
            <a:endParaRPr kumimoji="0" lang="pt-BR" sz="2800" b="0" i="0" u="none" strike="noStrike" kern="1200" cap="none" spc="0" normalizeH="0" baseline="0" noProof="0" dirty="0">
              <a:ln>
                <a:noFill/>
              </a:ln>
              <a:solidFill>
                <a:srgbClr val="002543"/>
              </a:solidFill>
              <a:effectLst/>
              <a:uLnTx/>
              <a:uFillTx/>
              <a:latin typeface="Calibri" panose="020F0502020204030204"/>
              <a:ea typeface="+mn-ea"/>
              <a:cs typeface="+mn-cs"/>
            </a:endParaRPr>
          </a:p>
        </p:txBody>
      </p:sp>
      <p:sp>
        <p:nvSpPr>
          <p:cNvPr id="7" name="CaixaDeTexto 6"/>
          <p:cNvSpPr txBox="1"/>
          <p:nvPr/>
        </p:nvSpPr>
        <p:spPr>
          <a:xfrm>
            <a:off x="5895467" y="2946346"/>
            <a:ext cx="3980985" cy="3416320"/>
          </a:xfrm>
          <a:prstGeom prst="rect">
            <a:avLst/>
          </a:prstGeom>
          <a:noFill/>
        </p:spPr>
        <p:txBody>
          <a:bodyPr wrap="square" rtlCol="0">
            <a:spAutoFit/>
          </a:bodyPr>
          <a:lstStyle/>
          <a:p>
            <a:pPr marL="0" marR="0" lvl="0" indent="0" algn="l" defTabSz="914400" rtl="0" eaLnBrk="1" fontAlgn="auto" latinLnBrk="0" hangingPunct="1">
              <a:lnSpc>
                <a:spcPct val="150000"/>
              </a:lnSpc>
              <a:spcBef>
                <a:spcPts val="0"/>
              </a:spcBef>
              <a:spcAft>
                <a:spcPts val="0"/>
              </a:spcAft>
              <a:buClrTx/>
              <a:buSzTx/>
              <a:buFontTx/>
              <a:buNone/>
              <a:tabLst/>
              <a:defRPr/>
            </a:pPr>
            <a:r>
              <a:rPr kumimoji="0" lang="pt-BR" sz="2400" b="1" i="1" u="none" strike="noStrike" kern="1200" cap="none" spc="0" normalizeH="0" baseline="0" noProof="0" dirty="0">
                <a:ln>
                  <a:noFill/>
                </a:ln>
                <a:solidFill>
                  <a:prstClr val="black">
                    <a:lumMod val="75000"/>
                    <a:lumOff val="25000"/>
                  </a:prstClr>
                </a:solidFill>
                <a:effectLst/>
                <a:uLnTx/>
                <a:uFillTx/>
                <a:latin typeface="Calibri" panose="020F0502020204030204"/>
                <a:ea typeface="+mn-ea"/>
                <a:cs typeface="+mn-cs"/>
              </a:rPr>
              <a:t>Atualização mensal sobre:</a:t>
            </a:r>
          </a:p>
          <a:p>
            <a:pPr marL="457200" marR="0" lvl="1" indent="0" algn="l" defTabSz="914400" rtl="0" eaLnBrk="1" fontAlgn="auto" latinLnBrk="0" hangingPunct="1">
              <a:lnSpc>
                <a:spcPct val="150000"/>
              </a:lnSpc>
              <a:spcBef>
                <a:spcPts val="0"/>
              </a:spcBef>
              <a:spcAft>
                <a:spcPts val="0"/>
              </a:spcAft>
              <a:buClrTx/>
              <a:buSzTx/>
              <a:buFontTx/>
              <a:buNone/>
              <a:tabLst/>
              <a:defRPr/>
            </a:pPr>
            <a:r>
              <a:rPr kumimoji="0" lang="pt-BR" sz="2400" b="0" i="1" u="none" strike="noStrike" kern="1200" cap="none" spc="0" normalizeH="0" baseline="0" noProof="0" dirty="0">
                <a:ln>
                  <a:noFill/>
                </a:ln>
                <a:solidFill>
                  <a:prstClr val="black">
                    <a:lumMod val="75000"/>
                    <a:lumOff val="25000"/>
                  </a:prstClr>
                </a:solidFill>
                <a:effectLst/>
                <a:uLnTx/>
                <a:uFillTx/>
                <a:latin typeface="Calibri" panose="020F0502020204030204"/>
                <a:ea typeface="+mn-ea"/>
                <a:cs typeface="+mn-cs"/>
              </a:rPr>
              <a:t>Orçamento</a:t>
            </a:r>
          </a:p>
          <a:p>
            <a:pPr marL="457200" marR="0" lvl="1" indent="0" algn="l" defTabSz="914400" rtl="0" eaLnBrk="1" fontAlgn="auto" latinLnBrk="0" hangingPunct="1">
              <a:lnSpc>
                <a:spcPct val="150000"/>
              </a:lnSpc>
              <a:spcBef>
                <a:spcPts val="0"/>
              </a:spcBef>
              <a:spcAft>
                <a:spcPts val="0"/>
              </a:spcAft>
              <a:buClrTx/>
              <a:buSzTx/>
              <a:buFontTx/>
              <a:buNone/>
              <a:tabLst/>
              <a:defRPr/>
            </a:pPr>
            <a:r>
              <a:rPr kumimoji="0" lang="pt-BR" sz="2400" b="0" i="1" u="none" strike="noStrike" kern="1200" cap="none" spc="0" normalizeH="0" baseline="0" noProof="0" dirty="0">
                <a:ln>
                  <a:noFill/>
                </a:ln>
                <a:solidFill>
                  <a:prstClr val="black">
                    <a:lumMod val="75000"/>
                    <a:lumOff val="25000"/>
                  </a:prstClr>
                </a:solidFill>
                <a:effectLst/>
                <a:uLnTx/>
                <a:uFillTx/>
                <a:latin typeface="Calibri" panose="020F0502020204030204"/>
                <a:ea typeface="+mn-ea"/>
                <a:cs typeface="+mn-cs"/>
              </a:rPr>
              <a:t>Licitações</a:t>
            </a:r>
          </a:p>
          <a:p>
            <a:pPr marL="457200" marR="0" lvl="1" indent="0" algn="l" defTabSz="914400" rtl="0" eaLnBrk="1" fontAlgn="auto" latinLnBrk="0" hangingPunct="1">
              <a:lnSpc>
                <a:spcPct val="150000"/>
              </a:lnSpc>
              <a:spcBef>
                <a:spcPts val="0"/>
              </a:spcBef>
              <a:spcAft>
                <a:spcPts val="0"/>
              </a:spcAft>
              <a:buClrTx/>
              <a:buSzTx/>
              <a:buFontTx/>
              <a:buNone/>
              <a:tabLst/>
              <a:defRPr/>
            </a:pPr>
            <a:r>
              <a:rPr kumimoji="0" lang="pt-BR" sz="2400" b="0" i="1" u="none" strike="noStrike" kern="1200" cap="none" spc="0" normalizeH="0" baseline="0" noProof="0" dirty="0">
                <a:ln>
                  <a:noFill/>
                </a:ln>
                <a:solidFill>
                  <a:prstClr val="black">
                    <a:lumMod val="75000"/>
                    <a:lumOff val="25000"/>
                  </a:prstClr>
                </a:solidFill>
                <a:effectLst/>
                <a:uLnTx/>
                <a:uFillTx/>
                <a:latin typeface="Calibri" panose="020F0502020204030204"/>
                <a:ea typeface="+mn-ea"/>
                <a:cs typeface="+mn-cs"/>
              </a:rPr>
              <a:t>Contratos</a:t>
            </a:r>
          </a:p>
          <a:p>
            <a:pPr marL="457200" marR="0" lvl="1" indent="0" algn="l" defTabSz="914400" rtl="0" eaLnBrk="1" fontAlgn="auto" latinLnBrk="0" hangingPunct="1">
              <a:lnSpc>
                <a:spcPct val="150000"/>
              </a:lnSpc>
              <a:spcBef>
                <a:spcPts val="0"/>
              </a:spcBef>
              <a:spcAft>
                <a:spcPts val="0"/>
              </a:spcAft>
              <a:buClrTx/>
              <a:buSzTx/>
              <a:buFontTx/>
              <a:buNone/>
              <a:tabLst/>
              <a:defRPr/>
            </a:pPr>
            <a:r>
              <a:rPr kumimoji="0" lang="pt-BR" sz="2400" b="0" i="1" u="none" strike="noStrike" kern="1200" cap="none" spc="0" normalizeH="0" baseline="0" noProof="0" dirty="0">
                <a:ln>
                  <a:noFill/>
                </a:ln>
                <a:solidFill>
                  <a:prstClr val="black">
                    <a:lumMod val="75000"/>
                    <a:lumOff val="25000"/>
                  </a:prstClr>
                </a:solidFill>
                <a:effectLst/>
                <a:uLnTx/>
                <a:uFillTx/>
                <a:latin typeface="Calibri" panose="020F0502020204030204"/>
                <a:ea typeface="+mn-ea"/>
                <a:cs typeface="+mn-cs"/>
              </a:rPr>
              <a:t>Viagens</a:t>
            </a:r>
          </a:p>
          <a:p>
            <a:pPr marL="457200" marR="0" lvl="1" indent="0" algn="l" defTabSz="914400" rtl="0" eaLnBrk="1" fontAlgn="auto" latinLnBrk="0" hangingPunct="1">
              <a:lnSpc>
                <a:spcPct val="150000"/>
              </a:lnSpc>
              <a:spcBef>
                <a:spcPts val="0"/>
              </a:spcBef>
              <a:spcAft>
                <a:spcPts val="0"/>
              </a:spcAft>
              <a:buClrTx/>
              <a:buSzTx/>
              <a:buFontTx/>
              <a:buNone/>
              <a:tabLst/>
              <a:defRPr/>
            </a:pPr>
            <a:r>
              <a:rPr kumimoji="0" lang="pt-BR" sz="2400" b="0" i="1" u="none" strike="noStrike" kern="1200" cap="none" spc="0" normalizeH="0" baseline="0" noProof="0" dirty="0">
                <a:ln>
                  <a:noFill/>
                </a:ln>
                <a:solidFill>
                  <a:prstClr val="black">
                    <a:lumMod val="75000"/>
                    <a:lumOff val="25000"/>
                  </a:prstClr>
                </a:solidFill>
                <a:effectLst/>
                <a:uLnTx/>
                <a:uFillTx/>
                <a:latin typeface="Calibri" panose="020F0502020204030204"/>
                <a:ea typeface="+mn-ea"/>
                <a:cs typeface="+mn-cs"/>
              </a:rPr>
              <a:t>Diárias</a:t>
            </a:r>
          </a:p>
        </p:txBody>
      </p:sp>
      <p:pic>
        <p:nvPicPr>
          <p:cNvPr id="8" name="Imagem 7" descr="Transparência Pública - Google Chrome"/>
          <p:cNvPicPr>
            <a:picLocks noChangeAspect="1"/>
          </p:cNvPicPr>
          <p:nvPr/>
        </p:nvPicPr>
        <p:blipFill rotWithShape="1">
          <a:blip r:embed="rId2">
            <a:extLst>
              <a:ext uri="{28A0092B-C50C-407E-A947-70E740481C1C}">
                <a14:useLocalDpi xmlns:a14="http://schemas.microsoft.com/office/drawing/2010/main" val="0"/>
              </a:ext>
            </a:extLst>
          </a:blip>
          <a:srcRect l="15244" r="16341"/>
          <a:stretch/>
        </p:blipFill>
        <p:spPr>
          <a:xfrm>
            <a:off x="1635700" y="3071193"/>
            <a:ext cx="4003288" cy="3291473"/>
          </a:xfrm>
          <a:prstGeom prst="rect">
            <a:avLst/>
          </a:prstGeom>
        </p:spPr>
      </p:pic>
      <p:pic>
        <p:nvPicPr>
          <p:cNvPr id="9" name="Imagem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22" y="1079"/>
            <a:ext cx="12193922" cy="6856921"/>
          </a:xfrm>
          <a:prstGeom prst="rect">
            <a:avLst/>
          </a:prstGeom>
        </p:spPr>
      </p:pic>
    </p:spTree>
    <p:extLst>
      <p:ext uri="{BB962C8B-B14F-4D97-AF65-F5344CB8AC3E}">
        <p14:creationId xmlns:p14="http://schemas.microsoft.com/office/powerpoint/2010/main" val="276640338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ítulo 2"/>
          <p:cNvSpPr txBox="1">
            <a:spLocks/>
          </p:cNvSpPr>
          <p:nvPr/>
        </p:nvSpPr>
        <p:spPr>
          <a:xfrm>
            <a:off x="476607" y="1249175"/>
            <a:ext cx="11132799" cy="695372"/>
          </a:xfrm>
          <a:prstGeom prst="rect">
            <a:avLst/>
          </a:prstGeom>
        </p:spPr>
        <p:txBody>
          <a:bodyPr vert="horz" lIns="91440" tIns="45720" rIns="91440" bIns="45720" rtlCol="0">
            <a:normAutofit lnSpcReduction="10000"/>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marL="0" marR="0" lvl="0" indent="0" algn="l" defTabSz="914400" rtl="0" eaLnBrk="1" fontAlgn="auto" latinLnBrk="0" hangingPunct="1">
              <a:lnSpc>
                <a:spcPct val="150000"/>
              </a:lnSpc>
              <a:spcBef>
                <a:spcPct val="20000"/>
              </a:spcBef>
              <a:spcAft>
                <a:spcPts val="0"/>
              </a:spcAft>
              <a:buClrTx/>
              <a:buSzTx/>
              <a:buFont typeface="Arial" panose="020B0604020202020204" pitchFamily="34" charset="0"/>
              <a:buNone/>
              <a:tabLst/>
              <a:defRPr/>
            </a:pPr>
            <a:r>
              <a:rPr kumimoji="0" lang="pt-BR" sz="2800" b="1" i="0" u="none" strike="noStrike" kern="1200" cap="none" spc="0" normalizeH="0" baseline="0" noProof="0" dirty="0">
                <a:ln>
                  <a:noFill/>
                </a:ln>
                <a:solidFill>
                  <a:prstClr val="black">
                    <a:lumMod val="75000"/>
                    <a:lumOff val="25000"/>
                  </a:prstClr>
                </a:solidFill>
                <a:effectLst/>
                <a:uLnTx/>
                <a:uFillTx/>
                <a:latin typeface="Calibri" panose="020F0502020204030204"/>
                <a:ea typeface="+mn-ea"/>
                <a:cs typeface="+mn-cs"/>
              </a:rPr>
              <a:t>PROMOÇÃO DA TRANSPARÊNCIA</a:t>
            </a:r>
          </a:p>
        </p:txBody>
      </p:sp>
      <p:sp>
        <p:nvSpPr>
          <p:cNvPr id="6" name="CaixaDeTexto 5"/>
          <p:cNvSpPr txBox="1"/>
          <p:nvPr/>
        </p:nvSpPr>
        <p:spPr>
          <a:xfrm>
            <a:off x="476607" y="2188387"/>
            <a:ext cx="6064893"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pt-BR" sz="2800" b="0" i="0" u="none" strike="noStrike" kern="1200" cap="none" spc="0" normalizeH="0" baseline="0" noProof="0" dirty="0">
                <a:ln>
                  <a:noFill/>
                </a:ln>
                <a:solidFill>
                  <a:srgbClr val="002543"/>
                </a:solidFill>
                <a:effectLst/>
                <a:uLnTx/>
                <a:uFillTx/>
                <a:latin typeface="Calibri" panose="020F0502020204030204"/>
                <a:ea typeface="+mn-ea"/>
                <a:cs typeface="+mn-cs"/>
              </a:rPr>
              <a:t>Política de Dados Abertos</a:t>
            </a:r>
          </a:p>
        </p:txBody>
      </p:sp>
      <p:sp>
        <p:nvSpPr>
          <p:cNvPr id="7" name="CaixaDeTexto 6"/>
          <p:cNvSpPr txBox="1"/>
          <p:nvPr/>
        </p:nvSpPr>
        <p:spPr>
          <a:xfrm>
            <a:off x="7747416" y="1568960"/>
            <a:ext cx="4174508" cy="5078313"/>
          </a:xfrm>
          <a:prstGeom prst="rect">
            <a:avLst/>
          </a:prstGeom>
          <a:solidFill>
            <a:schemeClr val="tx2">
              <a:lumMod val="20000"/>
              <a:lumOff val="80000"/>
            </a:schemeClr>
          </a:solidFill>
          <a:ln>
            <a:solidFill>
              <a:schemeClr val="bg1">
                <a:lumMod val="65000"/>
              </a:schemeClr>
            </a:solidFill>
          </a:ln>
        </p:spPr>
        <p:txBody>
          <a:bodyPr wrap="square" rtlCol="0">
            <a:spAutoFit/>
          </a:bodyPr>
          <a:lstStyle/>
          <a:p>
            <a:pPr marL="457200" marR="0" lvl="1" indent="0" algn="l" defTabSz="914400" rtl="0" eaLnBrk="1" fontAlgn="auto" latinLnBrk="0" hangingPunct="1">
              <a:lnSpc>
                <a:spcPct val="100000"/>
              </a:lnSpc>
              <a:spcBef>
                <a:spcPts val="0"/>
              </a:spcBef>
              <a:spcAft>
                <a:spcPts val="0"/>
              </a:spcAft>
              <a:buClrTx/>
              <a:buSzTx/>
              <a:buFontTx/>
              <a:buNone/>
              <a:tabLst/>
              <a:defRPr/>
            </a:pPr>
            <a:endParaRPr kumimoji="0" lang="pt-BR" sz="2000" b="1" i="1" u="none" strike="noStrike" kern="1200" cap="none" spc="0" normalizeH="0" baseline="0" noProof="0" dirty="0">
              <a:ln>
                <a:noFill/>
              </a:ln>
              <a:solidFill>
                <a:srgbClr val="5B9BD5">
                  <a:lumMod val="75000"/>
                </a:srgbClr>
              </a:solidFill>
              <a:effectLst/>
              <a:uLnTx/>
              <a:uFillTx/>
              <a:latin typeface="Calibri" panose="020F0502020204030204"/>
              <a:ea typeface="+mn-ea"/>
              <a:cs typeface="+mn-cs"/>
            </a:endParaRPr>
          </a:p>
          <a:p>
            <a:pPr marL="457200" marR="0" lvl="1" indent="0" algn="l" defTabSz="914400" rtl="0" eaLnBrk="1" fontAlgn="auto" latinLnBrk="0" hangingPunct="1">
              <a:lnSpc>
                <a:spcPct val="100000"/>
              </a:lnSpc>
              <a:spcBef>
                <a:spcPts val="0"/>
              </a:spcBef>
              <a:spcAft>
                <a:spcPts val="0"/>
              </a:spcAft>
              <a:buClrTx/>
              <a:buSzTx/>
              <a:buFontTx/>
              <a:buNone/>
              <a:tabLst/>
              <a:defRPr/>
            </a:pPr>
            <a:r>
              <a:rPr kumimoji="0" lang="pt-BR" sz="2400" b="1" i="1" u="none" strike="noStrike" kern="1200" cap="none" spc="0" normalizeH="0" baseline="0" noProof="0" dirty="0">
                <a:ln>
                  <a:noFill/>
                </a:ln>
                <a:solidFill>
                  <a:srgbClr val="5B9BD5">
                    <a:lumMod val="75000"/>
                  </a:srgbClr>
                </a:solidFill>
                <a:effectLst/>
                <a:uLnTx/>
                <a:uFillTx/>
                <a:latin typeface="Calibri" panose="020F0502020204030204"/>
                <a:ea typeface="+mn-ea"/>
                <a:cs typeface="+mn-cs"/>
              </a:rPr>
              <a:t>DADOS ABERTOS </a:t>
            </a:r>
            <a:br>
              <a:rPr kumimoji="0" lang="pt-BR" sz="2000" b="1" i="1" u="none" strike="noStrike" kern="1200" cap="none" spc="0" normalizeH="0" baseline="0" noProof="0" dirty="0">
                <a:ln>
                  <a:noFill/>
                </a:ln>
                <a:solidFill>
                  <a:srgbClr val="5B9BD5">
                    <a:lumMod val="75000"/>
                  </a:srgbClr>
                </a:solidFill>
                <a:effectLst/>
                <a:uLnTx/>
                <a:uFillTx/>
                <a:latin typeface="Calibri" panose="020F0502020204030204"/>
                <a:ea typeface="+mn-ea"/>
                <a:cs typeface="+mn-cs"/>
              </a:rPr>
            </a:br>
            <a:r>
              <a:rPr kumimoji="0" lang="pt-BR" sz="2000" b="0" i="1" u="none" strike="noStrike" kern="1200" cap="none" spc="0" normalizeH="0" baseline="0" noProof="0" dirty="0">
                <a:ln>
                  <a:noFill/>
                </a:ln>
                <a:solidFill>
                  <a:srgbClr val="5B9BD5">
                    <a:lumMod val="75000"/>
                  </a:srgbClr>
                </a:solidFill>
                <a:effectLst/>
                <a:uLnTx/>
                <a:uFillTx/>
                <a:latin typeface="Calibri" panose="020F0502020204030204"/>
                <a:ea typeface="+mn-ea"/>
                <a:cs typeface="+mn-cs"/>
              </a:rPr>
              <a:t>são aqueles de acesso:</a:t>
            </a:r>
          </a:p>
          <a:p>
            <a:pPr marL="457200" marR="0" lvl="1" indent="0" algn="l" defTabSz="914400" rtl="0" eaLnBrk="1" fontAlgn="auto" latinLnBrk="0" hangingPunct="1">
              <a:lnSpc>
                <a:spcPct val="100000"/>
              </a:lnSpc>
              <a:spcBef>
                <a:spcPts val="0"/>
              </a:spcBef>
              <a:spcAft>
                <a:spcPts val="0"/>
              </a:spcAft>
              <a:buClrTx/>
              <a:buSzTx/>
              <a:buFontTx/>
              <a:buNone/>
              <a:tabLst/>
              <a:defRPr/>
            </a:pPr>
            <a:endParaRPr kumimoji="0" lang="pt-BR" sz="2000" b="0" i="1" u="none" strike="noStrike" kern="1200" cap="none" spc="0" normalizeH="0" baseline="0" noProof="0" dirty="0">
              <a:ln>
                <a:noFill/>
              </a:ln>
              <a:solidFill>
                <a:srgbClr val="5B9BD5">
                  <a:lumMod val="75000"/>
                </a:srgbClr>
              </a:solidFill>
              <a:effectLst/>
              <a:uLnTx/>
              <a:uFillTx/>
              <a:latin typeface="Calibri" panose="020F0502020204030204"/>
              <a:ea typeface="+mn-ea"/>
              <a:cs typeface="+mn-cs"/>
            </a:endParaRPr>
          </a:p>
          <a:p>
            <a:pPr marL="800100" marR="0" lvl="1" indent="-342900" algn="l" defTabSz="914400" rtl="0" eaLnBrk="1" fontAlgn="auto" latinLnBrk="0" hangingPunct="1">
              <a:lnSpc>
                <a:spcPct val="150000"/>
              </a:lnSpc>
              <a:spcBef>
                <a:spcPts val="0"/>
              </a:spcBef>
              <a:spcAft>
                <a:spcPts val="0"/>
              </a:spcAft>
              <a:buClrTx/>
              <a:buSzTx/>
              <a:buFont typeface="Wingdings" panose="05000000000000000000" pitchFamily="2" charset="2"/>
              <a:buChar char="ü"/>
              <a:tabLst/>
              <a:defRPr/>
            </a:pPr>
            <a:r>
              <a:rPr kumimoji="0" lang="pt-BR" sz="2000" b="0" i="1" u="none" strike="noStrike" kern="1200" cap="none" spc="0" normalizeH="0" baseline="0" noProof="0" dirty="0">
                <a:ln>
                  <a:noFill/>
                </a:ln>
                <a:solidFill>
                  <a:srgbClr val="5B9BD5">
                    <a:lumMod val="75000"/>
                  </a:srgbClr>
                </a:solidFill>
                <a:effectLst/>
                <a:uLnTx/>
                <a:uFillTx/>
                <a:latin typeface="Calibri" panose="020F0502020204030204"/>
                <a:ea typeface="+mn-ea"/>
                <a:cs typeface="+mn-cs"/>
              </a:rPr>
              <a:t>Público</a:t>
            </a:r>
          </a:p>
          <a:p>
            <a:pPr marL="800100" marR="0" lvl="1" indent="-342900" algn="l" defTabSz="914400" rtl="0" eaLnBrk="1" fontAlgn="auto" latinLnBrk="0" hangingPunct="1">
              <a:lnSpc>
                <a:spcPct val="150000"/>
              </a:lnSpc>
              <a:spcBef>
                <a:spcPts val="0"/>
              </a:spcBef>
              <a:spcAft>
                <a:spcPts val="0"/>
              </a:spcAft>
              <a:buClrTx/>
              <a:buSzTx/>
              <a:buFont typeface="Wingdings" panose="05000000000000000000" pitchFamily="2" charset="2"/>
              <a:buChar char="ü"/>
              <a:tabLst/>
              <a:defRPr/>
            </a:pPr>
            <a:r>
              <a:rPr kumimoji="0" lang="pt-BR" sz="2000" b="0" i="1" u="none" strike="noStrike" kern="1200" cap="none" spc="0" normalizeH="0" baseline="0" noProof="0" dirty="0">
                <a:ln>
                  <a:noFill/>
                </a:ln>
                <a:solidFill>
                  <a:srgbClr val="5B9BD5">
                    <a:lumMod val="75000"/>
                  </a:srgbClr>
                </a:solidFill>
                <a:effectLst/>
                <a:uLnTx/>
                <a:uFillTx/>
                <a:latin typeface="Calibri" panose="020F0502020204030204"/>
                <a:ea typeface="+mn-ea"/>
                <a:cs typeface="+mn-cs"/>
              </a:rPr>
              <a:t>Gratuito</a:t>
            </a:r>
          </a:p>
          <a:p>
            <a:pPr marL="800100" marR="0" lvl="1" indent="-342900" algn="l" defTabSz="914400" rtl="0" eaLnBrk="1" fontAlgn="auto" latinLnBrk="0" hangingPunct="1">
              <a:lnSpc>
                <a:spcPct val="150000"/>
              </a:lnSpc>
              <a:spcBef>
                <a:spcPts val="0"/>
              </a:spcBef>
              <a:spcAft>
                <a:spcPts val="0"/>
              </a:spcAft>
              <a:buClrTx/>
              <a:buSzTx/>
              <a:buFont typeface="Wingdings" panose="05000000000000000000" pitchFamily="2" charset="2"/>
              <a:buChar char="ü"/>
              <a:tabLst/>
              <a:defRPr/>
            </a:pPr>
            <a:r>
              <a:rPr kumimoji="0" lang="pt-BR" sz="2000" b="0" i="1" u="none" strike="noStrike" kern="1200" cap="none" spc="0" normalizeH="0" baseline="0" noProof="0" dirty="0">
                <a:ln>
                  <a:noFill/>
                </a:ln>
                <a:solidFill>
                  <a:srgbClr val="5B9BD5">
                    <a:lumMod val="75000"/>
                  </a:srgbClr>
                </a:solidFill>
                <a:effectLst/>
                <a:uLnTx/>
                <a:uFillTx/>
                <a:latin typeface="Calibri" panose="020F0502020204030204"/>
                <a:ea typeface="+mn-ea"/>
                <a:cs typeface="+mn-cs"/>
              </a:rPr>
              <a:t>Legíveis por máquina</a:t>
            </a:r>
          </a:p>
          <a:p>
            <a:pPr marL="800100" marR="0" lvl="1" indent="-342900" algn="l" defTabSz="914400" rtl="0" eaLnBrk="1" fontAlgn="auto" latinLnBrk="0" hangingPunct="1">
              <a:lnSpc>
                <a:spcPct val="150000"/>
              </a:lnSpc>
              <a:spcBef>
                <a:spcPts val="0"/>
              </a:spcBef>
              <a:spcAft>
                <a:spcPts val="0"/>
              </a:spcAft>
              <a:buClrTx/>
              <a:buSzTx/>
              <a:buFont typeface="Wingdings" panose="05000000000000000000" pitchFamily="2" charset="2"/>
              <a:buChar char="ü"/>
              <a:tabLst/>
              <a:defRPr/>
            </a:pPr>
            <a:r>
              <a:rPr kumimoji="0" lang="pt-BR" sz="2000" b="0" i="1" u="none" strike="noStrike" kern="1200" cap="none" spc="0" normalizeH="0" baseline="0" noProof="0" dirty="0">
                <a:ln>
                  <a:noFill/>
                </a:ln>
                <a:solidFill>
                  <a:srgbClr val="5B9BD5">
                    <a:lumMod val="75000"/>
                  </a:srgbClr>
                </a:solidFill>
                <a:effectLst/>
                <a:uLnTx/>
                <a:uFillTx/>
                <a:latin typeface="Calibri" panose="020F0502020204030204"/>
                <a:ea typeface="+mn-ea"/>
                <a:cs typeface="+mn-cs"/>
              </a:rPr>
              <a:t>Sem necessidade de aquisição de software</a:t>
            </a:r>
          </a:p>
          <a:p>
            <a:pPr marL="800100" marR="0" lvl="1" indent="-342900" algn="l" defTabSz="914400" rtl="0" eaLnBrk="1" fontAlgn="auto" latinLnBrk="0" hangingPunct="1">
              <a:lnSpc>
                <a:spcPct val="150000"/>
              </a:lnSpc>
              <a:spcBef>
                <a:spcPts val="0"/>
              </a:spcBef>
              <a:spcAft>
                <a:spcPts val="0"/>
              </a:spcAft>
              <a:buClrTx/>
              <a:buSzTx/>
              <a:buFont typeface="Wingdings" panose="05000000000000000000" pitchFamily="2" charset="2"/>
              <a:buChar char="ü"/>
              <a:tabLst/>
              <a:defRPr/>
            </a:pPr>
            <a:r>
              <a:rPr kumimoji="0" lang="pt-BR" sz="2000" b="0" i="1" u="none" strike="noStrike" kern="1200" cap="none" spc="0" normalizeH="0" baseline="0" noProof="0" dirty="0">
                <a:ln>
                  <a:noFill/>
                </a:ln>
                <a:solidFill>
                  <a:srgbClr val="5B9BD5">
                    <a:lumMod val="75000"/>
                  </a:srgbClr>
                </a:solidFill>
                <a:effectLst/>
                <a:uLnTx/>
                <a:uFillTx/>
                <a:latin typeface="Calibri" panose="020F0502020204030204"/>
                <a:ea typeface="+mn-ea"/>
                <a:cs typeface="+mn-cs"/>
              </a:rPr>
              <a:t>Sem restrições legais para o uso</a:t>
            </a:r>
          </a:p>
          <a:p>
            <a:pPr marL="800100" marR="0" lvl="1" indent="-342900" algn="l" defTabSz="914400" rtl="0" eaLnBrk="1" fontAlgn="auto" latinLnBrk="0" hangingPunct="1">
              <a:lnSpc>
                <a:spcPct val="150000"/>
              </a:lnSpc>
              <a:spcBef>
                <a:spcPts val="0"/>
              </a:spcBef>
              <a:spcAft>
                <a:spcPts val="0"/>
              </a:spcAft>
              <a:buClrTx/>
              <a:buSzTx/>
              <a:buFont typeface="Wingdings" panose="05000000000000000000" pitchFamily="2" charset="2"/>
              <a:buChar char="ü"/>
              <a:tabLst/>
              <a:defRPr/>
            </a:pPr>
            <a:endParaRPr kumimoji="0" lang="pt-BR" sz="2000" b="0" i="1" u="none" strike="noStrike" kern="1200" cap="none" spc="0" normalizeH="0" baseline="0" noProof="0" dirty="0">
              <a:ln>
                <a:noFill/>
              </a:ln>
              <a:solidFill>
                <a:srgbClr val="5B9BD5">
                  <a:lumMod val="75000"/>
                </a:srgbClr>
              </a:solidFill>
              <a:effectLst/>
              <a:uLnTx/>
              <a:uFillTx/>
              <a:latin typeface="Calibri" panose="020F0502020204030204"/>
              <a:ea typeface="+mn-ea"/>
              <a:cs typeface="+mn-cs"/>
            </a:endParaRPr>
          </a:p>
        </p:txBody>
      </p:sp>
      <p:sp>
        <p:nvSpPr>
          <p:cNvPr id="9" name="Subtítulo 2"/>
          <p:cNvSpPr txBox="1">
            <a:spLocks/>
          </p:cNvSpPr>
          <p:nvPr/>
        </p:nvSpPr>
        <p:spPr>
          <a:xfrm>
            <a:off x="476608" y="2823331"/>
            <a:ext cx="6757570" cy="3832112"/>
          </a:xfrm>
          <a:prstGeom prst="rect">
            <a:avLst/>
          </a:prstGeom>
        </p:spPr>
        <p:txBody>
          <a:bodyPr vert="horz" lIns="91440" tIns="45720" rIns="91440" bIns="45720" rtlCol="0">
            <a:normAutofit lnSpcReduction="10000"/>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marL="0" marR="0" lvl="0" indent="0" algn="l" defTabSz="914400" rtl="0" eaLnBrk="1" fontAlgn="auto" latinLnBrk="0" hangingPunct="1">
              <a:lnSpc>
                <a:spcPct val="150000"/>
              </a:lnSpc>
              <a:spcBef>
                <a:spcPct val="20000"/>
              </a:spcBef>
              <a:spcAft>
                <a:spcPts val="1200"/>
              </a:spcAft>
              <a:buClrTx/>
              <a:buSzTx/>
              <a:buFont typeface="Arial" panose="020B0604020202020204" pitchFamily="34" charset="0"/>
              <a:buNone/>
              <a:tabLst/>
              <a:defRPr/>
            </a:pPr>
            <a:r>
              <a:rPr kumimoji="0" lang="pt-BR" sz="2200" b="0" i="0" u="none" strike="noStrike" kern="1200" cap="none" spc="0" normalizeH="0" baseline="0" noProof="0" dirty="0">
                <a:ln>
                  <a:noFill/>
                </a:ln>
                <a:solidFill>
                  <a:prstClr val="black">
                    <a:lumMod val="75000"/>
                    <a:lumOff val="25000"/>
                  </a:prstClr>
                </a:solidFill>
                <a:effectLst/>
                <a:uLnTx/>
                <a:uFillTx/>
                <a:latin typeface="Calibri" panose="020F0502020204030204"/>
                <a:ea typeface="+mn-ea"/>
                <a:cs typeface="+mn-cs"/>
              </a:rPr>
              <a:t>Promoção da </a:t>
            </a:r>
            <a:r>
              <a:rPr kumimoji="0" lang="pt-BR" sz="2200" b="1" i="0" u="none" strike="noStrike" kern="1200" cap="none" spc="0" normalizeH="0" baseline="0" noProof="0" dirty="0">
                <a:ln>
                  <a:noFill/>
                </a:ln>
                <a:solidFill>
                  <a:prstClr val="black">
                    <a:lumMod val="75000"/>
                    <a:lumOff val="25000"/>
                  </a:prstClr>
                </a:solidFill>
                <a:effectLst/>
                <a:uLnTx/>
                <a:uFillTx/>
                <a:latin typeface="Calibri" panose="020F0502020204030204"/>
                <a:ea typeface="+mn-ea"/>
                <a:cs typeface="+mn-cs"/>
              </a:rPr>
              <a:t>abertura das bases de dados governamentais em formato aberto </a:t>
            </a:r>
            <a:r>
              <a:rPr kumimoji="0" lang="pt-BR" sz="2200" b="0" i="0" u="none" strike="noStrike" kern="1200" cap="none" spc="0" normalizeH="0" baseline="0" noProof="0" dirty="0">
                <a:ln>
                  <a:noFill/>
                </a:ln>
                <a:solidFill>
                  <a:prstClr val="black">
                    <a:lumMod val="75000"/>
                    <a:lumOff val="25000"/>
                  </a:prstClr>
                </a:solidFill>
                <a:effectLst/>
                <a:uLnTx/>
                <a:uFillTx/>
                <a:latin typeface="Calibri" panose="020F0502020204030204"/>
                <a:ea typeface="+mn-ea"/>
                <a:cs typeface="+mn-cs"/>
              </a:rPr>
              <a:t>para incentivar: </a:t>
            </a:r>
          </a:p>
          <a:p>
            <a:pPr marL="800100" marR="0" lvl="1" indent="-342900" algn="l" defTabSz="914400" rtl="0" eaLnBrk="1" fontAlgn="auto" latinLnBrk="0" hangingPunct="1">
              <a:lnSpc>
                <a:spcPct val="150000"/>
              </a:lnSpc>
              <a:spcBef>
                <a:spcPct val="20000"/>
              </a:spcBef>
              <a:spcAft>
                <a:spcPts val="0"/>
              </a:spcAft>
              <a:buClrTx/>
              <a:buSzTx/>
              <a:buFont typeface="Wingdings" panose="05000000000000000000" pitchFamily="2" charset="2"/>
              <a:buChar char="§"/>
              <a:tabLst/>
              <a:defRPr/>
            </a:pPr>
            <a:r>
              <a:rPr kumimoji="0" lang="pt-BR" sz="2000" b="0" i="0" u="none" strike="noStrike" kern="1200" cap="none" spc="0" normalizeH="0" baseline="0" noProof="0" dirty="0">
                <a:ln>
                  <a:noFill/>
                </a:ln>
                <a:solidFill>
                  <a:prstClr val="black">
                    <a:lumMod val="75000"/>
                    <a:lumOff val="25000"/>
                  </a:prstClr>
                </a:solidFill>
                <a:effectLst/>
                <a:uLnTx/>
                <a:uFillTx/>
                <a:latin typeface="Calibri" panose="020F0502020204030204"/>
                <a:ea typeface="+mn-ea"/>
                <a:cs typeface="+mn-cs"/>
              </a:rPr>
              <a:t>Controle Social e fiscalização cidadã</a:t>
            </a:r>
          </a:p>
          <a:p>
            <a:pPr marL="800100" marR="0" lvl="1" indent="-342900" algn="l" defTabSz="914400" rtl="0" eaLnBrk="1" fontAlgn="auto" latinLnBrk="0" hangingPunct="1">
              <a:lnSpc>
                <a:spcPct val="150000"/>
              </a:lnSpc>
              <a:spcBef>
                <a:spcPct val="20000"/>
              </a:spcBef>
              <a:spcAft>
                <a:spcPts val="0"/>
              </a:spcAft>
              <a:buClrTx/>
              <a:buSzTx/>
              <a:buFont typeface="Wingdings" panose="05000000000000000000" pitchFamily="2" charset="2"/>
              <a:buChar char="§"/>
              <a:tabLst/>
              <a:defRPr/>
            </a:pPr>
            <a:r>
              <a:rPr kumimoji="0" lang="pt-BR" sz="2000" b="0" i="0" u="none" strike="noStrike" kern="1200" cap="none" spc="0" normalizeH="0" baseline="0" noProof="0" dirty="0">
                <a:ln>
                  <a:noFill/>
                </a:ln>
                <a:solidFill>
                  <a:prstClr val="black">
                    <a:lumMod val="75000"/>
                    <a:lumOff val="25000"/>
                  </a:prstClr>
                </a:solidFill>
                <a:effectLst/>
                <a:uLnTx/>
                <a:uFillTx/>
                <a:latin typeface="Calibri" panose="020F0502020204030204"/>
                <a:ea typeface="+mn-ea"/>
                <a:cs typeface="+mn-cs"/>
              </a:rPr>
              <a:t>Investigações jornalísticas</a:t>
            </a:r>
          </a:p>
          <a:p>
            <a:pPr marL="800100" marR="0" lvl="1" indent="-342900" algn="l" defTabSz="914400" rtl="0" eaLnBrk="1" fontAlgn="auto" latinLnBrk="0" hangingPunct="1">
              <a:lnSpc>
                <a:spcPct val="150000"/>
              </a:lnSpc>
              <a:spcBef>
                <a:spcPct val="20000"/>
              </a:spcBef>
              <a:spcAft>
                <a:spcPts val="0"/>
              </a:spcAft>
              <a:buClrTx/>
              <a:buSzTx/>
              <a:buFont typeface="Wingdings" panose="05000000000000000000" pitchFamily="2" charset="2"/>
              <a:buChar char="§"/>
              <a:tabLst/>
              <a:defRPr/>
            </a:pPr>
            <a:r>
              <a:rPr kumimoji="0" lang="pt-BR" sz="2000" b="0" i="0" u="none" strike="noStrike" kern="1200" cap="none" spc="0" normalizeH="0" baseline="0" noProof="0" dirty="0">
                <a:ln>
                  <a:noFill/>
                </a:ln>
                <a:solidFill>
                  <a:prstClr val="black">
                    <a:lumMod val="75000"/>
                    <a:lumOff val="25000"/>
                  </a:prstClr>
                </a:solidFill>
                <a:effectLst/>
                <a:uLnTx/>
                <a:uFillTx/>
                <a:latin typeface="Calibri" panose="020F0502020204030204"/>
                <a:ea typeface="+mn-ea"/>
                <a:cs typeface="+mn-cs"/>
              </a:rPr>
              <a:t>Monitoramento de políticas públicas</a:t>
            </a:r>
          </a:p>
          <a:p>
            <a:pPr marL="800100" marR="0" lvl="1" indent="-342900" algn="l" defTabSz="914400" rtl="0" eaLnBrk="1" fontAlgn="auto" latinLnBrk="0" hangingPunct="1">
              <a:lnSpc>
                <a:spcPct val="150000"/>
              </a:lnSpc>
              <a:spcBef>
                <a:spcPct val="20000"/>
              </a:spcBef>
              <a:spcAft>
                <a:spcPts val="0"/>
              </a:spcAft>
              <a:buClrTx/>
              <a:buSzTx/>
              <a:buFont typeface="Wingdings" panose="05000000000000000000" pitchFamily="2" charset="2"/>
              <a:buChar char="§"/>
              <a:tabLst/>
              <a:defRPr/>
            </a:pPr>
            <a:r>
              <a:rPr kumimoji="0" lang="pt-BR" sz="2000" b="0" i="0" u="none" strike="noStrike" kern="1200" cap="none" spc="0" normalizeH="0" baseline="0" noProof="0" dirty="0">
                <a:ln>
                  <a:noFill/>
                </a:ln>
                <a:solidFill>
                  <a:prstClr val="black">
                    <a:lumMod val="75000"/>
                    <a:lumOff val="25000"/>
                  </a:prstClr>
                </a:solidFill>
                <a:effectLst/>
                <a:uLnTx/>
                <a:uFillTx/>
                <a:latin typeface="Calibri" panose="020F0502020204030204"/>
                <a:ea typeface="+mn-ea"/>
                <a:cs typeface="+mn-cs"/>
              </a:rPr>
              <a:t>Estudos comparativos, pesquisas acadêmicos</a:t>
            </a:r>
          </a:p>
          <a:p>
            <a:pPr marL="800100" marR="0" lvl="1" indent="-342900" algn="l" defTabSz="914400" rtl="0" eaLnBrk="1" fontAlgn="auto" latinLnBrk="0" hangingPunct="1">
              <a:lnSpc>
                <a:spcPct val="150000"/>
              </a:lnSpc>
              <a:spcBef>
                <a:spcPct val="20000"/>
              </a:spcBef>
              <a:spcAft>
                <a:spcPts val="0"/>
              </a:spcAft>
              <a:buClrTx/>
              <a:buSzTx/>
              <a:buFont typeface="Wingdings" panose="05000000000000000000" pitchFamily="2" charset="2"/>
              <a:buChar char="§"/>
              <a:tabLst/>
              <a:defRPr/>
            </a:pPr>
            <a:r>
              <a:rPr kumimoji="0" lang="pt-BR" sz="2000" b="0" i="0" u="none" strike="noStrike" kern="1200" cap="none" spc="0" normalizeH="0" baseline="0" noProof="0" dirty="0">
                <a:ln>
                  <a:noFill/>
                </a:ln>
                <a:solidFill>
                  <a:prstClr val="black">
                    <a:lumMod val="75000"/>
                    <a:lumOff val="25000"/>
                  </a:prstClr>
                </a:solidFill>
                <a:effectLst/>
                <a:uLnTx/>
                <a:uFillTx/>
                <a:latin typeface="Calibri" panose="020F0502020204030204"/>
                <a:ea typeface="+mn-ea"/>
                <a:cs typeface="+mn-cs"/>
              </a:rPr>
              <a:t>Geração de novos negócios</a:t>
            </a:r>
          </a:p>
          <a:p>
            <a:pPr marL="342900" marR="0" lvl="0" indent="-342900" algn="l" defTabSz="914400" rtl="0" eaLnBrk="1" fontAlgn="auto" latinLnBrk="0" hangingPunct="1">
              <a:lnSpc>
                <a:spcPct val="150000"/>
              </a:lnSpc>
              <a:spcBef>
                <a:spcPct val="20000"/>
              </a:spcBef>
              <a:spcAft>
                <a:spcPts val="0"/>
              </a:spcAft>
              <a:buClrTx/>
              <a:buSzTx/>
              <a:buFont typeface="Wingdings" panose="05000000000000000000" pitchFamily="2" charset="2"/>
              <a:buChar char="§"/>
              <a:tabLst/>
              <a:defRPr/>
            </a:pPr>
            <a:endParaRPr kumimoji="0" lang="pt-BR" sz="2000" b="0" i="0" u="none" strike="noStrike" kern="1200" cap="none" spc="0" normalizeH="0" baseline="0" noProof="0" dirty="0">
              <a:ln>
                <a:noFill/>
              </a:ln>
              <a:solidFill>
                <a:prstClr val="black">
                  <a:lumMod val="75000"/>
                  <a:lumOff val="25000"/>
                </a:prstClr>
              </a:solidFill>
              <a:effectLst/>
              <a:uLnTx/>
              <a:uFillTx/>
              <a:latin typeface="Calibri" panose="020F0502020204030204"/>
              <a:ea typeface="+mn-ea"/>
              <a:cs typeface="+mn-cs"/>
            </a:endParaRPr>
          </a:p>
          <a:p>
            <a:pPr marL="342900" marR="0" lvl="0" indent="-342900" algn="l" defTabSz="914400" rtl="0" eaLnBrk="1" fontAlgn="auto" latinLnBrk="0" hangingPunct="1">
              <a:lnSpc>
                <a:spcPct val="150000"/>
              </a:lnSpc>
              <a:spcBef>
                <a:spcPct val="20000"/>
              </a:spcBef>
              <a:spcAft>
                <a:spcPts val="0"/>
              </a:spcAft>
              <a:buClrTx/>
              <a:buSzTx/>
              <a:buFont typeface="Wingdings" panose="05000000000000000000" pitchFamily="2" charset="2"/>
              <a:buChar char="§"/>
              <a:tabLst/>
              <a:defRPr/>
            </a:pPr>
            <a:endParaRPr kumimoji="0" lang="pt-BR" sz="2000" b="0" i="0" u="none" strike="noStrike" kern="1200" cap="none" spc="0" normalizeH="0" baseline="0" noProof="0" dirty="0">
              <a:ln>
                <a:noFill/>
              </a:ln>
              <a:solidFill>
                <a:prstClr val="black">
                  <a:lumMod val="75000"/>
                  <a:lumOff val="25000"/>
                </a:prstClr>
              </a:solidFill>
              <a:effectLst/>
              <a:uLnTx/>
              <a:uFillTx/>
              <a:latin typeface="Calibri" panose="020F0502020204030204"/>
              <a:ea typeface="+mn-ea"/>
              <a:cs typeface="+mn-cs"/>
            </a:endParaRPr>
          </a:p>
        </p:txBody>
      </p:sp>
      <p:pic>
        <p:nvPicPr>
          <p:cNvPr id="8" name="Imagem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079"/>
            <a:ext cx="12193922" cy="6856921"/>
          </a:xfrm>
          <a:prstGeom prst="rect">
            <a:avLst/>
          </a:prstGeom>
        </p:spPr>
      </p:pic>
    </p:spTree>
    <p:extLst>
      <p:ext uri="{BB962C8B-B14F-4D97-AF65-F5344CB8AC3E}">
        <p14:creationId xmlns:p14="http://schemas.microsoft.com/office/powerpoint/2010/main" val="1360781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ítulo 2"/>
          <p:cNvSpPr txBox="1">
            <a:spLocks/>
          </p:cNvSpPr>
          <p:nvPr/>
        </p:nvSpPr>
        <p:spPr>
          <a:xfrm>
            <a:off x="476607" y="1249175"/>
            <a:ext cx="11132799" cy="695372"/>
          </a:xfrm>
          <a:prstGeom prst="rect">
            <a:avLst/>
          </a:prstGeom>
        </p:spPr>
        <p:txBody>
          <a:bodyPr vert="horz" lIns="91440" tIns="45720" rIns="91440" bIns="45720" rtlCol="0">
            <a:normAutofit lnSpcReduction="10000"/>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marL="0" marR="0" lvl="0" indent="0" algn="l" defTabSz="914400" rtl="0" eaLnBrk="1" fontAlgn="auto" latinLnBrk="0" hangingPunct="1">
              <a:lnSpc>
                <a:spcPct val="150000"/>
              </a:lnSpc>
              <a:spcBef>
                <a:spcPct val="20000"/>
              </a:spcBef>
              <a:spcAft>
                <a:spcPts val="0"/>
              </a:spcAft>
              <a:buClrTx/>
              <a:buSzTx/>
              <a:buFont typeface="Arial" panose="020B0604020202020204" pitchFamily="34" charset="0"/>
              <a:buNone/>
              <a:tabLst/>
              <a:defRPr/>
            </a:pPr>
            <a:r>
              <a:rPr kumimoji="0" lang="pt-BR" sz="2800" b="1" i="0" u="none" strike="noStrike" kern="1200" cap="none" spc="0" normalizeH="0" baseline="0" noProof="0" dirty="0">
                <a:ln>
                  <a:noFill/>
                </a:ln>
                <a:solidFill>
                  <a:prstClr val="black">
                    <a:lumMod val="75000"/>
                    <a:lumOff val="25000"/>
                  </a:prstClr>
                </a:solidFill>
                <a:effectLst/>
                <a:uLnTx/>
                <a:uFillTx/>
                <a:latin typeface="Calibri" panose="020F0502020204030204"/>
                <a:ea typeface="+mn-ea"/>
                <a:cs typeface="+mn-cs"/>
              </a:rPr>
              <a:t>PROMOÇÃO DA TRANSPARÊNCIA</a:t>
            </a:r>
          </a:p>
        </p:txBody>
      </p:sp>
      <p:sp>
        <p:nvSpPr>
          <p:cNvPr id="6" name="CaixaDeTexto 5"/>
          <p:cNvSpPr txBox="1"/>
          <p:nvPr/>
        </p:nvSpPr>
        <p:spPr>
          <a:xfrm>
            <a:off x="476607" y="2188387"/>
            <a:ext cx="6064893"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pt-BR" sz="2800" b="0" i="0" u="none" strike="noStrike" kern="1200" cap="none" spc="0" normalizeH="0" baseline="0" noProof="0" dirty="0">
                <a:ln>
                  <a:noFill/>
                </a:ln>
                <a:solidFill>
                  <a:srgbClr val="002543"/>
                </a:solidFill>
                <a:effectLst/>
                <a:uLnTx/>
                <a:uFillTx/>
                <a:latin typeface="Calibri" panose="020F0502020204030204"/>
                <a:ea typeface="+mn-ea"/>
                <a:cs typeface="+mn-cs"/>
              </a:rPr>
              <a:t>Painel de Dados Abertos</a:t>
            </a:r>
          </a:p>
        </p:txBody>
      </p:sp>
      <p:sp>
        <p:nvSpPr>
          <p:cNvPr id="8" name="CaixaDeTexto 7"/>
          <p:cNvSpPr txBox="1"/>
          <p:nvPr/>
        </p:nvSpPr>
        <p:spPr>
          <a:xfrm>
            <a:off x="476607" y="2711607"/>
            <a:ext cx="9192773" cy="4001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pt-BR" sz="2000" b="0" i="1" u="none" strike="noStrike" kern="1200" cap="none" spc="0" normalizeH="0" baseline="0" noProof="0" dirty="0">
                <a:ln>
                  <a:noFill/>
                </a:ln>
                <a:solidFill>
                  <a:prstClr val="black">
                    <a:lumMod val="75000"/>
                    <a:lumOff val="25000"/>
                  </a:prstClr>
                </a:solidFill>
                <a:effectLst/>
                <a:uLnTx/>
                <a:uFillTx/>
                <a:latin typeface="Calibri" panose="020F0502020204030204"/>
                <a:ea typeface="+mn-ea"/>
                <a:cs typeface="+mn-cs"/>
              </a:rPr>
              <a:t>Painel de monitoramento da abertura de bases de dados no âmbito do Governo Federal</a:t>
            </a:r>
          </a:p>
        </p:txBody>
      </p:sp>
      <p:pic>
        <p:nvPicPr>
          <p:cNvPr id="3" name="Imagem 2" descr="Dados Abertos - Google Chrome"/>
          <p:cNvPicPr>
            <a:picLocks noChangeAspect="1"/>
          </p:cNvPicPr>
          <p:nvPr/>
        </p:nvPicPr>
        <p:blipFill rotWithShape="1">
          <a:blip r:embed="rId2">
            <a:extLst>
              <a:ext uri="{28A0092B-C50C-407E-A947-70E740481C1C}">
                <a14:useLocalDpi xmlns:a14="http://schemas.microsoft.com/office/drawing/2010/main" val="0"/>
              </a:ext>
            </a:extLst>
          </a:blip>
          <a:srcRect r="6107"/>
          <a:stretch/>
        </p:blipFill>
        <p:spPr>
          <a:xfrm>
            <a:off x="1030147" y="3385641"/>
            <a:ext cx="5139159" cy="3078819"/>
          </a:xfrm>
          <a:prstGeom prst="rect">
            <a:avLst/>
          </a:prstGeom>
        </p:spPr>
      </p:pic>
      <p:sp>
        <p:nvSpPr>
          <p:cNvPr id="10" name="CaixaDeTexto 9"/>
          <p:cNvSpPr txBox="1"/>
          <p:nvPr/>
        </p:nvSpPr>
        <p:spPr>
          <a:xfrm>
            <a:off x="6541500" y="4072261"/>
            <a:ext cx="4819588"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pt-BR" sz="2000" b="1" i="1" u="none" strike="noStrike" kern="1200" cap="none" spc="0" normalizeH="0" baseline="0" noProof="0" dirty="0">
                <a:ln>
                  <a:noFill/>
                </a:ln>
                <a:solidFill>
                  <a:prstClr val="black">
                    <a:lumMod val="75000"/>
                    <a:lumOff val="25000"/>
                  </a:prstClr>
                </a:solidFill>
                <a:effectLst/>
                <a:uLnTx/>
                <a:uFillTx/>
                <a:latin typeface="Calibri" panose="020F0502020204030204"/>
                <a:ea typeface="+mn-ea"/>
                <a:cs typeface="+mn-cs"/>
              </a:rPr>
              <a:t>Paineis.cgu.gov.br/</a:t>
            </a:r>
            <a:r>
              <a:rPr kumimoji="0" lang="pt-BR" sz="2000" b="1" i="1" u="none" strike="noStrike" kern="1200" cap="none" spc="0" normalizeH="0" baseline="0" noProof="0" dirty="0" err="1">
                <a:ln>
                  <a:noFill/>
                </a:ln>
                <a:solidFill>
                  <a:prstClr val="black">
                    <a:lumMod val="75000"/>
                    <a:lumOff val="25000"/>
                  </a:prstClr>
                </a:solidFill>
                <a:effectLst/>
                <a:uLnTx/>
                <a:uFillTx/>
                <a:latin typeface="Calibri" panose="020F0502020204030204"/>
                <a:ea typeface="+mn-ea"/>
                <a:cs typeface="+mn-cs"/>
              </a:rPr>
              <a:t>dadosabertos</a:t>
            </a:r>
            <a:endParaRPr kumimoji="0" lang="pt-BR" sz="2000" b="1" i="1" u="none" strike="noStrike" kern="1200" cap="none" spc="0" normalizeH="0" baseline="0" noProof="0" dirty="0">
              <a:ln>
                <a:noFill/>
              </a:ln>
              <a:solidFill>
                <a:prstClr val="black">
                  <a:lumMod val="75000"/>
                  <a:lumOff val="25000"/>
                </a:prstClr>
              </a:solidFill>
              <a:effectLst/>
              <a:uLnTx/>
              <a:uFillTx/>
              <a:latin typeface="Calibri" panose="020F0502020204030204"/>
              <a:ea typeface="+mn-ea"/>
              <a:cs typeface="+mn-cs"/>
            </a:endParaRPr>
          </a:p>
        </p:txBody>
      </p:sp>
      <p:sp>
        <p:nvSpPr>
          <p:cNvPr id="11" name="CaixaDeTexto 10"/>
          <p:cNvSpPr txBox="1"/>
          <p:nvPr/>
        </p:nvSpPr>
        <p:spPr>
          <a:xfrm>
            <a:off x="6933234" y="4627845"/>
            <a:ext cx="4427853" cy="1246495"/>
          </a:xfrm>
          <a:prstGeom prst="rect">
            <a:avLst/>
          </a:prstGeom>
          <a:noFill/>
        </p:spPr>
        <p:txBody>
          <a:bodyPr wrap="square" rtlCol="0">
            <a:spAutoFit/>
          </a:bodyPr>
          <a:lstStyle/>
          <a:p>
            <a:pPr marL="0" marR="0" lvl="0" indent="0" algn="l" defTabSz="914400" rtl="0" eaLnBrk="1" fontAlgn="auto" latinLnBrk="0" hangingPunct="1">
              <a:lnSpc>
                <a:spcPct val="125000"/>
              </a:lnSpc>
              <a:spcBef>
                <a:spcPts val="0"/>
              </a:spcBef>
              <a:spcAft>
                <a:spcPts val="0"/>
              </a:spcAft>
              <a:buClrTx/>
              <a:buSzTx/>
              <a:buFontTx/>
              <a:buNone/>
              <a:tabLst/>
              <a:defRPr/>
            </a:pPr>
            <a:r>
              <a:rPr kumimoji="0" lang="pt-BR" sz="2000" b="0" i="0" u="none" strike="noStrike" kern="1200" cap="none" spc="0" normalizeH="0" baseline="0" noProof="0" dirty="0">
                <a:ln>
                  <a:noFill/>
                </a:ln>
                <a:solidFill>
                  <a:prstClr val="black">
                    <a:lumMod val="75000"/>
                    <a:lumOff val="25000"/>
                  </a:prstClr>
                </a:solidFill>
                <a:effectLst/>
                <a:uLnTx/>
                <a:uFillTx/>
                <a:latin typeface="Calibri" panose="020F0502020204030204"/>
                <a:ea typeface="+mn-ea"/>
                <a:cs typeface="+mn-cs"/>
              </a:rPr>
              <a:t>Informações sobre quais órgãos tem </a:t>
            </a:r>
            <a:r>
              <a:rPr kumimoji="0" lang="pt-BR" sz="2000" b="1" i="0" u="none" strike="noStrike" kern="1200" cap="none" spc="0" normalizeH="0" baseline="0" noProof="0" dirty="0">
                <a:ln>
                  <a:noFill/>
                </a:ln>
                <a:solidFill>
                  <a:prstClr val="black">
                    <a:lumMod val="75000"/>
                    <a:lumOff val="25000"/>
                  </a:prstClr>
                </a:solidFill>
                <a:effectLst/>
                <a:uLnTx/>
                <a:uFillTx/>
                <a:latin typeface="Calibri" panose="020F0502020204030204"/>
                <a:ea typeface="+mn-ea"/>
                <a:cs typeface="+mn-cs"/>
              </a:rPr>
              <a:t>planos de dados abertos</a:t>
            </a:r>
            <a:r>
              <a:rPr kumimoji="0" lang="pt-BR" sz="2000" b="0" i="0" u="none" strike="noStrike" kern="1200" cap="none" spc="0" normalizeH="0" baseline="0" noProof="0" dirty="0">
                <a:ln>
                  <a:noFill/>
                </a:ln>
                <a:solidFill>
                  <a:prstClr val="black">
                    <a:lumMod val="75000"/>
                    <a:lumOff val="25000"/>
                  </a:prstClr>
                </a:solidFill>
                <a:effectLst/>
                <a:uLnTx/>
                <a:uFillTx/>
                <a:latin typeface="Calibri" panose="020F0502020204030204"/>
                <a:ea typeface="+mn-ea"/>
                <a:cs typeface="+mn-cs"/>
              </a:rPr>
              <a:t> e que bases estão previstas para abertura</a:t>
            </a:r>
          </a:p>
        </p:txBody>
      </p:sp>
      <p:pic>
        <p:nvPicPr>
          <p:cNvPr id="9" name="Imagem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22" y="-42820"/>
            <a:ext cx="12193922" cy="6856921"/>
          </a:xfrm>
          <a:prstGeom prst="rect">
            <a:avLst/>
          </a:prstGeom>
        </p:spPr>
      </p:pic>
    </p:spTree>
    <p:extLst>
      <p:ext uri="{BB962C8B-B14F-4D97-AF65-F5344CB8AC3E}">
        <p14:creationId xmlns:p14="http://schemas.microsoft.com/office/powerpoint/2010/main" val="428138910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CaixaDeTexto 9"/>
          <p:cNvSpPr txBox="1"/>
          <p:nvPr/>
        </p:nvSpPr>
        <p:spPr>
          <a:xfrm>
            <a:off x="2057400" y="1873926"/>
            <a:ext cx="8077200" cy="2000548"/>
          </a:xfrm>
          <a:prstGeom prst="rect">
            <a:avLst/>
          </a:prstGeom>
          <a:noFill/>
        </p:spPr>
        <p:txBody>
          <a:bodyPr wrap="square" rtlCol="0">
            <a:spAutoFit/>
          </a:bodyPr>
          <a:lstStyle/>
          <a:p>
            <a:endParaRPr lang="pt-BR" sz="3600" dirty="0"/>
          </a:p>
          <a:p>
            <a:pPr algn="ctr">
              <a:spcBef>
                <a:spcPct val="0"/>
              </a:spcBef>
              <a:buFont typeface="Arial" panose="020B0604020202020204" pitchFamily="34" charset="0"/>
              <a:buNone/>
            </a:pPr>
            <a:endParaRPr lang="en-GB" altLang="en-US" sz="4400" b="1" dirty="0">
              <a:solidFill>
                <a:srgbClr val="002060"/>
              </a:solidFill>
            </a:endParaRPr>
          </a:p>
          <a:p>
            <a:pPr algn="ctr">
              <a:spcBef>
                <a:spcPct val="0"/>
              </a:spcBef>
              <a:buFont typeface="Arial" panose="020B0604020202020204" pitchFamily="34" charset="0"/>
              <a:buNone/>
            </a:pPr>
            <a:r>
              <a:rPr lang="en-GB" altLang="en-US" sz="4400" b="1" dirty="0" err="1">
                <a:solidFill>
                  <a:srgbClr val="002060"/>
                </a:solidFill>
              </a:rPr>
              <a:t>Ouvidoria-Geral</a:t>
            </a:r>
            <a:r>
              <a:rPr lang="en-GB" altLang="en-US" sz="4400" b="1" dirty="0">
                <a:solidFill>
                  <a:srgbClr val="002060"/>
                </a:solidFill>
              </a:rPr>
              <a:t> da </a:t>
            </a:r>
            <a:r>
              <a:rPr lang="en-GB" altLang="en-US" sz="4400" b="1" dirty="0" err="1">
                <a:solidFill>
                  <a:srgbClr val="002060"/>
                </a:solidFill>
              </a:rPr>
              <a:t>União</a:t>
            </a:r>
            <a:r>
              <a:rPr lang="en-GB" altLang="en-US" sz="4400" b="1" dirty="0">
                <a:solidFill>
                  <a:srgbClr val="002060"/>
                </a:solidFill>
              </a:rPr>
              <a:t> - OGU</a:t>
            </a:r>
            <a:endParaRPr lang="pt-BR" sz="4400" b="1" dirty="0">
              <a:solidFill>
                <a:srgbClr val="002060"/>
              </a:solidFill>
            </a:endParaRPr>
          </a:p>
        </p:txBody>
      </p:sp>
    </p:spTree>
    <p:extLst>
      <p:ext uri="{BB962C8B-B14F-4D97-AF65-F5344CB8AC3E}">
        <p14:creationId xmlns:p14="http://schemas.microsoft.com/office/powerpoint/2010/main" val="322422070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aixaDeTexto 4"/>
          <p:cNvSpPr txBox="1"/>
          <p:nvPr/>
        </p:nvSpPr>
        <p:spPr>
          <a:xfrm>
            <a:off x="1378425" y="3035949"/>
            <a:ext cx="242374" cy="400110"/>
          </a:xfrm>
          <a:prstGeom prst="rect">
            <a:avLst/>
          </a:prstGeom>
          <a:noFill/>
        </p:spPr>
        <p:txBody>
          <a:bodyPr wrap="none" rtlCol="0">
            <a:spAutoFit/>
          </a:bodyPr>
          <a:lstStyle/>
          <a:p>
            <a:r>
              <a:rPr lang="pt-BR" sz="2000" b="1" dirty="0"/>
              <a:t> </a:t>
            </a:r>
            <a:endParaRPr lang="es-ES_tradnl" sz="2000" b="1" dirty="0"/>
          </a:p>
        </p:txBody>
      </p:sp>
      <p:sp>
        <p:nvSpPr>
          <p:cNvPr id="10" name="CaixaDeTexto 9"/>
          <p:cNvSpPr txBox="1"/>
          <p:nvPr/>
        </p:nvSpPr>
        <p:spPr>
          <a:xfrm>
            <a:off x="3930316" y="1873926"/>
            <a:ext cx="5225572" cy="646331"/>
          </a:xfrm>
          <a:prstGeom prst="rect">
            <a:avLst/>
          </a:prstGeom>
          <a:noFill/>
        </p:spPr>
        <p:txBody>
          <a:bodyPr wrap="square" rtlCol="0">
            <a:spAutoFit/>
          </a:bodyPr>
          <a:lstStyle/>
          <a:p>
            <a:endParaRPr lang="pt-BR" sz="3600" dirty="0"/>
          </a:p>
        </p:txBody>
      </p:sp>
      <p:pic>
        <p:nvPicPr>
          <p:cNvPr id="13" name="Picture 2" descr="Resultado de imagem para participação social icone"/>
          <p:cNvPicPr>
            <a:picLocks noChangeAspect="1" noChangeArrowheads="1"/>
          </p:cNvPicPr>
          <p:nvPr/>
        </p:nvPicPr>
        <p:blipFill rotWithShape="1">
          <a:blip r:embed="rId2">
            <a:extLst>
              <a:ext uri="{BEBA8EAE-BF5A-486C-A8C5-ECC9F3942E4B}">
                <a14:imgProps xmlns:a14="http://schemas.microsoft.com/office/drawing/2010/main">
                  <a14:imgLayer r:embed="rId3">
                    <a14:imgEffect>
                      <a14:backgroundRemoval t="6869" b="21885" l="54313" r="70128"/>
                    </a14:imgEffect>
                  </a14:imgLayer>
                </a14:imgProps>
              </a:ext>
              <a:ext uri="{28A0092B-C50C-407E-A947-70E740481C1C}">
                <a14:useLocalDpi xmlns:a14="http://schemas.microsoft.com/office/drawing/2010/main" val="0"/>
              </a:ext>
            </a:extLst>
          </a:blip>
          <a:srcRect l="52464" t="5206" r="27754" b="77856"/>
          <a:stretch/>
        </p:blipFill>
        <p:spPr bwMode="auto">
          <a:xfrm>
            <a:off x="1286399" y="3611301"/>
            <a:ext cx="1276350" cy="1092876"/>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4" descr="Resultado de imagem para participação social icone"/>
          <p:cNvPicPr>
            <a:picLocks noChangeAspect="1" noChangeArrowheads="1"/>
          </p:cNvPicPr>
          <p:nvPr/>
        </p:nvPicPr>
        <p:blipFill rotWithShape="1">
          <a:blip r:embed="rId4">
            <a:extLst>
              <a:ext uri="{BEBA8EAE-BF5A-486C-A8C5-ECC9F3942E4B}">
                <a14:imgProps xmlns:a14="http://schemas.microsoft.com/office/drawing/2010/main">
                  <a14:imgLayer r:embed="rId3">
                    <a14:imgEffect>
                      <a14:backgroundRemoval t="76038" b="92173" l="2556" r="24121"/>
                    </a14:imgEffect>
                  </a14:imgLayer>
                </a14:imgProps>
              </a:ext>
              <a:ext uri="{28A0092B-C50C-407E-A947-70E740481C1C}">
                <a14:useLocalDpi xmlns:a14="http://schemas.microsoft.com/office/drawing/2010/main" val="0"/>
              </a:ext>
            </a:extLst>
          </a:blip>
          <a:srcRect t="76604" r="74316" b="8068"/>
          <a:stretch/>
        </p:blipFill>
        <p:spPr bwMode="auto">
          <a:xfrm>
            <a:off x="2562749" y="3706281"/>
            <a:ext cx="1581053" cy="943566"/>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6" descr="Resultado de imagem para participação social icone"/>
          <p:cNvPicPr>
            <a:picLocks noChangeAspect="1" noChangeArrowheads="1"/>
          </p:cNvPicPr>
          <p:nvPr/>
        </p:nvPicPr>
        <p:blipFill rotWithShape="1">
          <a:blip r:embed="rId5">
            <a:extLst>
              <a:ext uri="{BEBA8EAE-BF5A-486C-A8C5-ECC9F3942E4B}">
                <a14:imgProps xmlns:a14="http://schemas.microsoft.com/office/drawing/2010/main">
                  <a14:imgLayer r:embed="rId3">
                    <a14:imgEffect>
                      <a14:backgroundRemoval t="75399" b="91374" l="53514" r="69808"/>
                    </a14:imgEffect>
                  </a14:imgLayer>
                </a14:imgProps>
              </a:ext>
              <a:ext uri="{28A0092B-C50C-407E-A947-70E740481C1C}">
                <a14:useLocalDpi xmlns:a14="http://schemas.microsoft.com/office/drawing/2010/main" val="0"/>
              </a:ext>
            </a:extLst>
          </a:blip>
          <a:srcRect l="51564" t="73721" r="28117" b="8510"/>
          <a:stretch/>
        </p:blipFill>
        <p:spPr bwMode="auto">
          <a:xfrm>
            <a:off x="4411579" y="3546471"/>
            <a:ext cx="1260738" cy="1102509"/>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8" descr="Resultado de imagem para participação social icone"/>
          <p:cNvPicPr>
            <a:picLocks noChangeAspect="1" noChangeArrowheads="1"/>
          </p:cNvPicPr>
          <p:nvPr/>
        </p:nvPicPr>
        <p:blipFill rotWithShape="1">
          <a:blip r:embed="rId6">
            <a:extLst>
              <a:ext uri="{BEBA8EAE-BF5A-486C-A8C5-ECC9F3942E4B}">
                <a14:imgProps xmlns:a14="http://schemas.microsoft.com/office/drawing/2010/main">
                  <a14:imgLayer r:embed="rId3">
                    <a14:imgEffect>
                      <a14:backgroundRemoval t="52875" b="68211" l="7029" r="22204"/>
                    </a14:imgEffect>
                  </a14:imgLayer>
                </a14:imgProps>
              </a:ext>
              <a:ext uri="{28A0092B-C50C-407E-A947-70E740481C1C}">
                <a14:useLocalDpi xmlns:a14="http://schemas.microsoft.com/office/drawing/2010/main" val="0"/>
              </a:ext>
            </a:extLst>
          </a:blip>
          <a:srcRect l="5357" t="52127" r="76400" b="30938"/>
          <a:stretch/>
        </p:blipFill>
        <p:spPr bwMode="auto">
          <a:xfrm>
            <a:off x="6128590" y="2703852"/>
            <a:ext cx="1146506" cy="1064304"/>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10" descr="Resultado de imagem para participação social icone"/>
          <p:cNvPicPr>
            <a:picLocks noChangeAspect="1" noChangeArrowheads="1"/>
          </p:cNvPicPr>
          <p:nvPr/>
        </p:nvPicPr>
        <p:blipFill rotWithShape="1">
          <a:blip r:embed="rId7">
            <a:extLst>
              <a:ext uri="{BEBA8EAE-BF5A-486C-A8C5-ECC9F3942E4B}">
                <a14:imgProps xmlns:a14="http://schemas.microsoft.com/office/drawing/2010/main">
                  <a14:imgLayer r:embed="rId3">
                    <a14:imgEffect>
                      <a14:backgroundRemoval t="29393" b="44409" l="30192" r="45847"/>
                    </a14:imgEffect>
                  </a14:imgLayer>
                </a14:imgProps>
              </a:ext>
              <a:ext uri="{28A0092B-C50C-407E-A947-70E740481C1C}">
                <a14:useLocalDpi xmlns:a14="http://schemas.microsoft.com/office/drawing/2010/main" val="0"/>
              </a:ext>
            </a:extLst>
          </a:blip>
          <a:srcRect l="30202" t="29604" r="53544" b="55511"/>
          <a:stretch/>
        </p:blipFill>
        <p:spPr bwMode="auto">
          <a:xfrm>
            <a:off x="6261867" y="4704177"/>
            <a:ext cx="1013229" cy="927885"/>
          </a:xfrm>
          <a:prstGeom prst="rect">
            <a:avLst/>
          </a:prstGeom>
          <a:noFill/>
          <a:extLst>
            <a:ext uri="{909E8E84-426E-40DD-AFC4-6F175D3DCCD1}">
              <a14:hiddenFill xmlns:a14="http://schemas.microsoft.com/office/drawing/2010/main">
                <a:solidFill>
                  <a:srgbClr val="FFFFFF"/>
                </a:solidFill>
              </a14:hiddenFill>
            </a:ext>
          </a:extLst>
        </p:spPr>
      </p:pic>
      <p:cxnSp>
        <p:nvCxnSpPr>
          <p:cNvPr id="18" name="Conector reto 17"/>
          <p:cNvCxnSpPr/>
          <p:nvPr/>
        </p:nvCxnSpPr>
        <p:spPr>
          <a:xfrm>
            <a:off x="2310063" y="4178064"/>
            <a:ext cx="75799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9" name="Conector reto 18"/>
          <p:cNvCxnSpPr/>
          <p:nvPr/>
        </p:nvCxnSpPr>
        <p:spPr>
          <a:xfrm>
            <a:off x="3930316" y="4178064"/>
            <a:ext cx="68981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0" name="Conector reto 19"/>
          <p:cNvCxnSpPr/>
          <p:nvPr/>
        </p:nvCxnSpPr>
        <p:spPr>
          <a:xfrm flipV="1">
            <a:off x="5462337" y="3546471"/>
            <a:ext cx="799530" cy="445664"/>
          </a:xfrm>
          <a:prstGeom prst="line">
            <a:avLst/>
          </a:prstGeom>
        </p:spPr>
        <p:style>
          <a:lnRef idx="1">
            <a:schemeClr val="accent1"/>
          </a:lnRef>
          <a:fillRef idx="0">
            <a:schemeClr val="accent1"/>
          </a:fillRef>
          <a:effectRef idx="0">
            <a:schemeClr val="accent1"/>
          </a:effectRef>
          <a:fontRef idx="minor">
            <a:schemeClr val="tx1"/>
          </a:fontRef>
        </p:style>
      </p:cxnSp>
      <p:cxnSp>
        <p:nvCxnSpPr>
          <p:cNvPr id="21" name="Conector reto 20"/>
          <p:cNvCxnSpPr/>
          <p:nvPr/>
        </p:nvCxnSpPr>
        <p:spPr>
          <a:xfrm>
            <a:off x="5420152" y="4466296"/>
            <a:ext cx="841715" cy="572820"/>
          </a:xfrm>
          <a:prstGeom prst="line">
            <a:avLst/>
          </a:prstGeom>
        </p:spPr>
        <p:style>
          <a:lnRef idx="1">
            <a:schemeClr val="accent1"/>
          </a:lnRef>
          <a:fillRef idx="0">
            <a:schemeClr val="accent1"/>
          </a:fillRef>
          <a:effectRef idx="0">
            <a:schemeClr val="accent1"/>
          </a:effectRef>
          <a:fontRef idx="minor">
            <a:schemeClr val="tx1"/>
          </a:fontRef>
        </p:style>
      </p:cxnSp>
      <p:sp>
        <p:nvSpPr>
          <p:cNvPr id="22" name="CaixaDeTexto 21"/>
          <p:cNvSpPr txBox="1"/>
          <p:nvPr/>
        </p:nvSpPr>
        <p:spPr>
          <a:xfrm>
            <a:off x="1378425" y="4817275"/>
            <a:ext cx="1269599" cy="1077218"/>
          </a:xfrm>
          <a:prstGeom prst="rect">
            <a:avLst/>
          </a:prstGeom>
          <a:noFill/>
        </p:spPr>
        <p:txBody>
          <a:bodyPr wrap="square" rtlCol="0">
            <a:spAutoFit/>
          </a:bodyPr>
          <a:lstStyle/>
          <a:p>
            <a:r>
              <a:rPr lang="pt-BR" sz="1600" dirty="0"/>
              <a:t>Base de dados de participação social</a:t>
            </a:r>
          </a:p>
        </p:txBody>
      </p:sp>
      <p:sp>
        <p:nvSpPr>
          <p:cNvPr id="23" name="CaixaDeTexto 22"/>
          <p:cNvSpPr txBox="1"/>
          <p:nvPr/>
        </p:nvSpPr>
        <p:spPr>
          <a:xfrm>
            <a:off x="3094896" y="4812142"/>
            <a:ext cx="1269599" cy="584775"/>
          </a:xfrm>
          <a:prstGeom prst="rect">
            <a:avLst/>
          </a:prstGeom>
          <a:noFill/>
        </p:spPr>
        <p:txBody>
          <a:bodyPr wrap="square" rtlCol="0">
            <a:spAutoFit/>
          </a:bodyPr>
          <a:lstStyle/>
          <a:p>
            <a:r>
              <a:rPr lang="pt-BR" sz="1600" dirty="0"/>
              <a:t>Análise de</a:t>
            </a:r>
          </a:p>
          <a:p>
            <a:r>
              <a:rPr lang="pt-BR" sz="1600" dirty="0"/>
              <a:t>Dados</a:t>
            </a:r>
          </a:p>
        </p:txBody>
      </p:sp>
      <p:sp>
        <p:nvSpPr>
          <p:cNvPr id="24" name="CaixaDeTexto 23"/>
          <p:cNvSpPr txBox="1"/>
          <p:nvPr/>
        </p:nvSpPr>
        <p:spPr>
          <a:xfrm>
            <a:off x="4620126" y="4817275"/>
            <a:ext cx="1269599" cy="954107"/>
          </a:xfrm>
          <a:prstGeom prst="rect">
            <a:avLst/>
          </a:prstGeom>
          <a:noFill/>
        </p:spPr>
        <p:txBody>
          <a:bodyPr wrap="square" rtlCol="0">
            <a:spAutoFit/>
          </a:bodyPr>
          <a:lstStyle/>
          <a:p>
            <a:r>
              <a:rPr lang="pt-BR" sz="1400" dirty="0"/>
              <a:t>Produção de relatórios e transparência de dados</a:t>
            </a:r>
          </a:p>
        </p:txBody>
      </p:sp>
      <p:sp>
        <p:nvSpPr>
          <p:cNvPr id="25" name="CaixaDeTexto 24"/>
          <p:cNvSpPr txBox="1"/>
          <p:nvPr/>
        </p:nvSpPr>
        <p:spPr>
          <a:xfrm>
            <a:off x="7251684" y="2852412"/>
            <a:ext cx="1416243" cy="830997"/>
          </a:xfrm>
          <a:prstGeom prst="rect">
            <a:avLst/>
          </a:prstGeom>
          <a:noFill/>
        </p:spPr>
        <p:txBody>
          <a:bodyPr wrap="square" rtlCol="0">
            <a:spAutoFit/>
          </a:bodyPr>
          <a:lstStyle/>
          <a:p>
            <a:r>
              <a:rPr lang="pt-BR" sz="1600" dirty="0"/>
              <a:t>Planejamento de ações de controle</a:t>
            </a:r>
          </a:p>
        </p:txBody>
      </p:sp>
      <p:sp>
        <p:nvSpPr>
          <p:cNvPr id="26" name="CaixaDeTexto 25"/>
          <p:cNvSpPr txBox="1"/>
          <p:nvPr/>
        </p:nvSpPr>
        <p:spPr>
          <a:xfrm>
            <a:off x="7264603" y="4855205"/>
            <a:ext cx="1891285" cy="830997"/>
          </a:xfrm>
          <a:prstGeom prst="rect">
            <a:avLst/>
          </a:prstGeom>
          <a:noFill/>
        </p:spPr>
        <p:txBody>
          <a:bodyPr wrap="square" rtlCol="0">
            <a:spAutoFit/>
          </a:bodyPr>
          <a:lstStyle/>
          <a:p>
            <a:r>
              <a:rPr lang="pt-BR" sz="1600" dirty="0"/>
              <a:t>Produção de alertas tempestivos aos gestores</a:t>
            </a:r>
          </a:p>
        </p:txBody>
      </p:sp>
      <p:pic>
        <p:nvPicPr>
          <p:cNvPr id="27" name="Picture 12" descr="Resultado de imagem para participação social icone"/>
          <p:cNvPicPr>
            <a:picLocks noChangeAspect="1" noChangeArrowheads="1"/>
          </p:cNvPicPr>
          <p:nvPr/>
        </p:nvPicPr>
        <p:blipFill rotWithShape="1">
          <a:blip r:embed="rId8">
            <a:extLst>
              <a:ext uri="{BEBA8EAE-BF5A-486C-A8C5-ECC9F3942E4B}">
                <a14:imgProps xmlns:a14="http://schemas.microsoft.com/office/drawing/2010/main">
                  <a14:imgLayer r:embed="rId3">
                    <a14:imgEffect>
                      <a14:backgroundRemoval t="29073" b="44569" l="76997" r="97284"/>
                    </a14:imgEffect>
                  </a14:imgLayer>
                </a14:imgProps>
              </a:ext>
              <a:ext uri="{28A0092B-C50C-407E-A947-70E740481C1C}">
                <a14:useLocalDpi xmlns:a14="http://schemas.microsoft.com/office/drawing/2010/main" val="0"/>
              </a:ext>
            </a:extLst>
          </a:blip>
          <a:srcRect l="74552" t="29372" b="55511"/>
          <a:stretch/>
        </p:blipFill>
        <p:spPr bwMode="auto">
          <a:xfrm>
            <a:off x="7312625" y="3689840"/>
            <a:ext cx="1575302" cy="935797"/>
          </a:xfrm>
          <a:prstGeom prst="rect">
            <a:avLst/>
          </a:prstGeom>
          <a:noFill/>
          <a:extLst>
            <a:ext uri="{909E8E84-426E-40DD-AFC4-6F175D3DCCD1}">
              <a14:hiddenFill xmlns:a14="http://schemas.microsoft.com/office/drawing/2010/main">
                <a:solidFill>
                  <a:srgbClr val="FFFFFF"/>
                </a:solidFill>
              </a14:hiddenFill>
            </a:ext>
          </a:extLst>
        </p:spPr>
      </p:pic>
      <p:cxnSp>
        <p:nvCxnSpPr>
          <p:cNvPr id="28" name="Conector reto 27"/>
          <p:cNvCxnSpPr/>
          <p:nvPr/>
        </p:nvCxnSpPr>
        <p:spPr>
          <a:xfrm>
            <a:off x="5544820" y="4157739"/>
            <a:ext cx="1950854" cy="0"/>
          </a:xfrm>
          <a:prstGeom prst="line">
            <a:avLst/>
          </a:prstGeom>
        </p:spPr>
        <p:style>
          <a:lnRef idx="1">
            <a:schemeClr val="accent1"/>
          </a:lnRef>
          <a:fillRef idx="0">
            <a:schemeClr val="accent1"/>
          </a:fillRef>
          <a:effectRef idx="0">
            <a:schemeClr val="accent1"/>
          </a:effectRef>
          <a:fontRef idx="minor">
            <a:schemeClr val="tx1"/>
          </a:fontRef>
        </p:style>
      </p:cxnSp>
      <p:sp>
        <p:nvSpPr>
          <p:cNvPr id="29" name="CaixaDeTexto 28"/>
          <p:cNvSpPr txBox="1"/>
          <p:nvPr/>
        </p:nvSpPr>
        <p:spPr>
          <a:xfrm>
            <a:off x="8519032" y="3881521"/>
            <a:ext cx="1561454" cy="584775"/>
          </a:xfrm>
          <a:prstGeom prst="rect">
            <a:avLst/>
          </a:prstGeom>
          <a:noFill/>
        </p:spPr>
        <p:txBody>
          <a:bodyPr wrap="square" rtlCol="0">
            <a:spAutoFit/>
          </a:bodyPr>
          <a:lstStyle/>
          <a:p>
            <a:r>
              <a:rPr lang="pt-BR" sz="1600" dirty="0"/>
              <a:t>Transparência e controle social</a:t>
            </a:r>
          </a:p>
        </p:txBody>
      </p:sp>
      <p:pic>
        <p:nvPicPr>
          <p:cNvPr id="30" name="Imagem 29">
            <a:extLst>
              <a:ext uri="{FF2B5EF4-FFF2-40B4-BE49-F238E27FC236}">
                <a16:creationId xmlns:a16="http://schemas.microsoft.com/office/drawing/2014/main" id="{E90A4522-C9E5-45FA-9024-0DD3F5E80337}"/>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521046" y="847770"/>
            <a:ext cx="3051494" cy="1413160"/>
          </a:xfrm>
          <a:prstGeom prst="rect">
            <a:avLst/>
          </a:prstGeom>
        </p:spPr>
      </p:pic>
      <p:sp>
        <p:nvSpPr>
          <p:cNvPr id="2" name="CaixaDeTexto 1"/>
          <p:cNvSpPr txBox="1"/>
          <p:nvPr/>
        </p:nvSpPr>
        <p:spPr>
          <a:xfrm>
            <a:off x="1613009" y="1818555"/>
            <a:ext cx="2566793" cy="369332"/>
          </a:xfrm>
          <a:prstGeom prst="rect">
            <a:avLst/>
          </a:prstGeom>
          <a:noFill/>
        </p:spPr>
        <p:txBody>
          <a:bodyPr wrap="none" rtlCol="0">
            <a:spAutoFit/>
          </a:bodyPr>
          <a:lstStyle/>
          <a:p>
            <a:r>
              <a:rPr lang="pt-BR" dirty="0">
                <a:solidFill>
                  <a:schemeClr val="tx1">
                    <a:lumMod val="65000"/>
                    <a:lumOff val="35000"/>
                  </a:schemeClr>
                </a:solidFill>
              </a:rPr>
              <a:t>Ouvidoria-Geral da União</a:t>
            </a:r>
            <a:endParaRPr lang="es-ES_tradnl" dirty="0">
              <a:solidFill>
                <a:schemeClr val="tx1">
                  <a:lumMod val="65000"/>
                  <a:lumOff val="35000"/>
                </a:schemeClr>
              </a:solidFill>
            </a:endParaRPr>
          </a:p>
        </p:txBody>
      </p:sp>
    </p:spTree>
    <p:extLst>
      <p:ext uri="{BB962C8B-B14F-4D97-AF65-F5344CB8AC3E}">
        <p14:creationId xmlns:p14="http://schemas.microsoft.com/office/powerpoint/2010/main" val="69913002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m 4">
            <a:extLst>
              <a:ext uri="{FF2B5EF4-FFF2-40B4-BE49-F238E27FC236}">
                <a16:creationId xmlns:a16="http://schemas.microsoft.com/office/drawing/2014/main" id="{ABB60A59-8FBD-48CE-BA35-3142065E23CF}"/>
              </a:ext>
            </a:extLst>
          </p:cNvPr>
          <p:cNvPicPr>
            <a:picLocks noChangeAspect="1"/>
          </p:cNvPicPr>
          <p:nvPr/>
        </p:nvPicPr>
        <p:blipFill rotWithShape="1">
          <a:blip r:embed="rId2">
            <a:extLst>
              <a:ext uri="{28A0092B-C50C-407E-A947-70E740481C1C}">
                <a14:useLocalDpi xmlns:a14="http://schemas.microsoft.com/office/drawing/2010/main" val="0"/>
              </a:ext>
            </a:extLst>
          </a:blip>
          <a:srcRect l="29229" t="36582" r="24678" b="9301"/>
          <a:stretch/>
        </p:blipFill>
        <p:spPr>
          <a:xfrm>
            <a:off x="624992" y="2999471"/>
            <a:ext cx="4476106" cy="3479712"/>
          </a:xfrm>
          <a:prstGeom prst="rect">
            <a:avLst/>
          </a:prstGeom>
        </p:spPr>
      </p:pic>
      <p:pic>
        <p:nvPicPr>
          <p:cNvPr id="10" name="Picture 2" descr="Resultado de imagem para todxs">
            <a:extLst>
              <a:ext uri="{FF2B5EF4-FFF2-40B4-BE49-F238E27FC236}">
                <a16:creationId xmlns:a16="http://schemas.microsoft.com/office/drawing/2014/main" id="{12937316-0E79-4F4D-8E9D-5A607EFB2F0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767161" y="5441871"/>
            <a:ext cx="865192" cy="865192"/>
          </a:xfrm>
          <a:prstGeom prst="rect">
            <a:avLst/>
          </a:prstGeom>
          <a:noFill/>
          <a:extLst>
            <a:ext uri="{909E8E84-426E-40DD-AFC4-6F175D3DCCD1}">
              <a14:hiddenFill xmlns:a14="http://schemas.microsoft.com/office/drawing/2010/main">
                <a:solidFill>
                  <a:srgbClr val="FFFFFF"/>
                </a:solidFill>
              </a14:hiddenFill>
            </a:ext>
          </a:extLst>
        </p:spPr>
      </p:pic>
      <p:pic>
        <p:nvPicPr>
          <p:cNvPr id="11" name="Imagem 10" descr="Uma imagem contendo captura de tela&#10;&#10;Descrição gerada com muito alta confiança">
            <a:extLst>
              <a:ext uri="{FF2B5EF4-FFF2-40B4-BE49-F238E27FC236}">
                <a16:creationId xmlns:a16="http://schemas.microsoft.com/office/drawing/2014/main" id="{1C1C7167-489E-4051-BEB2-9F7D52272033}"/>
              </a:ext>
            </a:extLst>
          </p:cNvPr>
          <p:cNvPicPr>
            <a:picLocks noChangeAspect="1"/>
          </p:cNvPicPr>
          <p:nvPr/>
        </p:nvPicPr>
        <p:blipFill rotWithShape="1">
          <a:blip r:embed="rId4">
            <a:extLst>
              <a:ext uri="{28A0092B-C50C-407E-A947-70E740481C1C}">
                <a14:useLocalDpi xmlns:a14="http://schemas.microsoft.com/office/drawing/2010/main" val="0"/>
              </a:ext>
            </a:extLst>
          </a:blip>
          <a:srcRect l="26765" t="37094" r="44183" b="53798"/>
          <a:stretch/>
        </p:blipFill>
        <p:spPr>
          <a:xfrm>
            <a:off x="8745769" y="3306777"/>
            <a:ext cx="2369094" cy="491763"/>
          </a:xfrm>
          <a:prstGeom prst="rect">
            <a:avLst/>
          </a:prstGeom>
        </p:spPr>
      </p:pic>
      <p:pic>
        <p:nvPicPr>
          <p:cNvPr id="12" name="Imagem 11" descr="Uma imagem contendo captura de tela&#10;&#10;Descrição gerada com muito alta confiança">
            <a:extLst>
              <a:ext uri="{FF2B5EF4-FFF2-40B4-BE49-F238E27FC236}">
                <a16:creationId xmlns:a16="http://schemas.microsoft.com/office/drawing/2014/main" id="{1C1C7167-489E-4051-BEB2-9F7D52272033}"/>
              </a:ext>
            </a:extLst>
          </p:cNvPr>
          <p:cNvPicPr>
            <a:picLocks noChangeAspect="1"/>
          </p:cNvPicPr>
          <p:nvPr/>
        </p:nvPicPr>
        <p:blipFill rotWithShape="1">
          <a:blip r:embed="rId4">
            <a:extLst>
              <a:ext uri="{28A0092B-C50C-407E-A947-70E740481C1C}">
                <a14:useLocalDpi xmlns:a14="http://schemas.microsoft.com/office/drawing/2010/main" val="0"/>
              </a:ext>
            </a:extLst>
          </a:blip>
          <a:srcRect l="26662" t="52248" r="47492" b="40465"/>
          <a:stretch/>
        </p:blipFill>
        <p:spPr>
          <a:xfrm>
            <a:off x="8745769" y="3906828"/>
            <a:ext cx="2676894" cy="499730"/>
          </a:xfrm>
          <a:prstGeom prst="rect">
            <a:avLst/>
          </a:prstGeom>
        </p:spPr>
      </p:pic>
      <p:pic>
        <p:nvPicPr>
          <p:cNvPr id="1026" name="Picture 2" descr="Resultado de imagem para promise tracke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696921" y="4279929"/>
            <a:ext cx="1005672" cy="1161942"/>
          </a:xfrm>
          <a:prstGeom prst="rect">
            <a:avLst/>
          </a:prstGeom>
          <a:noFill/>
          <a:extLst>
            <a:ext uri="{909E8E84-426E-40DD-AFC4-6F175D3DCCD1}">
              <a14:hiddenFill xmlns:a14="http://schemas.microsoft.com/office/drawing/2010/main">
                <a:solidFill>
                  <a:srgbClr val="FFFFFF"/>
                </a:solidFill>
              </a14:hiddenFill>
            </a:ext>
          </a:extLst>
        </p:spPr>
      </p:pic>
      <p:sp>
        <p:nvSpPr>
          <p:cNvPr id="2" name="CaixaDeTexto 1"/>
          <p:cNvSpPr txBox="1"/>
          <p:nvPr/>
        </p:nvSpPr>
        <p:spPr>
          <a:xfrm>
            <a:off x="9632353" y="4676234"/>
            <a:ext cx="2051267" cy="338554"/>
          </a:xfrm>
          <a:prstGeom prst="rect">
            <a:avLst/>
          </a:prstGeom>
          <a:noFill/>
        </p:spPr>
        <p:txBody>
          <a:bodyPr wrap="none" rtlCol="0">
            <a:spAutoFit/>
          </a:bodyPr>
          <a:lstStyle/>
          <a:p>
            <a:r>
              <a:rPr lang="pt-BR" sz="1600" i="1" dirty="0">
                <a:solidFill>
                  <a:schemeClr val="tx1">
                    <a:lumMod val="50000"/>
                    <a:lumOff val="50000"/>
                  </a:schemeClr>
                </a:solidFill>
              </a:rPr>
              <a:t>Monitorando a Cidade</a:t>
            </a:r>
            <a:endParaRPr lang="es-ES_tradnl" sz="1600" i="1" dirty="0">
              <a:solidFill>
                <a:schemeClr val="tx1">
                  <a:lumMod val="50000"/>
                  <a:lumOff val="50000"/>
                </a:schemeClr>
              </a:solidFill>
            </a:endParaRPr>
          </a:p>
        </p:txBody>
      </p:sp>
      <p:sp>
        <p:nvSpPr>
          <p:cNvPr id="13" name="CaixaDeTexto 12"/>
          <p:cNvSpPr txBox="1"/>
          <p:nvPr/>
        </p:nvSpPr>
        <p:spPr>
          <a:xfrm>
            <a:off x="9632352" y="5699677"/>
            <a:ext cx="645561" cy="338554"/>
          </a:xfrm>
          <a:prstGeom prst="rect">
            <a:avLst/>
          </a:prstGeom>
          <a:noFill/>
        </p:spPr>
        <p:txBody>
          <a:bodyPr wrap="none" rtlCol="0">
            <a:spAutoFit/>
          </a:bodyPr>
          <a:lstStyle/>
          <a:p>
            <a:r>
              <a:rPr lang="pt-BR" sz="1600" i="1" dirty="0" err="1">
                <a:solidFill>
                  <a:schemeClr val="tx1">
                    <a:lumMod val="50000"/>
                    <a:lumOff val="50000"/>
                  </a:schemeClr>
                </a:solidFill>
              </a:rPr>
              <a:t>Todxs</a:t>
            </a:r>
            <a:endParaRPr lang="es-ES_tradnl" sz="1600" i="1" dirty="0">
              <a:solidFill>
                <a:schemeClr val="tx1">
                  <a:lumMod val="50000"/>
                  <a:lumOff val="50000"/>
                </a:schemeClr>
              </a:solidFill>
            </a:endParaRPr>
          </a:p>
        </p:txBody>
      </p:sp>
      <p:sp>
        <p:nvSpPr>
          <p:cNvPr id="14" name="CaixaDeTexto 13"/>
          <p:cNvSpPr txBox="1"/>
          <p:nvPr/>
        </p:nvSpPr>
        <p:spPr>
          <a:xfrm>
            <a:off x="1477035" y="1539575"/>
            <a:ext cx="4166946" cy="400110"/>
          </a:xfrm>
          <a:prstGeom prst="rect">
            <a:avLst/>
          </a:prstGeom>
          <a:noFill/>
        </p:spPr>
        <p:txBody>
          <a:bodyPr wrap="square" rtlCol="0">
            <a:spAutoFit/>
          </a:bodyPr>
          <a:lstStyle/>
          <a:p>
            <a:r>
              <a:rPr lang="pt-BR" sz="2000" i="1" dirty="0">
                <a:solidFill>
                  <a:schemeClr val="tx1">
                    <a:lumMod val="85000"/>
                    <a:lumOff val="15000"/>
                  </a:schemeClr>
                </a:solidFill>
              </a:rPr>
              <a:t>Base de dados de participação social</a:t>
            </a:r>
          </a:p>
        </p:txBody>
      </p:sp>
      <p:pic>
        <p:nvPicPr>
          <p:cNvPr id="4" name="Imagem 3"/>
          <p:cNvPicPr>
            <a:picLocks noChangeAspect="1"/>
          </p:cNvPicPr>
          <p:nvPr/>
        </p:nvPicPr>
        <p:blipFill rotWithShape="1">
          <a:blip r:embed="rId6">
            <a:extLst>
              <a:ext uri="{28A0092B-C50C-407E-A947-70E740481C1C}">
                <a14:useLocalDpi xmlns:a14="http://schemas.microsoft.com/office/drawing/2010/main" val="0"/>
              </a:ext>
            </a:extLst>
          </a:blip>
          <a:srcRect l="11272" t="14139" r="57342" b="53614"/>
          <a:stretch/>
        </p:blipFill>
        <p:spPr>
          <a:xfrm>
            <a:off x="6013324" y="5178057"/>
            <a:ext cx="1936578" cy="1106279"/>
          </a:xfrm>
          <a:prstGeom prst="rect">
            <a:avLst/>
          </a:prstGeom>
        </p:spPr>
      </p:pic>
      <p:pic>
        <p:nvPicPr>
          <p:cNvPr id="16" name="Imagem 15"/>
          <p:cNvPicPr>
            <a:picLocks noChangeAspect="1"/>
          </p:cNvPicPr>
          <p:nvPr/>
        </p:nvPicPr>
        <p:blipFill rotWithShape="1">
          <a:blip r:embed="rId6">
            <a:extLst>
              <a:ext uri="{28A0092B-C50C-407E-A947-70E740481C1C}">
                <a14:useLocalDpi xmlns:a14="http://schemas.microsoft.com/office/drawing/2010/main" val="0"/>
              </a:ext>
            </a:extLst>
          </a:blip>
          <a:srcRect l="58465" t="51672" r="10149" b="16081"/>
          <a:stretch/>
        </p:blipFill>
        <p:spPr>
          <a:xfrm>
            <a:off x="5999644" y="3151251"/>
            <a:ext cx="1936578" cy="1106279"/>
          </a:xfrm>
          <a:prstGeom prst="rect">
            <a:avLst/>
          </a:prstGeom>
        </p:spPr>
      </p:pic>
      <p:cxnSp>
        <p:nvCxnSpPr>
          <p:cNvPr id="17" name="Conector reto 16"/>
          <p:cNvCxnSpPr/>
          <p:nvPr/>
        </p:nvCxnSpPr>
        <p:spPr>
          <a:xfrm>
            <a:off x="7827490" y="3704390"/>
            <a:ext cx="556968"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1" name="Conector reto 20"/>
          <p:cNvCxnSpPr/>
          <p:nvPr/>
        </p:nvCxnSpPr>
        <p:spPr>
          <a:xfrm>
            <a:off x="6813753" y="4333292"/>
            <a:ext cx="0" cy="844765"/>
          </a:xfrm>
          <a:prstGeom prst="line">
            <a:avLst/>
          </a:prstGeom>
        </p:spPr>
        <p:style>
          <a:lnRef idx="1">
            <a:schemeClr val="accent1"/>
          </a:lnRef>
          <a:fillRef idx="0">
            <a:schemeClr val="accent1"/>
          </a:fillRef>
          <a:effectRef idx="0">
            <a:schemeClr val="accent1"/>
          </a:effectRef>
          <a:fontRef idx="minor">
            <a:schemeClr val="tx1"/>
          </a:fontRef>
        </p:style>
      </p:cxnSp>
      <p:cxnSp>
        <p:nvCxnSpPr>
          <p:cNvPr id="24" name="Conector reto 23"/>
          <p:cNvCxnSpPr/>
          <p:nvPr/>
        </p:nvCxnSpPr>
        <p:spPr>
          <a:xfrm>
            <a:off x="8374624" y="1703770"/>
            <a:ext cx="0" cy="4070647"/>
          </a:xfrm>
          <a:prstGeom prst="line">
            <a:avLst/>
          </a:prstGeom>
        </p:spPr>
        <p:style>
          <a:lnRef idx="1">
            <a:schemeClr val="accent1"/>
          </a:lnRef>
          <a:fillRef idx="0">
            <a:schemeClr val="accent1"/>
          </a:fillRef>
          <a:effectRef idx="0">
            <a:schemeClr val="accent1"/>
          </a:effectRef>
          <a:fontRef idx="minor">
            <a:schemeClr val="tx1"/>
          </a:fontRef>
        </p:style>
      </p:cxnSp>
      <p:cxnSp>
        <p:nvCxnSpPr>
          <p:cNvPr id="26" name="Conector reto 25"/>
          <p:cNvCxnSpPr/>
          <p:nvPr/>
        </p:nvCxnSpPr>
        <p:spPr>
          <a:xfrm>
            <a:off x="8384458" y="5774417"/>
            <a:ext cx="255274" cy="0"/>
          </a:xfrm>
          <a:prstGeom prst="line">
            <a:avLst/>
          </a:prstGeom>
        </p:spPr>
        <p:style>
          <a:lnRef idx="1">
            <a:schemeClr val="accent1"/>
          </a:lnRef>
          <a:fillRef idx="0">
            <a:schemeClr val="accent1"/>
          </a:fillRef>
          <a:effectRef idx="0">
            <a:schemeClr val="accent1"/>
          </a:effectRef>
          <a:fontRef idx="minor">
            <a:schemeClr val="tx1"/>
          </a:fontRef>
        </p:style>
      </p:cxnSp>
      <p:sp>
        <p:nvSpPr>
          <p:cNvPr id="27" name="Retângulo 26"/>
          <p:cNvSpPr/>
          <p:nvPr/>
        </p:nvSpPr>
        <p:spPr>
          <a:xfrm>
            <a:off x="5895474" y="3151251"/>
            <a:ext cx="1932016" cy="1182041"/>
          </a:xfrm>
          <a:prstGeom prst="rect">
            <a:avLst/>
          </a:prstGeom>
          <a:solidFill>
            <a:schemeClr val="accent1">
              <a:alpha val="16000"/>
            </a:schemeClr>
          </a:solidFill>
          <a:ln>
            <a:solidFill>
              <a:schemeClr val="accent1">
                <a:shade val="50000"/>
                <a:alpha val="36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p>
        </p:txBody>
      </p:sp>
      <p:pic>
        <p:nvPicPr>
          <p:cNvPr id="29" name="Picture 2" descr="Resultado de imagem para participação social icone"/>
          <p:cNvPicPr>
            <a:picLocks noChangeAspect="1" noChangeArrowheads="1"/>
          </p:cNvPicPr>
          <p:nvPr/>
        </p:nvPicPr>
        <p:blipFill rotWithShape="1">
          <a:blip r:embed="rId7">
            <a:extLst>
              <a:ext uri="{BEBA8EAE-BF5A-486C-A8C5-ECC9F3942E4B}">
                <a14:imgProps xmlns:a14="http://schemas.microsoft.com/office/drawing/2010/main">
                  <a14:imgLayer r:embed="rId8">
                    <a14:imgEffect>
                      <a14:backgroundRemoval t="6869" b="21885" l="54313" r="70128"/>
                    </a14:imgEffect>
                  </a14:imgLayer>
                </a14:imgProps>
              </a:ext>
              <a:ext uri="{28A0092B-C50C-407E-A947-70E740481C1C}">
                <a14:useLocalDpi xmlns:a14="http://schemas.microsoft.com/office/drawing/2010/main" val="0"/>
              </a:ext>
            </a:extLst>
          </a:blip>
          <a:srcRect l="52464" t="5206" r="27754" b="77856"/>
          <a:stretch/>
        </p:blipFill>
        <p:spPr bwMode="auto">
          <a:xfrm>
            <a:off x="459740" y="1157332"/>
            <a:ext cx="1276350" cy="1092876"/>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Resultado de imagem para facebook"/>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8621866" y="2120644"/>
            <a:ext cx="1046083" cy="1046083"/>
          </a:xfrm>
          <a:prstGeom prst="rect">
            <a:avLst/>
          </a:prstGeom>
          <a:noFill/>
          <a:extLst>
            <a:ext uri="{909E8E84-426E-40DD-AFC4-6F175D3DCCD1}">
              <a14:hiddenFill xmlns:a14="http://schemas.microsoft.com/office/drawing/2010/main">
                <a:solidFill>
                  <a:srgbClr val="FFFFFF"/>
                </a:solidFill>
              </a14:hiddenFill>
            </a:ext>
          </a:extLst>
        </p:spPr>
      </p:pic>
      <p:cxnSp>
        <p:nvCxnSpPr>
          <p:cNvPr id="34" name="Conector reto 33"/>
          <p:cNvCxnSpPr/>
          <p:nvPr/>
        </p:nvCxnSpPr>
        <p:spPr>
          <a:xfrm>
            <a:off x="8374624" y="1697804"/>
            <a:ext cx="255274" cy="0"/>
          </a:xfrm>
          <a:prstGeom prst="line">
            <a:avLst/>
          </a:prstGeom>
        </p:spPr>
        <p:style>
          <a:lnRef idx="1">
            <a:schemeClr val="accent1"/>
          </a:lnRef>
          <a:fillRef idx="0">
            <a:schemeClr val="accent1"/>
          </a:fillRef>
          <a:effectRef idx="0">
            <a:schemeClr val="accent1"/>
          </a:effectRef>
          <a:fontRef idx="minor">
            <a:schemeClr val="tx1"/>
          </a:fontRef>
        </p:style>
      </p:cxnSp>
      <p:sp>
        <p:nvSpPr>
          <p:cNvPr id="36" name="CaixaDeTexto 35"/>
          <p:cNvSpPr txBox="1"/>
          <p:nvPr/>
        </p:nvSpPr>
        <p:spPr>
          <a:xfrm>
            <a:off x="9667949" y="1334263"/>
            <a:ext cx="1790311" cy="646331"/>
          </a:xfrm>
          <a:prstGeom prst="rect">
            <a:avLst/>
          </a:prstGeom>
          <a:noFill/>
        </p:spPr>
        <p:txBody>
          <a:bodyPr wrap="square" rtlCol="0">
            <a:spAutoFit/>
          </a:bodyPr>
          <a:lstStyle/>
          <a:p>
            <a:r>
              <a:rPr lang="pt-BR" dirty="0">
                <a:solidFill>
                  <a:schemeClr val="tx1">
                    <a:lumMod val="50000"/>
                    <a:lumOff val="50000"/>
                  </a:schemeClr>
                </a:solidFill>
              </a:rPr>
              <a:t>Ações de Ouvidoria Ativa</a:t>
            </a:r>
            <a:endParaRPr lang="es-ES_tradnl" dirty="0">
              <a:solidFill>
                <a:schemeClr val="tx1">
                  <a:lumMod val="50000"/>
                  <a:lumOff val="50000"/>
                </a:schemeClr>
              </a:solidFill>
            </a:endParaRPr>
          </a:p>
        </p:txBody>
      </p:sp>
      <p:pic>
        <p:nvPicPr>
          <p:cNvPr id="1032" name="Picture 8" descr="Resultado de imagem para brasil icone mapa"/>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8767161" y="1203655"/>
            <a:ext cx="835308" cy="83530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5212571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ixaDeTexto 1"/>
          <p:cNvSpPr txBox="1"/>
          <p:nvPr/>
        </p:nvSpPr>
        <p:spPr>
          <a:xfrm>
            <a:off x="2299732" y="838557"/>
            <a:ext cx="7507973" cy="461663"/>
          </a:xfrm>
          <a:prstGeom prst="rect">
            <a:avLst/>
          </a:prstGeom>
          <a:noFill/>
        </p:spPr>
        <p:txBody>
          <a:bodyPr wrap="square" lIns="91438" tIns="45719" rIns="91438" bIns="45719" rtlCol="0">
            <a:spAutoFit/>
          </a:bodyPr>
          <a:lstStyle/>
          <a:p>
            <a:pPr algn="ctr"/>
            <a:r>
              <a:rPr lang="pt-BR" sz="2400" b="1" u="sng" dirty="0">
                <a:latin typeface="+mj-lt"/>
                <a:ea typeface="+mj-ea"/>
                <a:cs typeface="Calibri" pitchFamily="34" charset="0"/>
              </a:rPr>
              <a:t>Iniciativas da CGU contra a corrupção </a:t>
            </a:r>
          </a:p>
        </p:txBody>
      </p:sp>
      <p:pic>
        <p:nvPicPr>
          <p:cNvPr id="3" name="Picture 3" descr="C:\Users\sergioaf\Pictures\CGU\Logos\HD_20120516102547selo_acesso_horizontal_jpg.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410125" y="1654615"/>
            <a:ext cx="1844782" cy="802396"/>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2" descr="http://www.cgu.gov.br/assuntos/etica-e-integridade/setor-privado/imagens/responsabilizao.png"/>
          <p:cNvPicPr>
            <a:picLocks noChangeAspect="1" noChangeArrowheads="1"/>
          </p:cNvPicPr>
          <p:nvPr/>
        </p:nvPicPr>
        <p:blipFill rotWithShape="1">
          <a:blip r:embed="rId3">
            <a:extLst>
              <a:ext uri="{28A0092B-C50C-407E-A947-70E740481C1C}">
                <a14:useLocalDpi xmlns:a14="http://schemas.microsoft.com/office/drawing/2010/main" val="0"/>
              </a:ext>
            </a:extLst>
          </a:blip>
          <a:srcRect l="5185" t="18328" r="5926" b="16314"/>
          <a:stretch/>
        </p:blipFill>
        <p:spPr bwMode="auto">
          <a:xfrm>
            <a:off x="4481948" y="5334086"/>
            <a:ext cx="2540267" cy="977404"/>
          </a:xfrm>
          <a:prstGeom prst="rect">
            <a:avLst/>
          </a:prstGeom>
          <a:noFill/>
          <a:extLst>
            <a:ext uri="{909E8E84-426E-40DD-AFC4-6F175D3DCCD1}">
              <a14:hiddenFill xmlns:a14="http://schemas.microsoft.com/office/drawing/2010/main">
                <a:solidFill>
                  <a:srgbClr val="FFFFFF"/>
                </a:solidFill>
              </a14:hiddenFill>
            </a:ext>
          </a:extLst>
        </p:spPr>
      </p:pic>
      <p:pic>
        <p:nvPicPr>
          <p:cNvPr id="5" name="Imagem 3"/>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5568171" y="3018963"/>
            <a:ext cx="3528689" cy="19989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6" descr="Descrição: header_logo.png"/>
          <p:cNvPicPr>
            <a:picLocks noChangeAspect="1" noChangeArrowheads="1"/>
          </p:cNvPicPr>
          <p:nvPr/>
        </p:nvPicPr>
        <p:blipFill rotWithShape="1">
          <a:blip r:embed="rId5">
            <a:extLst>
              <a:ext uri="{28A0092B-C50C-407E-A947-70E740481C1C}">
                <a14:useLocalDpi xmlns:a14="http://schemas.microsoft.com/office/drawing/2010/main" val="0"/>
              </a:ext>
            </a:extLst>
          </a:blip>
          <a:srcRect t="13389"/>
          <a:stretch/>
        </p:blipFill>
        <p:spPr bwMode="auto">
          <a:xfrm>
            <a:off x="8818118" y="1287745"/>
            <a:ext cx="1557502" cy="13639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2" descr="Conflito de Interesses"/>
          <p:cNvPicPr>
            <a:picLocks noChangeAspect="1" noChangeArrowheads="1"/>
          </p:cNvPicPr>
          <p:nvPr/>
        </p:nvPicPr>
        <p:blipFill rotWithShape="1">
          <a:blip r:embed="rId6">
            <a:extLst>
              <a:ext uri="{28A0092B-C50C-407E-A947-70E740481C1C}">
                <a14:useLocalDpi xmlns:a14="http://schemas.microsoft.com/office/drawing/2010/main" val="0"/>
              </a:ext>
            </a:extLst>
          </a:blip>
          <a:srcRect l="12871" t="22584" r="12309" b="23845"/>
          <a:stretch/>
        </p:blipFill>
        <p:spPr bwMode="auto">
          <a:xfrm>
            <a:off x="2101404" y="5017951"/>
            <a:ext cx="1800388" cy="1341911"/>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5"/>
          <p:cNvPicPr>
            <a:picLocks noChangeAspect="1" noChangeArrowheads="1"/>
          </p:cNvPicPr>
          <p:nvPr/>
        </p:nvPicPr>
        <p:blipFill rotWithShape="1">
          <a:blip r:embed="rId7">
            <a:extLst>
              <a:ext uri="{28A0092B-C50C-407E-A947-70E740481C1C}">
                <a14:useLocalDpi xmlns:a14="http://schemas.microsoft.com/office/drawing/2010/main" val="0"/>
              </a:ext>
            </a:extLst>
          </a:blip>
          <a:srcRect l="16782" t="35007" r="23035" b="15194"/>
          <a:stretch/>
        </p:blipFill>
        <p:spPr bwMode="auto">
          <a:xfrm>
            <a:off x="8818119" y="2877356"/>
            <a:ext cx="1546626" cy="13350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 name="Picture 6"/>
          <p:cNvPicPr>
            <a:picLocks noChangeAspect="1" noChangeArrowheads="1"/>
          </p:cNvPicPr>
          <p:nvPr/>
        </p:nvPicPr>
        <p:blipFill>
          <a:blip r:embed="rId8" cstate="print"/>
          <a:srcRect/>
          <a:stretch>
            <a:fillRect/>
          </a:stretch>
        </p:blipFill>
        <p:spPr bwMode="auto">
          <a:xfrm>
            <a:off x="1867655" y="2201539"/>
            <a:ext cx="2045869" cy="2141583"/>
          </a:xfrm>
          <a:prstGeom prst="rect">
            <a:avLst/>
          </a:prstGeom>
          <a:noFill/>
          <a:ln w="9525">
            <a:noFill/>
            <a:miter lim="800000"/>
            <a:headEnd/>
            <a:tailEnd/>
          </a:ln>
          <a:effectLst/>
        </p:spPr>
      </p:pic>
      <p:sp>
        <p:nvSpPr>
          <p:cNvPr id="10" name="CaixaDeTexto 9"/>
          <p:cNvSpPr txBox="1"/>
          <p:nvPr/>
        </p:nvSpPr>
        <p:spPr>
          <a:xfrm>
            <a:off x="2101404" y="1530468"/>
            <a:ext cx="1682097" cy="594906"/>
          </a:xfrm>
          <a:prstGeom prst="rect">
            <a:avLst/>
          </a:prstGeom>
          <a:noFill/>
        </p:spPr>
        <p:txBody>
          <a:bodyPr wrap="square" rtlCol="0">
            <a:spAutoFit/>
          </a:bodyPr>
          <a:lstStyle/>
          <a:p>
            <a:pPr algn="ctr"/>
            <a:r>
              <a:rPr lang="pt-BR" sz="1633" b="1" dirty="0"/>
              <a:t>Auditorias de recursos públicos</a:t>
            </a:r>
          </a:p>
        </p:txBody>
      </p:sp>
      <p:pic>
        <p:nvPicPr>
          <p:cNvPr id="11" name="Picture 4"/>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312608" y="1547987"/>
            <a:ext cx="1698433" cy="212067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Lst>
        </p:spPr>
      </p:pic>
      <p:pic>
        <p:nvPicPr>
          <p:cNvPr id="21" name="Imagem 20"/>
          <p:cNvPicPr>
            <a:picLocks noChangeAspect="1"/>
          </p:cNvPicPr>
          <p:nvPr/>
        </p:nvPicPr>
        <p:blipFill rotWithShape="1">
          <a:blip r:embed="rId10"/>
          <a:srcRect l="45603" t="42276" r="12522" b="21773"/>
          <a:stretch/>
        </p:blipFill>
        <p:spPr>
          <a:xfrm>
            <a:off x="7872390" y="4878234"/>
            <a:ext cx="3438083" cy="1889107"/>
          </a:xfrm>
          <a:prstGeom prst="rect">
            <a:avLst/>
          </a:prstGeom>
        </p:spPr>
      </p:pic>
    </p:spTree>
    <p:extLst>
      <p:ext uri="{BB962C8B-B14F-4D97-AF65-F5344CB8AC3E}">
        <p14:creationId xmlns:p14="http://schemas.microsoft.com/office/powerpoint/2010/main" val="6966881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500"/>
                                        <p:tgtEl>
                                          <p:spTgt spid="4"/>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fade">
                                      <p:cBhvr>
                                        <p:cTn id="15" dur="500"/>
                                        <p:tgtEl>
                                          <p:spTgt spid="5"/>
                                        </p:tgtEl>
                                      </p:cBhvr>
                                    </p:animEffect>
                                  </p:childTnLst>
                                </p:cTn>
                              </p:par>
                            </p:childTnLst>
                          </p:cTn>
                        </p:par>
                        <p:par>
                          <p:cTn id="16" fill="hold">
                            <p:stCondLst>
                              <p:cond delay="1500"/>
                            </p:stCondLst>
                            <p:childTnLst>
                              <p:par>
                                <p:cTn id="17" presetID="10" presetClass="entr" presetSubtype="0" fill="hold" nodeType="after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fade">
                                      <p:cBhvr>
                                        <p:cTn id="19" dur="500"/>
                                        <p:tgtEl>
                                          <p:spTgt spid="6"/>
                                        </p:tgtEl>
                                      </p:cBhvr>
                                    </p:animEffect>
                                  </p:childTnLst>
                                </p:cTn>
                              </p:par>
                            </p:childTnLst>
                          </p:cTn>
                        </p:par>
                        <p:par>
                          <p:cTn id="20" fill="hold">
                            <p:stCondLst>
                              <p:cond delay="2000"/>
                            </p:stCondLst>
                            <p:childTnLst>
                              <p:par>
                                <p:cTn id="21" presetID="10" presetClass="entr" presetSubtype="0" fill="hold" nodeType="afterEffect">
                                  <p:stCondLst>
                                    <p:cond delay="0"/>
                                  </p:stCondLst>
                                  <p:childTnLst>
                                    <p:set>
                                      <p:cBhvr>
                                        <p:cTn id="22" dur="1" fill="hold">
                                          <p:stCondLst>
                                            <p:cond delay="0"/>
                                          </p:stCondLst>
                                        </p:cTn>
                                        <p:tgtEl>
                                          <p:spTgt spid="7"/>
                                        </p:tgtEl>
                                        <p:attrNameLst>
                                          <p:attrName>style.visibility</p:attrName>
                                        </p:attrNameLst>
                                      </p:cBhvr>
                                      <p:to>
                                        <p:strVal val="visible"/>
                                      </p:to>
                                    </p:set>
                                    <p:animEffect transition="in" filter="fade">
                                      <p:cBhvr>
                                        <p:cTn id="23" dur="500"/>
                                        <p:tgtEl>
                                          <p:spTgt spid="7"/>
                                        </p:tgtEl>
                                      </p:cBhvr>
                                    </p:animEffect>
                                  </p:childTnLst>
                                </p:cTn>
                              </p:par>
                            </p:childTnLst>
                          </p:cTn>
                        </p:par>
                        <p:par>
                          <p:cTn id="24" fill="hold">
                            <p:stCondLst>
                              <p:cond delay="2500"/>
                            </p:stCondLst>
                            <p:childTnLst>
                              <p:par>
                                <p:cTn id="25" presetID="10" presetClass="entr" presetSubtype="0" fill="hold" nodeType="after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fade">
                                      <p:cBhvr>
                                        <p:cTn id="27" dur="500"/>
                                        <p:tgtEl>
                                          <p:spTgt spid="8"/>
                                        </p:tgtEl>
                                      </p:cBhvr>
                                    </p:animEffect>
                                  </p:childTnLst>
                                </p:cTn>
                              </p:par>
                            </p:childTnLst>
                          </p:cTn>
                        </p:par>
                        <p:par>
                          <p:cTn id="28" fill="hold">
                            <p:stCondLst>
                              <p:cond delay="3000"/>
                            </p:stCondLst>
                            <p:childTnLst>
                              <p:par>
                                <p:cTn id="29" presetID="10" presetClass="entr" presetSubtype="0" fill="hold" nodeType="afterEffect">
                                  <p:stCondLst>
                                    <p:cond delay="0"/>
                                  </p:stCondLst>
                                  <p:childTnLst>
                                    <p:set>
                                      <p:cBhvr>
                                        <p:cTn id="30" dur="1" fill="hold">
                                          <p:stCondLst>
                                            <p:cond delay="0"/>
                                          </p:stCondLst>
                                        </p:cTn>
                                        <p:tgtEl>
                                          <p:spTgt spid="9"/>
                                        </p:tgtEl>
                                        <p:attrNameLst>
                                          <p:attrName>style.visibility</p:attrName>
                                        </p:attrNameLst>
                                      </p:cBhvr>
                                      <p:to>
                                        <p:strVal val="visible"/>
                                      </p:to>
                                    </p:set>
                                    <p:animEffect transition="in" filter="fade">
                                      <p:cBhvr>
                                        <p:cTn id="31" dur="500"/>
                                        <p:tgtEl>
                                          <p:spTgt spid="9"/>
                                        </p:tgtEl>
                                      </p:cBhvr>
                                    </p:animEffect>
                                  </p:childTnLst>
                                </p:cTn>
                              </p:par>
                            </p:childTnLst>
                          </p:cTn>
                        </p:par>
                        <p:par>
                          <p:cTn id="32" fill="hold">
                            <p:stCondLst>
                              <p:cond delay="3500"/>
                            </p:stCondLst>
                            <p:childTnLst>
                              <p:par>
                                <p:cTn id="33" presetID="10" presetClass="entr" presetSubtype="0" fill="hold" grpId="0" nodeType="afterEffect">
                                  <p:stCondLst>
                                    <p:cond delay="0"/>
                                  </p:stCondLst>
                                  <p:childTnLst>
                                    <p:set>
                                      <p:cBhvr>
                                        <p:cTn id="34" dur="1" fill="hold">
                                          <p:stCondLst>
                                            <p:cond delay="0"/>
                                          </p:stCondLst>
                                        </p:cTn>
                                        <p:tgtEl>
                                          <p:spTgt spid="10"/>
                                        </p:tgtEl>
                                        <p:attrNameLst>
                                          <p:attrName>style.visibility</p:attrName>
                                        </p:attrNameLst>
                                      </p:cBhvr>
                                      <p:to>
                                        <p:strVal val="visible"/>
                                      </p:to>
                                    </p:set>
                                    <p:animEffect transition="in" filter="fade">
                                      <p:cBhvr>
                                        <p:cTn id="35" dur="500"/>
                                        <p:tgtEl>
                                          <p:spTgt spid="10"/>
                                        </p:tgtEl>
                                      </p:cBhvr>
                                    </p:animEffect>
                                  </p:childTnLst>
                                </p:cTn>
                              </p:par>
                            </p:childTnLst>
                          </p:cTn>
                        </p:par>
                        <p:par>
                          <p:cTn id="36" fill="hold">
                            <p:stCondLst>
                              <p:cond delay="4000"/>
                            </p:stCondLst>
                            <p:childTnLst>
                              <p:par>
                                <p:cTn id="37" presetID="10" presetClass="entr" presetSubtype="0" fill="hold" nodeType="afterEffect">
                                  <p:stCondLst>
                                    <p:cond delay="0"/>
                                  </p:stCondLst>
                                  <p:childTnLst>
                                    <p:set>
                                      <p:cBhvr>
                                        <p:cTn id="38" dur="1" fill="hold">
                                          <p:stCondLst>
                                            <p:cond delay="0"/>
                                          </p:stCondLst>
                                        </p:cTn>
                                        <p:tgtEl>
                                          <p:spTgt spid="11"/>
                                        </p:tgtEl>
                                        <p:attrNameLst>
                                          <p:attrName>style.visibility</p:attrName>
                                        </p:attrNameLst>
                                      </p:cBhvr>
                                      <p:to>
                                        <p:strVal val="visible"/>
                                      </p:to>
                                    </p:set>
                                    <p:animEffect transition="in" filter="fade">
                                      <p:cBhvr>
                                        <p:cTn id="39"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 name="Imagem 3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123738" y="3030111"/>
            <a:ext cx="1797148" cy="3200400"/>
          </a:xfrm>
          <a:prstGeom prst="rect">
            <a:avLst/>
          </a:prstGeom>
        </p:spPr>
      </p:pic>
      <p:pic>
        <p:nvPicPr>
          <p:cNvPr id="35" name="Imagem 3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146627" y="3030111"/>
            <a:ext cx="1800225" cy="3200400"/>
          </a:xfrm>
          <a:prstGeom prst="rect">
            <a:avLst/>
          </a:prstGeom>
        </p:spPr>
      </p:pic>
      <p:pic>
        <p:nvPicPr>
          <p:cNvPr id="36" name="Imagem 3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169516" y="3030111"/>
            <a:ext cx="1800225" cy="3200400"/>
          </a:xfrm>
          <a:prstGeom prst="rect">
            <a:avLst/>
          </a:prstGeom>
        </p:spPr>
      </p:pic>
      <p:pic>
        <p:nvPicPr>
          <p:cNvPr id="37" name="Imagem 3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192405" y="3030111"/>
            <a:ext cx="1800225" cy="3200400"/>
          </a:xfrm>
          <a:prstGeom prst="rect">
            <a:avLst/>
          </a:prstGeom>
        </p:spPr>
      </p:pic>
      <p:pic>
        <p:nvPicPr>
          <p:cNvPr id="38" name="Picture 4" descr="Resultado de imagem para promise tracke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813914" y="1902836"/>
            <a:ext cx="1000037" cy="1155032"/>
          </a:xfrm>
          <a:prstGeom prst="rect">
            <a:avLst/>
          </a:prstGeom>
          <a:noFill/>
          <a:extLst>
            <a:ext uri="{909E8E84-426E-40DD-AFC4-6F175D3DCCD1}">
              <a14:hiddenFill xmlns:a14="http://schemas.microsoft.com/office/drawing/2010/main">
                <a:solidFill>
                  <a:srgbClr val="FFFFFF"/>
                </a:solidFill>
              </a14:hiddenFill>
            </a:ext>
          </a:extLst>
        </p:spPr>
      </p:pic>
      <p:sp>
        <p:nvSpPr>
          <p:cNvPr id="39" name="CaixaDeTexto 21"/>
          <p:cNvSpPr txBox="1"/>
          <p:nvPr/>
        </p:nvSpPr>
        <p:spPr>
          <a:xfrm>
            <a:off x="1830582" y="2243069"/>
            <a:ext cx="4239046" cy="461665"/>
          </a:xfrm>
          <a:prstGeom prst="rect">
            <a:avLst/>
          </a:prstGeom>
          <a:noFill/>
        </p:spPr>
        <p:txBody>
          <a:bodyPr wrap="none" rtlCol="0">
            <a:spAutoFit/>
          </a:bodyPr>
          <a:lst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pt-BR" sz="2400" i="1" dirty="0">
                <a:solidFill>
                  <a:schemeClr val="tx1">
                    <a:lumMod val="85000"/>
                    <a:lumOff val="15000"/>
                  </a:schemeClr>
                </a:solidFill>
              </a:rPr>
              <a:t>Projeto Monitorando a Merenda</a:t>
            </a:r>
            <a:endParaRPr lang="es-ES_tradnl" sz="2400" i="1" dirty="0">
              <a:solidFill>
                <a:schemeClr val="tx1">
                  <a:lumMod val="85000"/>
                  <a:lumOff val="15000"/>
                </a:schemeClr>
              </a:solidFill>
            </a:endParaRPr>
          </a:p>
        </p:txBody>
      </p:sp>
      <p:pic>
        <p:nvPicPr>
          <p:cNvPr id="40" name="Picture 6" descr="Resultado de imagem para icon geo"/>
          <p:cNvPicPr>
            <a:picLocks noChangeAspect="1" noChangeArrowheads="1"/>
          </p:cNvPicPr>
          <p:nvPr/>
        </p:nvPicPr>
        <p:blipFill>
          <a:blip r:embed="rId7">
            <a:extLst>
              <a:ext uri="{BEBA8EAE-BF5A-486C-A8C5-ECC9F3942E4B}">
                <a14:imgProps xmlns:a14="http://schemas.microsoft.com/office/drawing/2010/main">
                  <a14:imgLayer r:embed="rId8">
                    <a14:imgEffect>
                      <a14:brightnessContrast bright="-40000" contrast="-40000"/>
                    </a14:imgEffect>
                  </a14:imgLayer>
                </a14:imgProps>
              </a:ext>
              <a:ext uri="{28A0092B-C50C-407E-A947-70E740481C1C}">
                <a14:useLocalDpi xmlns:a14="http://schemas.microsoft.com/office/drawing/2010/main" val="0"/>
              </a:ext>
            </a:extLst>
          </a:blip>
          <a:srcRect/>
          <a:stretch>
            <a:fillRect/>
          </a:stretch>
        </p:blipFill>
        <p:spPr bwMode="auto">
          <a:xfrm>
            <a:off x="1011250" y="5104915"/>
            <a:ext cx="605364" cy="605364"/>
          </a:xfrm>
          <a:prstGeom prst="rect">
            <a:avLst/>
          </a:prstGeom>
          <a:noFill/>
          <a:extLst>
            <a:ext uri="{909E8E84-426E-40DD-AFC4-6F175D3DCCD1}">
              <a14:hiddenFill xmlns:a14="http://schemas.microsoft.com/office/drawing/2010/main">
                <a:solidFill>
                  <a:srgbClr val="FFFFFF"/>
                </a:solidFill>
              </a14:hiddenFill>
            </a:ext>
          </a:extLst>
        </p:spPr>
      </p:pic>
      <p:sp>
        <p:nvSpPr>
          <p:cNvPr id="41" name="CaixaDeTexto 38"/>
          <p:cNvSpPr txBox="1"/>
          <p:nvPr/>
        </p:nvSpPr>
        <p:spPr>
          <a:xfrm>
            <a:off x="820562" y="5891957"/>
            <a:ext cx="1010020" cy="338554"/>
          </a:xfrm>
          <a:prstGeom prst="rect">
            <a:avLst/>
          </a:prstGeom>
          <a:noFill/>
        </p:spPr>
        <p:txBody>
          <a:bodyPr wrap="none" rtlCol="0">
            <a:spAutoFit/>
          </a:bodyPr>
          <a:lst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pt-BR" sz="1600" i="1" dirty="0">
                <a:solidFill>
                  <a:schemeClr val="tx1">
                    <a:lumMod val="85000"/>
                    <a:lumOff val="15000"/>
                  </a:schemeClr>
                </a:solidFill>
              </a:rPr>
              <a:t>Belém, PA</a:t>
            </a:r>
            <a:endParaRPr lang="es-ES_tradnl" sz="1600" i="1" dirty="0">
              <a:solidFill>
                <a:schemeClr val="tx1">
                  <a:lumMod val="85000"/>
                  <a:lumOff val="15000"/>
                </a:schemeClr>
              </a:solidFill>
            </a:endParaRPr>
          </a:p>
        </p:txBody>
      </p:sp>
      <p:cxnSp>
        <p:nvCxnSpPr>
          <p:cNvPr id="42" name="Conector reto 41"/>
          <p:cNvCxnSpPr>
            <a:stCxn id="38" idx="2"/>
          </p:cNvCxnSpPr>
          <p:nvPr/>
        </p:nvCxnSpPr>
        <p:spPr>
          <a:xfrm flipH="1">
            <a:off x="1313932" y="3057868"/>
            <a:ext cx="1" cy="1693913"/>
          </a:xfrm>
          <a:prstGeom prst="line">
            <a:avLst/>
          </a:prstGeom>
        </p:spPr>
        <p:style>
          <a:lnRef idx="1">
            <a:schemeClr val="accent1"/>
          </a:lnRef>
          <a:fillRef idx="0">
            <a:schemeClr val="accent1"/>
          </a:fillRef>
          <a:effectRef idx="0">
            <a:schemeClr val="accent1"/>
          </a:effectRef>
          <a:fontRef idx="minor">
            <a:schemeClr val="tx1"/>
          </a:fontRef>
        </p:style>
      </p:cxnSp>
      <p:cxnSp>
        <p:nvCxnSpPr>
          <p:cNvPr id="43" name="Conector reto 42"/>
          <p:cNvCxnSpPr/>
          <p:nvPr/>
        </p:nvCxnSpPr>
        <p:spPr>
          <a:xfrm>
            <a:off x="1813951" y="5407597"/>
            <a:ext cx="1290011" cy="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7035997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CaixaDeTexto 21"/>
          <p:cNvSpPr txBox="1"/>
          <p:nvPr/>
        </p:nvSpPr>
        <p:spPr>
          <a:xfrm>
            <a:off x="2785086" y="1667257"/>
            <a:ext cx="2323778" cy="461665"/>
          </a:xfrm>
          <a:prstGeom prst="rect">
            <a:avLst/>
          </a:prstGeom>
          <a:noFill/>
        </p:spPr>
        <p:txBody>
          <a:bodyPr wrap="none" rtlCol="0">
            <a:spAutoFit/>
          </a:bodyPr>
          <a:lst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pt-BR" sz="2400" i="1" dirty="0">
                <a:solidFill>
                  <a:schemeClr val="tx1">
                    <a:lumMod val="85000"/>
                    <a:lumOff val="15000"/>
                  </a:schemeClr>
                </a:solidFill>
              </a:rPr>
              <a:t>Projeto Tá de Pé?</a:t>
            </a:r>
            <a:endParaRPr lang="es-ES_tradnl" sz="2400" i="1" dirty="0">
              <a:solidFill>
                <a:schemeClr val="tx1">
                  <a:lumMod val="85000"/>
                  <a:lumOff val="15000"/>
                </a:schemeClr>
              </a:solidFill>
            </a:endParaRPr>
          </a:p>
        </p:txBody>
      </p:sp>
      <p:pic>
        <p:nvPicPr>
          <p:cNvPr id="13" name="Picture 6" descr="Resultado de imagem para icon geo"/>
          <p:cNvPicPr>
            <a:picLocks noChangeAspect="1" noChangeArrowheads="1"/>
          </p:cNvPicPr>
          <p:nvPr/>
        </p:nvPicPr>
        <p:blipFill>
          <a:blip r:embed="rId2">
            <a:extLst>
              <a:ext uri="{BEBA8EAE-BF5A-486C-A8C5-ECC9F3942E4B}">
                <a14:imgProps xmlns:a14="http://schemas.microsoft.com/office/drawing/2010/main">
                  <a14:imgLayer r:embed="rId3">
                    <a14:imgEffect>
                      <a14:brightnessContrast bright="-40000" contrast="-40000"/>
                    </a14:imgEffect>
                  </a14:imgLayer>
                </a14:imgProps>
              </a:ext>
              <a:ext uri="{28A0092B-C50C-407E-A947-70E740481C1C}">
                <a14:useLocalDpi xmlns:a14="http://schemas.microsoft.com/office/drawing/2010/main" val="0"/>
              </a:ext>
            </a:extLst>
          </a:blip>
          <a:srcRect/>
          <a:stretch>
            <a:fillRect/>
          </a:stretch>
        </p:blipFill>
        <p:spPr bwMode="auto">
          <a:xfrm>
            <a:off x="1965754" y="4529103"/>
            <a:ext cx="605364" cy="605364"/>
          </a:xfrm>
          <a:prstGeom prst="rect">
            <a:avLst/>
          </a:prstGeom>
          <a:noFill/>
          <a:extLst>
            <a:ext uri="{909E8E84-426E-40DD-AFC4-6F175D3DCCD1}">
              <a14:hiddenFill xmlns:a14="http://schemas.microsoft.com/office/drawing/2010/main">
                <a:solidFill>
                  <a:srgbClr val="FFFFFF"/>
                </a:solidFill>
              </a14:hiddenFill>
            </a:ext>
          </a:extLst>
        </p:spPr>
      </p:pic>
      <p:sp>
        <p:nvSpPr>
          <p:cNvPr id="14" name="CaixaDeTexto 38"/>
          <p:cNvSpPr txBox="1"/>
          <p:nvPr/>
        </p:nvSpPr>
        <p:spPr>
          <a:xfrm>
            <a:off x="1775066" y="5316145"/>
            <a:ext cx="1001684" cy="338554"/>
          </a:xfrm>
          <a:prstGeom prst="rect">
            <a:avLst/>
          </a:prstGeom>
          <a:noFill/>
        </p:spPr>
        <p:txBody>
          <a:bodyPr wrap="none" rtlCol="0">
            <a:spAutoFit/>
          </a:bodyPr>
          <a:lst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pt-BR" sz="1600" i="1" dirty="0">
                <a:solidFill>
                  <a:schemeClr val="tx1">
                    <a:lumMod val="85000"/>
                    <a:lumOff val="15000"/>
                  </a:schemeClr>
                </a:solidFill>
              </a:rPr>
              <a:t>São Paulo</a:t>
            </a:r>
            <a:endParaRPr lang="es-ES_tradnl" sz="1600" i="1" dirty="0">
              <a:solidFill>
                <a:schemeClr val="tx1">
                  <a:lumMod val="85000"/>
                  <a:lumOff val="15000"/>
                </a:schemeClr>
              </a:solidFill>
            </a:endParaRPr>
          </a:p>
        </p:txBody>
      </p:sp>
      <p:cxnSp>
        <p:nvCxnSpPr>
          <p:cNvPr id="15" name="Conector reto 14"/>
          <p:cNvCxnSpPr/>
          <p:nvPr/>
        </p:nvCxnSpPr>
        <p:spPr>
          <a:xfrm flipH="1">
            <a:off x="2268436" y="2482056"/>
            <a:ext cx="1" cy="1693913"/>
          </a:xfrm>
          <a:prstGeom prst="line">
            <a:avLst/>
          </a:prstGeom>
        </p:spPr>
        <p:style>
          <a:lnRef idx="1">
            <a:schemeClr val="accent1"/>
          </a:lnRef>
          <a:fillRef idx="0">
            <a:schemeClr val="accent1"/>
          </a:fillRef>
          <a:effectRef idx="0">
            <a:schemeClr val="accent1"/>
          </a:effectRef>
          <a:fontRef idx="minor">
            <a:schemeClr val="tx1"/>
          </a:fontRef>
        </p:style>
      </p:cxnSp>
      <p:cxnSp>
        <p:nvCxnSpPr>
          <p:cNvPr id="16" name="Conector reto 15"/>
          <p:cNvCxnSpPr/>
          <p:nvPr/>
        </p:nvCxnSpPr>
        <p:spPr>
          <a:xfrm>
            <a:off x="2768455" y="4831785"/>
            <a:ext cx="1290011" cy="0"/>
          </a:xfrm>
          <a:prstGeom prst="line">
            <a:avLst/>
          </a:prstGeom>
        </p:spPr>
        <p:style>
          <a:lnRef idx="1">
            <a:schemeClr val="accent1"/>
          </a:lnRef>
          <a:fillRef idx="0">
            <a:schemeClr val="accent1"/>
          </a:fillRef>
          <a:effectRef idx="0">
            <a:schemeClr val="accent1"/>
          </a:effectRef>
          <a:fontRef idx="minor">
            <a:schemeClr val="tx1"/>
          </a:fontRef>
        </p:style>
      </p:cxnSp>
      <p:pic>
        <p:nvPicPr>
          <p:cNvPr id="17" name="Imagem 16"/>
          <p:cNvPicPr>
            <a:picLocks noChangeAspect="1"/>
          </p:cNvPicPr>
          <p:nvPr/>
        </p:nvPicPr>
        <p:blipFill rotWithShape="1">
          <a:blip r:embed="rId4"/>
          <a:srcRect l="39348" t="23138" r="45263" b="44526"/>
          <a:stretch/>
        </p:blipFill>
        <p:spPr>
          <a:xfrm>
            <a:off x="1844794" y="1435744"/>
            <a:ext cx="862227" cy="1019095"/>
          </a:xfrm>
          <a:prstGeom prst="rect">
            <a:avLst/>
          </a:prstGeom>
        </p:spPr>
      </p:pic>
      <p:pic>
        <p:nvPicPr>
          <p:cNvPr id="18" name="Imagem 1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058466" y="2370568"/>
            <a:ext cx="2033477" cy="3615070"/>
          </a:xfrm>
          <a:prstGeom prst="rect">
            <a:avLst/>
          </a:prstGeom>
        </p:spPr>
      </p:pic>
      <p:pic>
        <p:nvPicPr>
          <p:cNvPr id="19" name="Imagem 18"/>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213542" y="1180903"/>
            <a:ext cx="4203392" cy="2364408"/>
          </a:xfrm>
          <a:prstGeom prst="rect">
            <a:avLst/>
          </a:prstGeom>
        </p:spPr>
      </p:pic>
      <p:pic>
        <p:nvPicPr>
          <p:cNvPr id="20" name="Imagem 19"/>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213542" y="3649581"/>
            <a:ext cx="4203392" cy="2364408"/>
          </a:xfrm>
          <a:prstGeom prst="rect">
            <a:avLst/>
          </a:prstGeom>
        </p:spPr>
      </p:pic>
    </p:spTree>
    <p:extLst>
      <p:ext uri="{BB962C8B-B14F-4D97-AF65-F5344CB8AC3E}">
        <p14:creationId xmlns:p14="http://schemas.microsoft.com/office/powerpoint/2010/main" val="64450645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aixaDeTexto 8"/>
          <p:cNvSpPr txBox="1"/>
          <p:nvPr/>
        </p:nvSpPr>
        <p:spPr>
          <a:xfrm>
            <a:off x="1573290" y="1419258"/>
            <a:ext cx="4166946" cy="400110"/>
          </a:xfrm>
          <a:prstGeom prst="rect">
            <a:avLst/>
          </a:prstGeom>
          <a:noFill/>
        </p:spPr>
        <p:txBody>
          <a:bodyPr wrap="square" rtlCol="0">
            <a:spAutoFit/>
          </a:bodyPr>
          <a:lstStyle/>
          <a:p>
            <a:r>
              <a:rPr lang="pt-BR" sz="2000" i="1" dirty="0">
                <a:solidFill>
                  <a:schemeClr val="tx1">
                    <a:lumMod val="85000"/>
                    <a:lumOff val="15000"/>
                  </a:schemeClr>
                </a:solidFill>
              </a:rPr>
              <a:t>Análise de Dados </a:t>
            </a:r>
          </a:p>
        </p:txBody>
      </p:sp>
      <p:pic>
        <p:nvPicPr>
          <p:cNvPr id="11" name="Picture 4" descr="Resultado de imagem para participação social icone"/>
          <p:cNvPicPr>
            <a:picLocks noChangeAspect="1" noChangeArrowheads="1"/>
          </p:cNvPicPr>
          <p:nvPr/>
        </p:nvPicPr>
        <p:blipFill rotWithShape="1">
          <a:blip r:embed="rId2">
            <a:extLst>
              <a:ext uri="{BEBA8EAE-BF5A-486C-A8C5-ECC9F3942E4B}">
                <a14:imgProps xmlns:a14="http://schemas.microsoft.com/office/drawing/2010/main">
                  <a14:imgLayer r:embed="rId3">
                    <a14:imgEffect>
                      <a14:backgroundRemoval t="76038" b="92173" l="2556" r="24121"/>
                    </a14:imgEffect>
                  </a14:imgLayer>
                </a14:imgProps>
              </a:ext>
              <a:ext uri="{28A0092B-C50C-407E-A947-70E740481C1C}">
                <a14:useLocalDpi xmlns:a14="http://schemas.microsoft.com/office/drawing/2010/main" val="0"/>
              </a:ext>
            </a:extLst>
          </a:blip>
          <a:srcRect t="76604" r="74316" b="8068"/>
          <a:stretch/>
        </p:blipFill>
        <p:spPr bwMode="auto">
          <a:xfrm>
            <a:off x="210380" y="1129958"/>
            <a:ext cx="1594356" cy="951505"/>
          </a:xfrm>
          <a:prstGeom prst="rect">
            <a:avLst/>
          </a:prstGeom>
          <a:noFill/>
          <a:extLst>
            <a:ext uri="{909E8E84-426E-40DD-AFC4-6F175D3DCCD1}">
              <a14:hiddenFill xmlns:a14="http://schemas.microsoft.com/office/drawing/2010/main">
                <a:solidFill>
                  <a:srgbClr val="FFFFFF"/>
                </a:solidFill>
              </a14:hiddenFill>
            </a:ext>
          </a:extLst>
        </p:spPr>
      </p:pic>
      <p:sp>
        <p:nvSpPr>
          <p:cNvPr id="2" name="CaixaDeTexto 1"/>
          <p:cNvSpPr txBox="1"/>
          <p:nvPr/>
        </p:nvSpPr>
        <p:spPr>
          <a:xfrm>
            <a:off x="1095154" y="2804885"/>
            <a:ext cx="7832278" cy="3046988"/>
          </a:xfrm>
          <a:prstGeom prst="rect">
            <a:avLst/>
          </a:prstGeom>
          <a:noFill/>
        </p:spPr>
        <p:txBody>
          <a:bodyPr wrap="square" rtlCol="0">
            <a:spAutoFit/>
          </a:bodyPr>
          <a:lstStyle/>
          <a:p>
            <a:pPr marL="285750" indent="-285750">
              <a:buFont typeface="Arial" panose="020B0604020202020204" pitchFamily="34" charset="0"/>
              <a:buChar char="•"/>
            </a:pPr>
            <a:r>
              <a:rPr lang="pt-BR" sz="2400" dirty="0"/>
              <a:t>Uso de técnicas de mineração de dados para produção de informações relevantes sobre a prestação de serviços e a efetividade de Políticas Públicas;</a:t>
            </a:r>
          </a:p>
          <a:p>
            <a:endParaRPr lang="pt-BR" sz="2400" dirty="0"/>
          </a:p>
          <a:p>
            <a:pPr marL="285750" indent="-285750">
              <a:buFont typeface="Arial" panose="020B0604020202020204" pitchFamily="34" charset="0"/>
              <a:buChar char="•"/>
            </a:pPr>
            <a:r>
              <a:rPr lang="pt-BR" sz="2400" dirty="0"/>
              <a:t>Cruzamento de registros fotográficos com outras bases de governo; </a:t>
            </a:r>
          </a:p>
          <a:p>
            <a:endParaRPr lang="pt-BR" sz="2400" dirty="0"/>
          </a:p>
          <a:p>
            <a:pPr marL="285750" indent="-285750">
              <a:buFont typeface="Arial" panose="020B0604020202020204" pitchFamily="34" charset="0"/>
              <a:buChar char="•"/>
            </a:pPr>
            <a:r>
              <a:rPr lang="pt-BR" sz="2400" dirty="0"/>
              <a:t>Apoio da Sociedade Civil.</a:t>
            </a:r>
            <a:endParaRPr lang="es-ES_tradnl" sz="2400" dirty="0"/>
          </a:p>
        </p:txBody>
      </p:sp>
    </p:spTree>
    <p:extLst>
      <p:ext uri="{BB962C8B-B14F-4D97-AF65-F5344CB8AC3E}">
        <p14:creationId xmlns:p14="http://schemas.microsoft.com/office/powerpoint/2010/main" val="248434833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Imagem 7" descr="C:\Users\marcosgl\AppData\Local\Microsoft\Windows\Temporary Internet Files\Content.Outlook\8XLJI5ZJ\Avaliação Qualitativa 1ª Rodada (002).png"/>
          <p:cNvPicPr/>
          <p:nvPr/>
        </p:nvPicPr>
        <p:blipFill rotWithShape="1">
          <a:blip r:embed="rId2" cstate="print">
            <a:extLst>
              <a:ext uri="{28A0092B-C50C-407E-A947-70E740481C1C}">
                <a14:useLocalDpi xmlns:a14="http://schemas.microsoft.com/office/drawing/2010/main" val="0"/>
              </a:ext>
            </a:extLst>
          </a:blip>
          <a:srcRect t="11735" b="57112"/>
          <a:stretch/>
        </p:blipFill>
        <p:spPr bwMode="auto">
          <a:xfrm>
            <a:off x="1095589" y="1705943"/>
            <a:ext cx="9695191" cy="4333910"/>
          </a:xfrm>
          <a:prstGeom prst="rect">
            <a:avLst/>
          </a:prstGeom>
          <a:noFill/>
          <a:ln>
            <a:noFill/>
          </a:ln>
          <a:extLst>
            <a:ext uri="{53640926-AAD7-44D8-BBD7-CCE9431645EC}">
              <a14:shadowObscured xmlns:a14="http://schemas.microsoft.com/office/drawing/2010/main"/>
            </a:ext>
          </a:extLst>
        </p:spPr>
      </p:pic>
      <p:pic>
        <p:nvPicPr>
          <p:cNvPr id="5" name="Picture 6" descr="Resultado de imagem para participação social icone"/>
          <p:cNvPicPr>
            <a:picLocks noChangeAspect="1" noChangeArrowheads="1"/>
          </p:cNvPicPr>
          <p:nvPr/>
        </p:nvPicPr>
        <p:blipFill rotWithShape="1">
          <a:blip r:embed="rId3">
            <a:extLst>
              <a:ext uri="{BEBA8EAE-BF5A-486C-A8C5-ECC9F3942E4B}">
                <a14:imgProps xmlns:a14="http://schemas.microsoft.com/office/drawing/2010/main">
                  <a14:imgLayer r:embed="rId4">
                    <a14:imgEffect>
                      <a14:backgroundRemoval t="75399" b="91374" l="53514" r="69808"/>
                    </a14:imgEffect>
                  </a14:imgLayer>
                </a14:imgProps>
              </a:ext>
              <a:ext uri="{28A0092B-C50C-407E-A947-70E740481C1C}">
                <a14:useLocalDpi xmlns:a14="http://schemas.microsoft.com/office/drawing/2010/main" val="0"/>
              </a:ext>
            </a:extLst>
          </a:blip>
          <a:srcRect l="51564" t="73721" r="28117" b="8510"/>
          <a:stretch/>
        </p:blipFill>
        <p:spPr bwMode="auto">
          <a:xfrm>
            <a:off x="465221" y="1055934"/>
            <a:ext cx="1260738" cy="1102509"/>
          </a:xfrm>
          <a:prstGeom prst="rect">
            <a:avLst/>
          </a:prstGeom>
          <a:noFill/>
          <a:extLst>
            <a:ext uri="{909E8E84-426E-40DD-AFC4-6F175D3DCCD1}">
              <a14:hiddenFill xmlns:a14="http://schemas.microsoft.com/office/drawing/2010/main">
                <a:solidFill>
                  <a:srgbClr val="FFFFFF"/>
                </a:solidFill>
              </a14:hiddenFill>
            </a:ext>
          </a:extLst>
        </p:spPr>
      </p:pic>
      <p:sp>
        <p:nvSpPr>
          <p:cNvPr id="2" name="Retângulo 1"/>
          <p:cNvSpPr/>
          <p:nvPr/>
        </p:nvSpPr>
        <p:spPr>
          <a:xfrm>
            <a:off x="1580130" y="1505888"/>
            <a:ext cx="4930132" cy="446276"/>
          </a:xfrm>
          <a:prstGeom prst="rect">
            <a:avLst/>
          </a:prstGeom>
        </p:spPr>
        <p:txBody>
          <a:bodyPr wrap="none">
            <a:spAutoFit/>
          </a:bodyPr>
          <a:lstStyle/>
          <a:p>
            <a:r>
              <a:rPr lang="pt-BR" sz="2300" b="1" i="1" dirty="0">
                <a:solidFill>
                  <a:schemeClr val="accent1">
                    <a:lumMod val="50000"/>
                  </a:schemeClr>
                </a:solidFill>
              </a:rPr>
              <a:t>2016: </a:t>
            </a:r>
            <a:r>
              <a:rPr lang="pt-BR" sz="2300" i="1" dirty="0"/>
              <a:t>12 Políticas e 2 serviços avaliados</a:t>
            </a:r>
          </a:p>
        </p:txBody>
      </p:sp>
    </p:spTree>
    <p:extLst>
      <p:ext uri="{BB962C8B-B14F-4D97-AF65-F5344CB8AC3E}">
        <p14:creationId xmlns:p14="http://schemas.microsoft.com/office/powerpoint/2010/main" val="292800633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Imagem 8" descr="C:\Users\marcosgl\AppData\Local\Microsoft\Windows\Temporary Internet Files\Content.Outlook\8XLJI5ZJ\Avaliação Qualitativa 1ª Rodada (002).png"/>
          <p:cNvPicPr/>
          <p:nvPr/>
        </p:nvPicPr>
        <p:blipFill rotWithShape="1">
          <a:blip r:embed="rId2" cstate="print">
            <a:extLst>
              <a:ext uri="{28A0092B-C50C-407E-A947-70E740481C1C}">
                <a14:useLocalDpi xmlns:a14="http://schemas.microsoft.com/office/drawing/2010/main" val="0"/>
              </a:ext>
            </a:extLst>
          </a:blip>
          <a:srcRect t="43083" b="31179"/>
          <a:stretch/>
        </p:blipFill>
        <p:spPr bwMode="auto">
          <a:xfrm>
            <a:off x="956348" y="2038127"/>
            <a:ext cx="10216261" cy="3773125"/>
          </a:xfrm>
          <a:prstGeom prst="rect">
            <a:avLst/>
          </a:prstGeom>
          <a:noFill/>
          <a:ln>
            <a:noFill/>
          </a:ln>
          <a:extLst>
            <a:ext uri="{53640926-AAD7-44D8-BBD7-CCE9431645EC}">
              <a14:shadowObscured xmlns:a14="http://schemas.microsoft.com/office/drawing/2010/main"/>
            </a:ext>
          </a:extLst>
        </p:spPr>
      </p:pic>
      <p:pic>
        <p:nvPicPr>
          <p:cNvPr id="5" name="Picture 6" descr="Resultado de imagem para participação social icone"/>
          <p:cNvPicPr>
            <a:picLocks noChangeAspect="1" noChangeArrowheads="1"/>
          </p:cNvPicPr>
          <p:nvPr/>
        </p:nvPicPr>
        <p:blipFill rotWithShape="1">
          <a:blip r:embed="rId3">
            <a:extLst>
              <a:ext uri="{BEBA8EAE-BF5A-486C-A8C5-ECC9F3942E4B}">
                <a14:imgProps xmlns:a14="http://schemas.microsoft.com/office/drawing/2010/main">
                  <a14:imgLayer r:embed="rId4">
                    <a14:imgEffect>
                      <a14:backgroundRemoval t="75399" b="91374" l="53514" r="69808"/>
                    </a14:imgEffect>
                  </a14:imgLayer>
                </a14:imgProps>
              </a:ext>
              <a:ext uri="{28A0092B-C50C-407E-A947-70E740481C1C}">
                <a14:useLocalDpi xmlns:a14="http://schemas.microsoft.com/office/drawing/2010/main" val="0"/>
              </a:ext>
            </a:extLst>
          </a:blip>
          <a:srcRect l="51564" t="73721" r="28117" b="8510"/>
          <a:stretch/>
        </p:blipFill>
        <p:spPr bwMode="auto">
          <a:xfrm>
            <a:off x="465221" y="1055934"/>
            <a:ext cx="1260738" cy="1102509"/>
          </a:xfrm>
          <a:prstGeom prst="rect">
            <a:avLst/>
          </a:prstGeom>
          <a:noFill/>
          <a:extLst>
            <a:ext uri="{909E8E84-426E-40DD-AFC4-6F175D3DCCD1}">
              <a14:hiddenFill xmlns:a14="http://schemas.microsoft.com/office/drawing/2010/main">
                <a:solidFill>
                  <a:srgbClr val="FFFFFF"/>
                </a:solidFill>
              </a14:hiddenFill>
            </a:ext>
          </a:extLst>
        </p:spPr>
      </p:pic>
      <p:sp>
        <p:nvSpPr>
          <p:cNvPr id="2" name="Retângulo 1"/>
          <p:cNvSpPr/>
          <p:nvPr/>
        </p:nvSpPr>
        <p:spPr>
          <a:xfrm>
            <a:off x="1580130" y="1505888"/>
            <a:ext cx="4930132" cy="446276"/>
          </a:xfrm>
          <a:prstGeom prst="rect">
            <a:avLst/>
          </a:prstGeom>
        </p:spPr>
        <p:txBody>
          <a:bodyPr wrap="none">
            <a:spAutoFit/>
          </a:bodyPr>
          <a:lstStyle/>
          <a:p>
            <a:r>
              <a:rPr lang="pt-BR" sz="2300" b="1" i="1" dirty="0">
                <a:solidFill>
                  <a:schemeClr val="accent1">
                    <a:lumMod val="50000"/>
                  </a:schemeClr>
                </a:solidFill>
              </a:rPr>
              <a:t>2016: </a:t>
            </a:r>
            <a:r>
              <a:rPr lang="pt-BR" sz="2300" i="1" dirty="0"/>
              <a:t>12 Políticas e 2 serviços avaliados</a:t>
            </a:r>
          </a:p>
        </p:txBody>
      </p:sp>
    </p:spTree>
    <p:extLst>
      <p:ext uri="{BB962C8B-B14F-4D97-AF65-F5344CB8AC3E}">
        <p14:creationId xmlns:p14="http://schemas.microsoft.com/office/powerpoint/2010/main" val="100531159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m 5" descr="C:\Users\marcosgl\AppData\Local\Microsoft\Windows\Temporary Internet Files\Content.Outlook\8XLJI5ZJ\Avaliação Qualitativa 1ª Rodada (002).png"/>
          <p:cNvPicPr/>
          <p:nvPr/>
        </p:nvPicPr>
        <p:blipFill rotWithShape="1">
          <a:blip r:embed="rId2" cstate="print">
            <a:extLst>
              <a:ext uri="{28A0092B-C50C-407E-A947-70E740481C1C}">
                <a14:useLocalDpi xmlns:a14="http://schemas.microsoft.com/office/drawing/2010/main" val="0"/>
              </a:ext>
            </a:extLst>
          </a:blip>
          <a:srcRect t="70649"/>
          <a:stretch/>
        </p:blipFill>
        <p:spPr bwMode="auto">
          <a:xfrm>
            <a:off x="1158424" y="2062191"/>
            <a:ext cx="9597808" cy="4042073"/>
          </a:xfrm>
          <a:prstGeom prst="rect">
            <a:avLst/>
          </a:prstGeom>
          <a:noFill/>
          <a:ln>
            <a:noFill/>
          </a:ln>
          <a:extLst>
            <a:ext uri="{53640926-AAD7-44D8-BBD7-CCE9431645EC}">
              <a14:shadowObscured xmlns:a14="http://schemas.microsoft.com/office/drawing/2010/main"/>
            </a:ext>
          </a:extLst>
        </p:spPr>
      </p:pic>
      <p:pic>
        <p:nvPicPr>
          <p:cNvPr id="5" name="Picture 6" descr="Resultado de imagem para participação social icone"/>
          <p:cNvPicPr>
            <a:picLocks noChangeAspect="1" noChangeArrowheads="1"/>
          </p:cNvPicPr>
          <p:nvPr/>
        </p:nvPicPr>
        <p:blipFill rotWithShape="1">
          <a:blip r:embed="rId3">
            <a:extLst>
              <a:ext uri="{BEBA8EAE-BF5A-486C-A8C5-ECC9F3942E4B}">
                <a14:imgProps xmlns:a14="http://schemas.microsoft.com/office/drawing/2010/main">
                  <a14:imgLayer r:embed="rId4">
                    <a14:imgEffect>
                      <a14:backgroundRemoval t="75399" b="91374" l="53514" r="69808"/>
                    </a14:imgEffect>
                  </a14:imgLayer>
                </a14:imgProps>
              </a:ext>
              <a:ext uri="{28A0092B-C50C-407E-A947-70E740481C1C}">
                <a14:useLocalDpi xmlns:a14="http://schemas.microsoft.com/office/drawing/2010/main" val="0"/>
              </a:ext>
            </a:extLst>
          </a:blip>
          <a:srcRect l="51564" t="73721" r="28117" b="8510"/>
          <a:stretch/>
        </p:blipFill>
        <p:spPr bwMode="auto">
          <a:xfrm>
            <a:off x="465221" y="1055934"/>
            <a:ext cx="1260738" cy="1102509"/>
          </a:xfrm>
          <a:prstGeom prst="rect">
            <a:avLst/>
          </a:prstGeom>
          <a:noFill/>
          <a:extLst>
            <a:ext uri="{909E8E84-426E-40DD-AFC4-6F175D3DCCD1}">
              <a14:hiddenFill xmlns:a14="http://schemas.microsoft.com/office/drawing/2010/main">
                <a:solidFill>
                  <a:srgbClr val="FFFFFF"/>
                </a:solidFill>
              </a14:hiddenFill>
            </a:ext>
          </a:extLst>
        </p:spPr>
      </p:pic>
      <p:sp>
        <p:nvSpPr>
          <p:cNvPr id="2" name="Retângulo 1"/>
          <p:cNvSpPr/>
          <p:nvPr/>
        </p:nvSpPr>
        <p:spPr>
          <a:xfrm>
            <a:off x="1580130" y="1505888"/>
            <a:ext cx="4930132" cy="446276"/>
          </a:xfrm>
          <a:prstGeom prst="rect">
            <a:avLst/>
          </a:prstGeom>
        </p:spPr>
        <p:txBody>
          <a:bodyPr wrap="none">
            <a:spAutoFit/>
          </a:bodyPr>
          <a:lstStyle/>
          <a:p>
            <a:r>
              <a:rPr lang="pt-BR" sz="2300" b="1" i="1" dirty="0">
                <a:solidFill>
                  <a:schemeClr val="accent1">
                    <a:lumMod val="50000"/>
                  </a:schemeClr>
                </a:solidFill>
              </a:rPr>
              <a:t>2016: </a:t>
            </a:r>
            <a:r>
              <a:rPr lang="pt-BR" sz="2300" i="1" dirty="0"/>
              <a:t>12 Políticas e 2 serviços avaliados</a:t>
            </a:r>
          </a:p>
        </p:txBody>
      </p:sp>
    </p:spTree>
    <p:extLst>
      <p:ext uri="{BB962C8B-B14F-4D97-AF65-F5344CB8AC3E}">
        <p14:creationId xmlns:p14="http://schemas.microsoft.com/office/powerpoint/2010/main" val="88932717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agem 6" descr="C:\Users\marcosgl\AppData\Local\Microsoft\Windows\Temporary Internet Files\Content.Outlook\8XLJI5ZJ\Avaliação Qualitativa 2ª Rodada (002).png"/>
          <p:cNvPicPr/>
          <p:nvPr/>
        </p:nvPicPr>
        <p:blipFill rotWithShape="1">
          <a:blip r:embed="rId2" cstate="print">
            <a:extLst>
              <a:ext uri="{28A0092B-C50C-407E-A947-70E740481C1C}">
                <a14:useLocalDpi xmlns:a14="http://schemas.microsoft.com/office/drawing/2010/main" val="0"/>
              </a:ext>
            </a:extLst>
          </a:blip>
          <a:srcRect t="11923" b="55470"/>
          <a:stretch/>
        </p:blipFill>
        <p:spPr bwMode="auto">
          <a:xfrm>
            <a:off x="1302802" y="1720516"/>
            <a:ext cx="8827788" cy="4130931"/>
          </a:xfrm>
          <a:prstGeom prst="rect">
            <a:avLst/>
          </a:prstGeom>
          <a:noFill/>
          <a:ln>
            <a:noFill/>
          </a:ln>
          <a:extLst>
            <a:ext uri="{53640926-AAD7-44D8-BBD7-CCE9431645EC}">
              <a14:shadowObscured xmlns:a14="http://schemas.microsoft.com/office/drawing/2010/main"/>
            </a:ext>
          </a:extLst>
        </p:spPr>
      </p:pic>
      <p:pic>
        <p:nvPicPr>
          <p:cNvPr id="5" name="Picture 6" descr="Resultado de imagem para participação social icone"/>
          <p:cNvPicPr>
            <a:picLocks noChangeAspect="1" noChangeArrowheads="1"/>
          </p:cNvPicPr>
          <p:nvPr/>
        </p:nvPicPr>
        <p:blipFill rotWithShape="1">
          <a:blip r:embed="rId3">
            <a:extLst>
              <a:ext uri="{BEBA8EAE-BF5A-486C-A8C5-ECC9F3942E4B}">
                <a14:imgProps xmlns:a14="http://schemas.microsoft.com/office/drawing/2010/main">
                  <a14:imgLayer r:embed="rId4">
                    <a14:imgEffect>
                      <a14:backgroundRemoval t="75399" b="91374" l="53514" r="69808"/>
                    </a14:imgEffect>
                  </a14:imgLayer>
                </a14:imgProps>
              </a:ext>
              <a:ext uri="{28A0092B-C50C-407E-A947-70E740481C1C}">
                <a14:useLocalDpi xmlns:a14="http://schemas.microsoft.com/office/drawing/2010/main" val="0"/>
              </a:ext>
            </a:extLst>
          </a:blip>
          <a:srcRect l="51564" t="73721" r="28117" b="8510"/>
          <a:stretch/>
        </p:blipFill>
        <p:spPr bwMode="auto">
          <a:xfrm>
            <a:off x="465221" y="1055934"/>
            <a:ext cx="1260738" cy="1102509"/>
          </a:xfrm>
          <a:prstGeom prst="rect">
            <a:avLst/>
          </a:prstGeom>
          <a:noFill/>
          <a:extLst>
            <a:ext uri="{909E8E84-426E-40DD-AFC4-6F175D3DCCD1}">
              <a14:hiddenFill xmlns:a14="http://schemas.microsoft.com/office/drawing/2010/main">
                <a:solidFill>
                  <a:srgbClr val="FFFFFF"/>
                </a:solidFill>
              </a14:hiddenFill>
            </a:ext>
          </a:extLst>
        </p:spPr>
      </p:pic>
      <p:sp>
        <p:nvSpPr>
          <p:cNvPr id="2" name="Retângulo 1"/>
          <p:cNvSpPr/>
          <p:nvPr/>
        </p:nvSpPr>
        <p:spPr>
          <a:xfrm>
            <a:off x="1580130" y="1505888"/>
            <a:ext cx="4930132" cy="446276"/>
          </a:xfrm>
          <a:prstGeom prst="rect">
            <a:avLst/>
          </a:prstGeom>
        </p:spPr>
        <p:txBody>
          <a:bodyPr wrap="none">
            <a:spAutoFit/>
          </a:bodyPr>
          <a:lstStyle/>
          <a:p>
            <a:r>
              <a:rPr lang="pt-BR" sz="2300" b="1" i="1" dirty="0">
                <a:solidFill>
                  <a:schemeClr val="accent1">
                    <a:lumMod val="50000"/>
                  </a:schemeClr>
                </a:solidFill>
              </a:rPr>
              <a:t>2016: </a:t>
            </a:r>
            <a:r>
              <a:rPr lang="pt-BR" sz="2300" i="1" dirty="0"/>
              <a:t>12 Políticas e 2 serviços avaliados</a:t>
            </a:r>
          </a:p>
        </p:txBody>
      </p:sp>
    </p:spTree>
    <p:extLst>
      <p:ext uri="{BB962C8B-B14F-4D97-AF65-F5344CB8AC3E}">
        <p14:creationId xmlns:p14="http://schemas.microsoft.com/office/powerpoint/2010/main" val="189794713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m 5" descr="C:\Users\marcosgl\AppData\Local\Microsoft\Windows\Temporary Internet Files\Content.Outlook\8XLJI5ZJ\Avaliação Qualitativa 2ª Rodada (002).png"/>
          <p:cNvPicPr/>
          <p:nvPr/>
        </p:nvPicPr>
        <p:blipFill rotWithShape="1">
          <a:blip r:embed="rId2" cstate="print">
            <a:extLst>
              <a:ext uri="{28A0092B-C50C-407E-A947-70E740481C1C}">
                <a14:useLocalDpi xmlns:a14="http://schemas.microsoft.com/office/drawing/2010/main" val="0"/>
              </a:ext>
            </a:extLst>
          </a:blip>
          <a:srcRect l="273" t="46543" r="-273" b="18793"/>
          <a:stretch/>
        </p:blipFill>
        <p:spPr bwMode="auto">
          <a:xfrm>
            <a:off x="1278739" y="1905998"/>
            <a:ext cx="8827788" cy="4391526"/>
          </a:xfrm>
          <a:prstGeom prst="rect">
            <a:avLst/>
          </a:prstGeom>
          <a:noFill/>
          <a:ln>
            <a:noFill/>
          </a:ln>
          <a:extLst>
            <a:ext uri="{53640926-AAD7-44D8-BBD7-CCE9431645EC}">
              <a14:shadowObscured xmlns:a14="http://schemas.microsoft.com/office/drawing/2010/main"/>
            </a:ext>
          </a:extLst>
        </p:spPr>
      </p:pic>
      <p:pic>
        <p:nvPicPr>
          <p:cNvPr id="5" name="Picture 6" descr="Resultado de imagem para participação social icone"/>
          <p:cNvPicPr>
            <a:picLocks noChangeAspect="1" noChangeArrowheads="1"/>
          </p:cNvPicPr>
          <p:nvPr/>
        </p:nvPicPr>
        <p:blipFill rotWithShape="1">
          <a:blip r:embed="rId3">
            <a:extLst>
              <a:ext uri="{BEBA8EAE-BF5A-486C-A8C5-ECC9F3942E4B}">
                <a14:imgProps xmlns:a14="http://schemas.microsoft.com/office/drawing/2010/main">
                  <a14:imgLayer r:embed="rId4">
                    <a14:imgEffect>
                      <a14:backgroundRemoval t="75399" b="91374" l="53514" r="69808"/>
                    </a14:imgEffect>
                  </a14:imgLayer>
                </a14:imgProps>
              </a:ext>
              <a:ext uri="{28A0092B-C50C-407E-A947-70E740481C1C}">
                <a14:useLocalDpi xmlns:a14="http://schemas.microsoft.com/office/drawing/2010/main" val="0"/>
              </a:ext>
            </a:extLst>
          </a:blip>
          <a:srcRect l="51564" t="73721" r="28117" b="8510"/>
          <a:stretch/>
        </p:blipFill>
        <p:spPr bwMode="auto">
          <a:xfrm>
            <a:off x="465221" y="1055934"/>
            <a:ext cx="1260738" cy="1102509"/>
          </a:xfrm>
          <a:prstGeom prst="rect">
            <a:avLst/>
          </a:prstGeom>
          <a:noFill/>
          <a:extLst>
            <a:ext uri="{909E8E84-426E-40DD-AFC4-6F175D3DCCD1}">
              <a14:hiddenFill xmlns:a14="http://schemas.microsoft.com/office/drawing/2010/main">
                <a:solidFill>
                  <a:srgbClr val="FFFFFF"/>
                </a:solidFill>
              </a14:hiddenFill>
            </a:ext>
          </a:extLst>
        </p:spPr>
      </p:pic>
      <p:sp>
        <p:nvSpPr>
          <p:cNvPr id="2" name="Retângulo 1"/>
          <p:cNvSpPr/>
          <p:nvPr/>
        </p:nvSpPr>
        <p:spPr>
          <a:xfrm>
            <a:off x="1580130" y="1505888"/>
            <a:ext cx="4930132" cy="446276"/>
          </a:xfrm>
          <a:prstGeom prst="rect">
            <a:avLst/>
          </a:prstGeom>
        </p:spPr>
        <p:txBody>
          <a:bodyPr wrap="none">
            <a:spAutoFit/>
          </a:bodyPr>
          <a:lstStyle/>
          <a:p>
            <a:r>
              <a:rPr lang="pt-BR" sz="2300" b="1" i="1" dirty="0">
                <a:solidFill>
                  <a:schemeClr val="accent1">
                    <a:lumMod val="50000"/>
                  </a:schemeClr>
                </a:solidFill>
              </a:rPr>
              <a:t>2016: </a:t>
            </a:r>
            <a:r>
              <a:rPr lang="pt-BR" sz="2300" i="1" dirty="0"/>
              <a:t>12 Políticas e 2 serviços avaliados</a:t>
            </a:r>
          </a:p>
        </p:txBody>
      </p:sp>
    </p:spTree>
    <p:extLst>
      <p:ext uri="{BB962C8B-B14F-4D97-AF65-F5344CB8AC3E}">
        <p14:creationId xmlns:p14="http://schemas.microsoft.com/office/powerpoint/2010/main" val="56313012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6" descr="Resultado de imagem para participação social icone"/>
          <p:cNvPicPr>
            <a:picLocks noChangeAspect="1" noChangeArrowheads="1"/>
          </p:cNvPicPr>
          <p:nvPr/>
        </p:nvPicPr>
        <p:blipFill rotWithShape="1">
          <a:blip r:embed="rId2">
            <a:extLst>
              <a:ext uri="{BEBA8EAE-BF5A-486C-A8C5-ECC9F3942E4B}">
                <a14:imgProps xmlns:a14="http://schemas.microsoft.com/office/drawing/2010/main">
                  <a14:imgLayer r:embed="rId3">
                    <a14:imgEffect>
                      <a14:backgroundRemoval t="75399" b="91374" l="53514" r="69808"/>
                    </a14:imgEffect>
                  </a14:imgLayer>
                </a14:imgProps>
              </a:ext>
              <a:ext uri="{28A0092B-C50C-407E-A947-70E740481C1C}">
                <a14:useLocalDpi xmlns:a14="http://schemas.microsoft.com/office/drawing/2010/main" val="0"/>
              </a:ext>
            </a:extLst>
          </a:blip>
          <a:srcRect l="51564" t="73721" r="28117" b="8510"/>
          <a:stretch/>
        </p:blipFill>
        <p:spPr bwMode="auto">
          <a:xfrm>
            <a:off x="465221" y="1055934"/>
            <a:ext cx="1260738" cy="1102509"/>
          </a:xfrm>
          <a:prstGeom prst="rect">
            <a:avLst/>
          </a:prstGeom>
          <a:noFill/>
          <a:extLst>
            <a:ext uri="{909E8E84-426E-40DD-AFC4-6F175D3DCCD1}">
              <a14:hiddenFill xmlns:a14="http://schemas.microsoft.com/office/drawing/2010/main">
                <a:solidFill>
                  <a:srgbClr val="FFFFFF"/>
                </a:solidFill>
              </a14:hiddenFill>
            </a:ext>
          </a:extLst>
        </p:spPr>
      </p:pic>
      <p:sp>
        <p:nvSpPr>
          <p:cNvPr id="2" name="Retângulo 1"/>
          <p:cNvSpPr/>
          <p:nvPr/>
        </p:nvSpPr>
        <p:spPr>
          <a:xfrm>
            <a:off x="1580130" y="1554016"/>
            <a:ext cx="6108724" cy="446276"/>
          </a:xfrm>
          <a:prstGeom prst="rect">
            <a:avLst/>
          </a:prstGeom>
        </p:spPr>
        <p:txBody>
          <a:bodyPr wrap="none">
            <a:spAutoFit/>
          </a:bodyPr>
          <a:lstStyle/>
          <a:p>
            <a:r>
              <a:rPr lang="pt-BR" sz="2300" b="1" i="1" dirty="0"/>
              <a:t>Produção de relatórios e transparência de dados</a:t>
            </a:r>
          </a:p>
        </p:txBody>
      </p:sp>
      <p:sp>
        <p:nvSpPr>
          <p:cNvPr id="3" name="CaixaDeTexto 2"/>
          <p:cNvSpPr txBox="1"/>
          <p:nvPr/>
        </p:nvSpPr>
        <p:spPr>
          <a:xfrm>
            <a:off x="1580130" y="2178025"/>
            <a:ext cx="6032292" cy="400110"/>
          </a:xfrm>
          <a:prstGeom prst="rect">
            <a:avLst/>
          </a:prstGeom>
          <a:noFill/>
        </p:spPr>
        <p:txBody>
          <a:bodyPr wrap="none" rtlCol="0">
            <a:spAutoFit/>
          </a:bodyPr>
          <a:lstStyle/>
          <a:p>
            <a:r>
              <a:rPr lang="pt-BR" sz="2000" b="1" dirty="0"/>
              <a:t>Projeto Monitorando a Merenda (PNAE) – 2º semestre </a:t>
            </a:r>
            <a:endParaRPr lang="es-ES_tradnl" sz="2000" b="1" dirty="0"/>
          </a:p>
        </p:txBody>
      </p:sp>
      <p:sp>
        <p:nvSpPr>
          <p:cNvPr id="4" name="CaixaDeTexto 3"/>
          <p:cNvSpPr txBox="1"/>
          <p:nvPr/>
        </p:nvSpPr>
        <p:spPr>
          <a:xfrm>
            <a:off x="1580132" y="2582397"/>
            <a:ext cx="6817910" cy="3970318"/>
          </a:xfrm>
          <a:prstGeom prst="rect">
            <a:avLst/>
          </a:prstGeom>
          <a:noFill/>
        </p:spPr>
        <p:txBody>
          <a:bodyPr wrap="square" rtlCol="0">
            <a:spAutoFit/>
          </a:bodyPr>
          <a:lstStyle/>
          <a:p>
            <a:pPr marL="285750" indent="-285750">
              <a:buFont typeface="Arial" panose="020B0604020202020204" pitchFamily="34" charset="0"/>
              <a:buChar char="•"/>
            </a:pPr>
            <a:r>
              <a:rPr lang="pt-BR" b="1" dirty="0"/>
              <a:t>34,6% </a:t>
            </a:r>
            <a:r>
              <a:rPr lang="pt-BR" dirty="0"/>
              <a:t>das informações coletadas informam </a:t>
            </a:r>
            <a:r>
              <a:rPr lang="pt-BR" b="1" dirty="0"/>
              <a:t>ausência</a:t>
            </a:r>
            <a:r>
              <a:rPr lang="pt-BR" dirty="0"/>
              <a:t> de oferta de merenda em ao menos um dia (no primeiro semestre foram 38,7%); </a:t>
            </a:r>
          </a:p>
          <a:p>
            <a:pPr marL="285750" indent="-285750">
              <a:buFont typeface="Arial" panose="020B0604020202020204" pitchFamily="34" charset="0"/>
              <a:buChar char="•"/>
            </a:pPr>
            <a:r>
              <a:rPr lang="pt-BR" b="1" dirty="0"/>
              <a:t>6,6%</a:t>
            </a:r>
            <a:r>
              <a:rPr lang="pt-BR" dirty="0"/>
              <a:t> das informações coletadas informam </a:t>
            </a:r>
            <a:r>
              <a:rPr lang="pt-BR" b="1" dirty="0"/>
              <a:t>existência insuficiente </a:t>
            </a:r>
            <a:r>
              <a:rPr lang="pt-BR" dirty="0"/>
              <a:t>de merenda para todos os alunos;</a:t>
            </a:r>
          </a:p>
          <a:p>
            <a:pPr marL="285750" indent="-285750">
              <a:buFont typeface="Arial" panose="020B0604020202020204" pitchFamily="34" charset="0"/>
              <a:buChar char="•"/>
            </a:pPr>
            <a:r>
              <a:rPr lang="pt-BR" b="1" dirty="0"/>
              <a:t>57,1%</a:t>
            </a:r>
            <a:r>
              <a:rPr lang="pt-BR" dirty="0"/>
              <a:t> das escolas </a:t>
            </a:r>
            <a:r>
              <a:rPr lang="pt-BR" b="1" dirty="0"/>
              <a:t>não ofertaram merenda suficiente </a:t>
            </a:r>
            <a:r>
              <a:rPr lang="pt-BR" dirty="0"/>
              <a:t>em ao menos um dia durante o período de coleta;</a:t>
            </a:r>
          </a:p>
          <a:p>
            <a:pPr marL="285750" indent="-285750">
              <a:buFont typeface="Arial" panose="020B0604020202020204" pitchFamily="34" charset="0"/>
              <a:buChar char="•"/>
            </a:pPr>
            <a:r>
              <a:rPr lang="pt-BR" b="1" dirty="0"/>
              <a:t>Ausência de fonte de proteína em 55,4% </a:t>
            </a:r>
            <a:r>
              <a:rPr lang="pt-BR" dirty="0"/>
              <a:t>das merendas e prevalência de proteínas em conserva (no primeiro semestre foram 68,5%); ;</a:t>
            </a:r>
          </a:p>
          <a:p>
            <a:pPr marL="285750" indent="-285750">
              <a:buFont typeface="Arial" panose="020B0604020202020204" pitchFamily="34" charset="0"/>
              <a:buChar char="•"/>
            </a:pPr>
            <a:r>
              <a:rPr lang="pt-BR" b="1" dirty="0"/>
              <a:t>Aumento da média de satisfação </a:t>
            </a:r>
            <a:r>
              <a:rPr lang="pt-BR" dirty="0"/>
              <a:t>dos alunos entre a primeira coleta (1º semestre) e a segunda coleta  (2º semestre); </a:t>
            </a:r>
          </a:p>
          <a:p>
            <a:pPr marL="285750" indent="-285750">
              <a:buFont typeface="Arial" panose="020B0604020202020204" pitchFamily="34" charset="0"/>
              <a:buChar char="•"/>
            </a:pPr>
            <a:r>
              <a:rPr lang="pt-BR" b="1" dirty="0"/>
              <a:t>20,4%</a:t>
            </a:r>
            <a:r>
              <a:rPr lang="pt-BR" dirty="0"/>
              <a:t> dos casos de ausência de merenda dizem respeito ao </a:t>
            </a:r>
            <a:r>
              <a:rPr lang="pt-BR" b="1" dirty="0"/>
              <a:t>não encaminhamento de insumos</a:t>
            </a:r>
            <a:r>
              <a:rPr lang="pt-BR" dirty="0"/>
              <a:t> pela Secretaria de Educação – </a:t>
            </a:r>
            <a:r>
              <a:rPr lang="pt-BR" dirty="0" err="1"/>
              <a:t>Seduc</a:t>
            </a:r>
            <a:r>
              <a:rPr lang="pt-BR" dirty="0"/>
              <a:t>; </a:t>
            </a:r>
            <a:endParaRPr lang="es-ES_tradnl" dirty="0"/>
          </a:p>
          <a:p>
            <a:pPr marL="285750" indent="-285750">
              <a:buFont typeface="Arial" panose="020B0604020202020204" pitchFamily="34" charset="0"/>
              <a:buChar char="•"/>
            </a:pPr>
            <a:r>
              <a:rPr lang="pt-BR" dirty="0"/>
              <a:t>Incompatibilidade entre merenda servida e cardápio da </a:t>
            </a:r>
            <a:r>
              <a:rPr lang="pt-BR" dirty="0" err="1"/>
              <a:t>Seduc</a:t>
            </a:r>
            <a:r>
              <a:rPr lang="pt-BR" dirty="0"/>
              <a:t>.</a:t>
            </a:r>
          </a:p>
        </p:txBody>
      </p:sp>
      <p:pic>
        <p:nvPicPr>
          <p:cNvPr id="7" name="Imagem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5400000">
            <a:off x="7859389" y="2570711"/>
            <a:ext cx="4404676" cy="2477630"/>
          </a:xfrm>
          <a:prstGeom prst="rect">
            <a:avLst/>
          </a:prstGeom>
        </p:spPr>
      </p:pic>
    </p:spTree>
    <p:extLst>
      <p:ext uri="{BB962C8B-B14F-4D97-AF65-F5344CB8AC3E}">
        <p14:creationId xmlns:p14="http://schemas.microsoft.com/office/powerpoint/2010/main" val="166324123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6" descr="Resultado de imagem para participação social icone"/>
          <p:cNvPicPr>
            <a:picLocks noChangeAspect="1" noChangeArrowheads="1"/>
          </p:cNvPicPr>
          <p:nvPr/>
        </p:nvPicPr>
        <p:blipFill rotWithShape="1">
          <a:blip r:embed="rId2">
            <a:extLst>
              <a:ext uri="{BEBA8EAE-BF5A-486C-A8C5-ECC9F3942E4B}">
                <a14:imgProps xmlns:a14="http://schemas.microsoft.com/office/drawing/2010/main">
                  <a14:imgLayer r:embed="rId3">
                    <a14:imgEffect>
                      <a14:backgroundRemoval t="75399" b="91374" l="53514" r="69808"/>
                    </a14:imgEffect>
                  </a14:imgLayer>
                </a14:imgProps>
              </a:ext>
              <a:ext uri="{28A0092B-C50C-407E-A947-70E740481C1C}">
                <a14:useLocalDpi xmlns:a14="http://schemas.microsoft.com/office/drawing/2010/main" val="0"/>
              </a:ext>
            </a:extLst>
          </a:blip>
          <a:srcRect l="51564" t="73721" r="28117" b="8510"/>
          <a:stretch/>
        </p:blipFill>
        <p:spPr bwMode="auto">
          <a:xfrm>
            <a:off x="465221" y="1055934"/>
            <a:ext cx="1260738" cy="1102509"/>
          </a:xfrm>
          <a:prstGeom prst="rect">
            <a:avLst/>
          </a:prstGeom>
          <a:noFill/>
          <a:extLst>
            <a:ext uri="{909E8E84-426E-40DD-AFC4-6F175D3DCCD1}">
              <a14:hiddenFill xmlns:a14="http://schemas.microsoft.com/office/drawing/2010/main">
                <a:solidFill>
                  <a:srgbClr val="FFFFFF"/>
                </a:solidFill>
              </a14:hiddenFill>
            </a:ext>
          </a:extLst>
        </p:spPr>
      </p:pic>
      <p:sp>
        <p:nvSpPr>
          <p:cNvPr id="9" name="Retângulo 8"/>
          <p:cNvSpPr/>
          <p:nvPr/>
        </p:nvSpPr>
        <p:spPr>
          <a:xfrm>
            <a:off x="1580130" y="1554016"/>
            <a:ext cx="6108724" cy="446276"/>
          </a:xfrm>
          <a:prstGeom prst="rect">
            <a:avLst/>
          </a:prstGeom>
        </p:spPr>
        <p:txBody>
          <a:bodyPr wrap="none">
            <a:spAutoFit/>
          </a:bodyPr>
          <a:lstStyle/>
          <a:p>
            <a:r>
              <a:rPr lang="pt-BR" sz="2300" b="1" i="1" dirty="0"/>
              <a:t>Produção de relatórios e transparência de dados</a:t>
            </a:r>
          </a:p>
        </p:txBody>
      </p:sp>
      <p:sp>
        <p:nvSpPr>
          <p:cNvPr id="10" name="CaixaDeTexto 9"/>
          <p:cNvSpPr txBox="1"/>
          <p:nvPr/>
        </p:nvSpPr>
        <p:spPr>
          <a:xfrm>
            <a:off x="1580130" y="2178025"/>
            <a:ext cx="4652556" cy="400110"/>
          </a:xfrm>
          <a:prstGeom prst="rect">
            <a:avLst/>
          </a:prstGeom>
          <a:noFill/>
        </p:spPr>
        <p:txBody>
          <a:bodyPr wrap="none" rtlCol="0">
            <a:spAutoFit/>
          </a:bodyPr>
          <a:lstStyle/>
          <a:p>
            <a:r>
              <a:rPr lang="pt-BR" sz="2000" b="1" dirty="0"/>
              <a:t>Projeto Tá de Pé? (Construção de Creches)</a:t>
            </a:r>
            <a:endParaRPr lang="es-ES_tradnl" sz="2000" b="1" dirty="0"/>
          </a:p>
        </p:txBody>
      </p:sp>
      <p:pic>
        <p:nvPicPr>
          <p:cNvPr id="12" name="Imagem 1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186756" y="1923348"/>
            <a:ext cx="2223145" cy="3952258"/>
          </a:xfrm>
          <a:prstGeom prst="rect">
            <a:avLst/>
          </a:prstGeom>
        </p:spPr>
      </p:pic>
      <p:sp>
        <p:nvSpPr>
          <p:cNvPr id="13" name="CaixaDeTexto 12"/>
          <p:cNvSpPr txBox="1"/>
          <p:nvPr/>
        </p:nvSpPr>
        <p:spPr>
          <a:xfrm>
            <a:off x="1580132" y="2582397"/>
            <a:ext cx="6096015" cy="3170099"/>
          </a:xfrm>
          <a:prstGeom prst="rect">
            <a:avLst/>
          </a:prstGeom>
          <a:noFill/>
        </p:spPr>
        <p:txBody>
          <a:bodyPr wrap="square" rtlCol="0">
            <a:spAutoFit/>
          </a:bodyPr>
          <a:lstStyle/>
          <a:p>
            <a:pPr marL="285750" indent="-285750">
              <a:buFont typeface="Arial" panose="020B0604020202020204" pitchFamily="34" charset="0"/>
              <a:buChar char="•"/>
            </a:pPr>
            <a:endParaRPr lang="pt-BR" sz="2000" b="1" dirty="0"/>
          </a:p>
          <a:p>
            <a:pPr marL="285750" indent="-285750">
              <a:buFont typeface="Arial" panose="020B0604020202020204" pitchFamily="34" charset="0"/>
              <a:buChar char="•"/>
            </a:pPr>
            <a:r>
              <a:rPr lang="pt-BR" sz="2000" b="1" dirty="0"/>
              <a:t>25% </a:t>
            </a:r>
            <a:r>
              <a:rPr lang="pt-BR" sz="2000" dirty="0"/>
              <a:t>das manifestações com repactuação do prazo de entrega após a intervenção da Ouvidoria; </a:t>
            </a:r>
          </a:p>
          <a:p>
            <a:endParaRPr lang="pt-BR" sz="2000" dirty="0"/>
          </a:p>
          <a:p>
            <a:pPr marL="285750" indent="-285750">
              <a:buFont typeface="Arial" panose="020B0604020202020204" pitchFamily="34" charset="0"/>
              <a:buChar char="•"/>
            </a:pPr>
            <a:r>
              <a:rPr lang="pt-BR" sz="2000" b="1" dirty="0"/>
              <a:t>16% </a:t>
            </a:r>
            <a:r>
              <a:rPr lang="pt-BR" sz="2000" dirty="0"/>
              <a:t>das manifestações apontam para possíveis irregularidades por parte dos gestores;</a:t>
            </a:r>
          </a:p>
          <a:p>
            <a:endParaRPr lang="pt-BR" sz="2000" dirty="0"/>
          </a:p>
          <a:p>
            <a:pPr marL="285750" indent="-285750">
              <a:buFont typeface="Arial" panose="020B0604020202020204" pitchFamily="34" charset="0"/>
              <a:buChar char="•"/>
            </a:pPr>
            <a:r>
              <a:rPr lang="pt-BR" sz="2000" b="1" dirty="0"/>
              <a:t>41,7% </a:t>
            </a:r>
            <a:r>
              <a:rPr lang="pt-BR" sz="2000" dirty="0"/>
              <a:t>dos registros estão concentrados no estado de </a:t>
            </a:r>
            <a:r>
              <a:rPr lang="pt-BR" sz="2000" b="1" dirty="0"/>
              <a:t>São Paulo</a:t>
            </a:r>
            <a:r>
              <a:rPr lang="pt-BR" sz="2000" dirty="0"/>
              <a:t>, seguidos por Paraná, Espirito Santo e Santa Catarina, cada um com 16%.</a:t>
            </a:r>
          </a:p>
        </p:txBody>
      </p:sp>
    </p:spTree>
    <p:extLst>
      <p:ext uri="{BB962C8B-B14F-4D97-AF65-F5344CB8AC3E}">
        <p14:creationId xmlns:p14="http://schemas.microsoft.com/office/powerpoint/2010/main" val="182434260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upo 6"/>
          <p:cNvGrpSpPr/>
          <p:nvPr/>
        </p:nvGrpSpPr>
        <p:grpSpPr>
          <a:xfrm>
            <a:off x="7018993" y="3344538"/>
            <a:ext cx="1502293" cy="2008111"/>
            <a:chOff x="5005680" y="3805058"/>
            <a:chExt cx="1656000" cy="2213571"/>
          </a:xfrm>
        </p:grpSpPr>
        <p:pic>
          <p:nvPicPr>
            <p:cNvPr id="7" name="Picture 2" descr="http://4.bp.blogspot.com/_SXnuzvjlUnM/TL4J5ESz4kI/AAAAAAAAAE4/1OBP5Oq-WMI/s200/setas6.gif"/>
            <p:cNvPicPr>
              <a:picLocks noChangeAspect="1" noChangeArrowheads="1"/>
            </p:cNvPicPr>
            <p:nvPr/>
          </p:nvPicPr>
          <p:blipFill rotWithShape="1">
            <a:blip r:embed="rId3">
              <a:extLst>
                <a:ext uri="{28A0092B-C50C-407E-A947-70E740481C1C}">
                  <a14:useLocalDpi xmlns:a14="http://schemas.microsoft.com/office/drawing/2010/main" val="0"/>
                </a:ext>
              </a:extLst>
            </a:blip>
            <a:srcRect l="77697" t="29029" b="26490"/>
            <a:stretch/>
          </p:blipFill>
          <p:spPr bwMode="auto">
            <a:xfrm rot="5400000">
              <a:off x="5622448" y="5439097"/>
              <a:ext cx="422463" cy="736601"/>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2" descr="http://4.bp.blogspot.com/_SXnuzvjlUnM/TL4J5ESz4kI/AAAAAAAAAE4/1OBP5Oq-WMI/s200/setas6.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16200000">
              <a:off x="4886586" y="3924152"/>
              <a:ext cx="1894188" cy="1656000"/>
            </a:xfrm>
            <a:prstGeom prst="rect">
              <a:avLst/>
            </a:prstGeom>
            <a:noFill/>
            <a:extLst>
              <a:ext uri="{909E8E84-426E-40DD-AFC4-6F175D3DCCD1}">
                <a14:hiddenFill xmlns:a14="http://schemas.microsoft.com/office/drawing/2010/main">
                  <a:solidFill>
                    <a:srgbClr val="FFFFFF"/>
                  </a:solidFill>
                </a14:hiddenFill>
              </a:ext>
            </a:extLst>
          </p:spPr>
        </p:pic>
        <p:sp>
          <p:nvSpPr>
            <p:cNvPr id="12" name="Retângulo 11"/>
            <p:cNvSpPr/>
            <p:nvPr/>
          </p:nvSpPr>
          <p:spPr>
            <a:xfrm>
              <a:off x="5667729" y="5659932"/>
              <a:ext cx="350059" cy="115243"/>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sz="1633"/>
            </a:p>
          </p:txBody>
        </p:sp>
      </p:grpSp>
      <p:grpSp>
        <p:nvGrpSpPr>
          <p:cNvPr id="13" name="Grupo 4"/>
          <p:cNvGrpSpPr/>
          <p:nvPr/>
        </p:nvGrpSpPr>
        <p:grpSpPr>
          <a:xfrm>
            <a:off x="6769724" y="3047272"/>
            <a:ext cx="1989584" cy="305242"/>
            <a:chOff x="3549807" y="3782178"/>
            <a:chExt cx="2193148" cy="336473"/>
          </a:xfrm>
        </p:grpSpPr>
        <p:sp>
          <p:nvSpPr>
            <p:cNvPr id="14" name="Forma livre 9"/>
            <p:cNvSpPr/>
            <p:nvPr/>
          </p:nvSpPr>
          <p:spPr>
            <a:xfrm rot="2683785">
              <a:off x="5315597" y="3793981"/>
              <a:ext cx="427358" cy="315997"/>
            </a:xfrm>
            <a:custGeom>
              <a:avLst/>
              <a:gdLst>
                <a:gd name="connsiteX0" fmla="*/ 0 w 427358"/>
                <a:gd name="connsiteY0" fmla="*/ 157999 h 315997"/>
                <a:gd name="connsiteX1" fmla="*/ 157999 w 427358"/>
                <a:gd name="connsiteY1" fmla="*/ 0 h 315997"/>
                <a:gd name="connsiteX2" fmla="*/ 157999 w 427358"/>
                <a:gd name="connsiteY2" fmla="*/ 78999 h 315997"/>
                <a:gd name="connsiteX3" fmla="*/ 269360 w 427358"/>
                <a:gd name="connsiteY3" fmla="*/ 78999 h 315997"/>
                <a:gd name="connsiteX4" fmla="*/ 269360 w 427358"/>
                <a:gd name="connsiteY4" fmla="*/ 0 h 315997"/>
                <a:gd name="connsiteX5" fmla="*/ 427358 w 427358"/>
                <a:gd name="connsiteY5" fmla="*/ 157999 h 315997"/>
                <a:gd name="connsiteX6" fmla="*/ 269360 w 427358"/>
                <a:gd name="connsiteY6" fmla="*/ 315997 h 315997"/>
                <a:gd name="connsiteX7" fmla="*/ 269360 w 427358"/>
                <a:gd name="connsiteY7" fmla="*/ 236998 h 315997"/>
                <a:gd name="connsiteX8" fmla="*/ 157999 w 427358"/>
                <a:gd name="connsiteY8" fmla="*/ 236998 h 315997"/>
                <a:gd name="connsiteX9" fmla="*/ 157999 w 427358"/>
                <a:gd name="connsiteY9" fmla="*/ 315997 h 315997"/>
                <a:gd name="connsiteX10" fmla="*/ 0 w 427358"/>
                <a:gd name="connsiteY10" fmla="*/ 157999 h 3159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27358" h="315997">
                  <a:moveTo>
                    <a:pt x="0" y="157999"/>
                  </a:moveTo>
                  <a:lnTo>
                    <a:pt x="157999" y="0"/>
                  </a:lnTo>
                  <a:lnTo>
                    <a:pt x="157999" y="78999"/>
                  </a:lnTo>
                  <a:lnTo>
                    <a:pt x="269360" y="78999"/>
                  </a:lnTo>
                  <a:lnTo>
                    <a:pt x="269360" y="0"/>
                  </a:lnTo>
                  <a:lnTo>
                    <a:pt x="427358" y="157999"/>
                  </a:lnTo>
                  <a:lnTo>
                    <a:pt x="269360" y="315997"/>
                  </a:lnTo>
                  <a:lnTo>
                    <a:pt x="269360" y="236998"/>
                  </a:lnTo>
                  <a:lnTo>
                    <a:pt x="157999" y="236998"/>
                  </a:lnTo>
                  <a:lnTo>
                    <a:pt x="157999" y="315997"/>
                  </a:lnTo>
                  <a:lnTo>
                    <a:pt x="0" y="157999"/>
                  </a:lnTo>
                  <a:close/>
                </a:path>
              </a:pathLst>
            </a:custGeom>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txBody>
            <a:bodyPr spcFirstLastPara="0" vert="horz" wrap="square" lIns="0" tIns="57333" rIns="85999" bIns="57332" numCol="1" spcCol="1270" anchor="ctr" anchorCtr="0">
              <a:noAutofit/>
            </a:bodyPr>
            <a:lstStyle/>
            <a:p>
              <a:pPr algn="ctr" defTabSz="564551">
                <a:lnSpc>
                  <a:spcPct val="90000"/>
                </a:lnSpc>
                <a:spcBef>
                  <a:spcPct val="0"/>
                </a:spcBef>
                <a:spcAft>
                  <a:spcPct val="35000"/>
                </a:spcAft>
              </a:pPr>
              <a:endParaRPr lang="pt-BR" sz="1270"/>
            </a:p>
          </p:txBody>
        </p:sp>
        <p:sp>
          <p:nvSpPr>
            <p:cNvPr id="15" name="Forma livre 15"/>
            <p:cNvSpPr/>
            <p:nvPr/>
          </p:nvSpPr>
          <p:spPr>
            <a:xfrm rot="18923687">
              <a:off x="3549807" y="3782178"/>
              <a:ext cx="416193" cy="336473"/>
            </a:xfrm>
            <a:custGeom>
              <a:avLst/>
              <a:gdLst>
                <a:gd name="connsiteX0" fmla="*/ 0 w 416193"/>
                <a:gd name="connsiteY0" fmla="*/ 168237 h 336473"/>
                <a:gd name="connsiteX1" fmla="*/ 168237 w 416193"/>
                <a:gd name="connsiteY1" fmla="*/ 0 h 336473"/>
                <a:gd name="connsiteX2" fmla="*/ 168237 w 416193"/>
                <a:gd name="connsiteY2" fmla="*/ 84118 h 336473"/>
                <a:gd name="connsiteX3" fmla="*/ 247957 w 416193"/>
                <a:gd name="connsiteY3" fmla="*/ 84118 h 336473"/>
                <a:gd name="connsiteX4" fmla="*/ 247957 w 416193"/>
                <a:gd name="connsiteY4" fmla="*/ 0 h 336473"/>
                <a:gd name="connsiteX5" fmla="*/ 416193 w 416193"/>
                <a:gd name="connsiteY5" fmla="*/ 168237 h 336473"/>
                <a:gd name="connsiteX6" fmla="*/ 247957 w 416193"/>
                <a:gd name="connsiteY6" fmla="*/ 336473 h 336473"/>
                <a:gd name="connsiteX7" fmla="*/ 247957 w 416193"/>
                <a:gd name="connsiteY7" fmla="*/ 252355 h 336473"/>
                <a:gd name="connsiteX8" fmla="*/ 168237 w 416193"/>
                <a:gd name="connsiteY8" fmla="*/ 252355 h 336473"/>
                <a:gd name="connsiteX9" fmla="*/ 168237 w 416193"/>
                <a:gd name="connsiteY9" fmla="*/ 336473 h 336473"/>
                <a:gd name="connsiteX10" fmla="*/ 0 w 416193"/>
                <a:gd name="connsiteY10" fmla="*/ 168237 h 3364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16193" h="336473">
                  <a:moveTo>
                    <a:pt x="0" y="168237"/>
                  </a:moveTo>
                  <a:lnTo>
                    <a:pt x="168237" y="0"/>
                  </a:lnTo>
                  <a:lnTo>
                    <a:pt x="168237" y="84118"/>
                  </a:lnTo>
                  <a:lnTo>
                    <a:pt x="247957" y="84118"/>
                  </a:lnTo>
                  <a:lnTo>
                    <a:pt x="247957" y="0"/>
                  </a:lnTo>
                  <a:lnTo>
                    <a:pt x="416193" y="168237"/>
                  </a:lnTo>
                  <a:lnTo>
                    <a:pt x="247957" y="336473"/>
                  </a:lnTo>
                  <a:lnTo>
                    <a:pt x="247957" y="252355"/>
                  </a:lnTo>
                  <a:lnTo>
                    <a:pt x="168237" y="252355"/>
                  </a:lnTo>
                  <a:lnTo>
                    <a:pt x="168237" y="336473"/>
                  </a:lnTo>
                  <a:lnTo>
                    <a:pt x="0" y="168237"/>
                  </a:lnTo>
                  <a:close/>
                </a:path>
              </a:pathLst>
            </a:custGeom>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txBody>
            <a:bodyPr spcFirstLastPara="0" vert="horz" wrap="square" lIns="-1" tIns="61049" rIns="91573" bIns="61048" numCol="1" spcCol="1270" anchor="ctr" anchorCtr="0">
              <a:noAutofit/>
            </a:bodyPr>
            <a:lstStyle/>
            <a:p>
              <a:pPr algn="ctr" defTabSz="604876">
                <a:lnSpc>
                  <a:spcPct val="90000"/>
                </a:lnSpc>
                <a:spcBef>
                  <a:spcPct val="0"/>
                </a:spcBef>
                <a:spcAft>
                  <a:spcPct val="35000"/>
                </a:spcAft>
              </a:pPr>
              <a:endParaRPr lang="pt-BR" sz="1361"/>
            </a:p>
          </p:txBody>
        </p:sp>
      </p:grpSp>
      <p:sp>
        <p:nvSpPr>
          <p:cNvPr id="16" name="CaixaDeTexto 15"/>
          <p:cNvSpPr txBox="1"/>
          <p:nvPr/>
        </p:nvSpPr>
        <p:spPr>
          <a:xfrm>
            <a:off x="6434631" y="836543"/>
            <a:ext cx="2618363" cy="762388"/>
          </a:xfrm>
          <a:prstGeom prst="rect">
            <a:avLst/>
          </a:prstGeom>
          <a:noFill/>
        </p:spPr>
        <p:txBody>
          <a:bodyPr wrap="square" rtlCol="0">
            <a:spAutoFit/>
          </a:bodyPr>
          <a:lstStyle/>
          <a:p>
            <a:pPr algn="ctr"/>
            <a:r>
              <a:rPr lang="pt-BR" sz="2177" b="1" u="sng" dirty="0">
                <a:latin typeface="+mj-lt"/>
              </a:rPr>
              <a:t>Estrutura Integrada</a:t>
            </a:r>
          </a:p>
          <a:p>
            <a:pPr algn="ctr"/>
            <a:r>
              <a:rPr lang="pt-BR" sz="2177" b="1" u="sng" dirty="0">
                <a:latin typeface="+mj-lt"/>
              </a:rPr>
              <a:t>Funções</a:t>
            </a:r>
          </a:p>
        </p:txBody>
      </p:sp>
      <p:sp>
        <p:nvSpPr>
          <p:cNvPr id="17" name="Forma livre 17"/>
          <p:cNvSpPr/>
          <p:nvPr/>
        </p:nvSpPr>
        <p:spPr>
          <a:xfrm>
            <a:off x="6781103" y="5378443"/>
            <a:ext cx="1997025" cy="1040979"/>
          </a:xfrm>
          <a:custGeom>
            <a:avLst/>
            <a:gdLst>
              <a:gd name="connsiteX0" fmla="*/ 0 w 1823416"/>
              <a:gd name="connsiteY0" fmla="*/ 917143 h 1834286"/>
              <a:gd name="connsiteX1" fmla="*/ 911708 w 1823416"/>
              <a:gd name="connsiteY1" fmla="*/ 0 h 1834286"/>
              <a:gd name="connsiteX2" fmla="*/ 1823416 w 1823416"/>
              <a:gd name="connsiteY2" fmla="*/ 917143 h 1834286"/>
              <a:gd name="connsiteX3" fmla="*/ 911708 w 1823416"/>
              <a:gd name="connsiteY3" fmla="*/ 1834286 h 1834286"/>
              <a:gd name="connsiteX4" fmla="*/ 0 w 1823416"/>
              <a:gd name="connsiteY4" fmla="*/ 917143 h 18342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23416" h="1834286">
                <a:moveTo>
                  <a:pt x="0" y="917143"/>
                </a:moveTo>
                <a:cubicBezTo>
                  <a:pt x="0" y="410619"/>
                  <a:pt x="408186" y="0"/>
                  <a:pt x="911708" y="0"/>
                </a:cubicBezTo>
                <a:cubicBezTo>
                  <a:pt x="1415230" y="0"/>
                  <a:pt x="1823416" y="410619"/>
                  <a:pt x="1823416" y="917143"/>
                </a:cubicBezTo>
                <a:cubicBezTo>
                  <a:pt x="1823416" y="1423667"/>
                  <a:pt x="1415230" y="1834286"/>
                  <a:pt x="911708" y="1834286"/>
                </a:cubicBezTo>
                <a:cubicBezTo>
                  <a:pt x="408186" y="1834286"/>
                  <a:pt x="0" y="1423667"/>
                  <a:pt x="0" y="917143"/>
                </a:cubicBezTo>
                <a:close/>
              </a:path>
            </a:pathLst>
          </a:custGeom>
        </p:spPr>
        <p:style>
          <a:lnRef idx="0">
            <a:schemeClr val="accent1"/>
          </a:lnRef>
          <a:fillRef idx="3">
            <a:schemeClr val="accent1"/>
          </a:fillRef>
          <a:effectRef idx="3">
            <a:schemeClr val="accent1"/>
          </a:effectRef>
          <a:fontRef idx="minor">
            <a:schemeClr val="lt1"/>
          </a:fontRef>
        </p:style>
        <p:txBody>
          <a:bodyPr spcFirstLastPara="0" vert="horz" wrap="square" lIns="259529" tIns="260974" rIns="259529" bIns="260974" numCol="1" spcCol="1270" anchor="ctr" anchorCtr="0">
            <a:noAutofit/>
          </a:bodyPr>
          <a:lstStyle/>
          <a:p>
            <a:pPr algn="ctr" defTabSz="604876">
              <a:lnSpc>
                <a:spcPct val="90000"/>
              </a:lnSpc>
              <a:spcBef>
                <a:spcPct val="0"/>
              </a:spcBef>
              <a:spcAft>
                <a:spcPct val="35000"/>
              </a:spcAft>
            </a:pPr>
            <a:r>
              <a:rPr lang="pt-BR" sz="1633" dirty="0"/>
              <a:t>Secretaria Federal de Controle Interno (SFC)</a:t>
            </a:r>
          </a:p>
        </p:txBody>
      </p:sp>
      <p:sp>
        <p:nvSpPr>
          <p:cNvPr id="18" name="Retângulo 17"/>
          <p:cNvSpPr/>
          <p:nvPr/>
        </p:nvSpPr>
        <p:spPr>
          <a:xfrm rot="2614258">
            <a:off x="6590021" y="4522710"/>
            <a:ext cx="1058732" cy="390897"/>
          </a:xfrm>
          <a:prstGeom prst="rect">
            <a:avLst/>
          </a:prstGeom>
          <a:noFill/>
        </p:spPr>
        <p:txBody>
          <a:bodyPr wrap="none" lIns="82953" tIns="41476" rIns="82953" bIns="41476">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pt-BR" sz="1996"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Prevenir</a:t>
            </a:r>
          </a:p>
        </p:txBody>
      </p:sp>
      <p:sp>
        <p:nvSpPr>
          <p:cNvPr id="19" name="Retângulo 18"/>
          <p:cNvSpPr/>
          <p:nvPr/>
        </p:nvSpPr>
        <p:spPr>
          <a:xfrm rot="18450800">
            <a:off x="7809735" y="4539083"/>
            <a:ext cx="1080277" cy="390897"/>
          </a:xfrm>
          <a:prstGeom prst="rect">
            <a:avLst/>
          </a:prstGeom>
          <a:noFill/>
        </p:spPr>
        <p:txBody>
          <a:bodyPr wrap="none" lIns="82953" tIns="41476" rIns="82953" bIns="41476">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pt-BR" sz="1996"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Detectar</a:t>
            </a:r>
          </a:p>
        </p:txBody>
      </p:sp>
      <p:sp>
        <p:nvSpPr>
          <p:cNvPr id="20" name="Retângulo 19"/>
          <p:cNvSpPr/>
          <p:nvPr/>
        </p:nvSpPr>
        <p:spPr>
          <a:xfrm rot="16200000">
            <a:off x="7377120" y="4014711"/>
            <a:ext cx="733386" cy="390897"/>
          </a:xfrm>
          <a:prstGeom prst="rect">
            <a:avLst/>
          </a:prstGeom>
          <a:noFill/>
        </p:spPr>
        <p:txBody>
          <a:bodyPr wrap="none" lIns="82953" tIns="41476" rIns="82953" bIns="41476">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pt-BR" sz="1996" b="1" dirty="0">
                <a:ln w="11430"/>
                <a:solidFill>
                  <a:schemeClr val="bg1"/>
                </a:solidFill>
                <a:effectLst>
                  <a:outerShdw blurRad="50800" dist="39000" dir="5460000" algn="tl">
                    <a:srgbClr val="000000">
                      <a:alpha val="38000"/>
                    </a:srgbClr>
                  </a:outerShdw>
                </a:effectLst>
              </a:rPr>
              <a:t>Punir</a:t>
            </a:r>
          </a:p>
        </p:txBody>
      </p:sp>
      <p:sp>
        <p:nvSpPr>
          <p:cNvPr id="21" name="CaixaDeTexto 20"/>
          <p:cNvSpPr txBox="1"/>
          <p:nvPr/>
        </p:nvSpPr>
        <p:spPr>
          <a:xfrm>
            <a:off x="1373290" y="946711"/>
            <a:ext cx="3250245" cy="762388"/>
          </a:xfrm>
          <a:prstGeom prst="rect">
            <a:avLst/>
          </a:prstGeom>
          <a:noFill/>
        </p:spPr>
        <p:txBody>
          <a:bodyPr wrap="square" rtlCol="0">
            <a:spAutoFit/>
          </a:bodyPr>
          <a:lstStyle/>
          <a:p>
            <a:pPr algn="ctr"/>
            <a:r>
              <a:rPr lang="pt-BR" sz="2177" b="1" u="sng" dirty="0">
                <a:latin typeface="+mj-lt"/>
              </a:rPr>
              <a:t>Competências legais da CGU:</a:t>
            </a:r>
          </a:p>
        </p:txBody>
      </p:sp>
      <p:sp>
        <p:nvSpPr>
          <p:cNvPr id="22" name="CaixaDeTexto 21"/>
          <p:cNvSpPr txBox="1"/>
          <p:nvPr/>
        </p:nvSpPr>
        <p:spPr>
          <a:xfrm>
            <a:off x="1682954" y="1856631"/>
            <a:ext cx="3355168" cy="5001369"/>
          </a:xfrm>
          <a:prstGeom prst="rect">
            <a:avLst/>
          </a:prstGeom>
          <a:noFill/>
        </p:spPr>
        <p:txBody>
          <a:bodyPr wrap="square" rtlCol="0">
            <a:spAutoFit/>
          </a:bodyPr>
          <a:lstStyle/>
          <a:p>
            <a:pPr marL="259232" indent="-259232">
              <a:buFont typeface="Wingdings" panose="05000000000000000000" pitchFamily="2" charset="2"/>
              <a:buChar char="§"/>
            </a:pPr>
            <a:r>
              <a:rPr lang="pt-BR" sz="2200" dirty="0"/>
              <a:t>Auditoria de recursos públicos;</a:t>
            </a:r>
          </a:p>
          <a:p>
            <a:pPr marL="259232" indent="-259232">
              <a:spcBef>
                <a:spcPts val="1089"/>
              </a:spcBef>
              <a:buFont typeface="Wingdings" panose="05000000000000000000" pitchFamily="2" charset="2"/>
              <a:buChar char="§"/>
            </a:pPr>
            <a:r>
              <a:rPr lang="pt-BR" sz="2200" dirty="0"/>
              <a:t>Melhoria da Gestão Pública;</a:t>
            </a:r>
          </a:p>
          <a:p>
            <a:pPr marL="259232" indent="-259232">
              <a:spcBef>
                <a:spcPts val="1089"/>
              </a:spcBef>
              <a:buFont typeface="Wingdings" panose="05000000000000000000" pitchFamily="2" charset="2"/>
              <a:buChar char="§"/>
            </a:pPr>
            <a:r>
              <a:rPr lang="pt-BR" sz="2200" dirty="0"/>
              <a:t>Aumento da transparência;</a:t>
            </a:r>
          </a:p>
          <a:p>
            <a:pPr marL="259232" indent="-259232">
              <a:spcBef>
                <a:spcPts val="1089"/>
              </a:spcBef>
              <a:buFont typeface="Wingdings" panose="05000000000000000000" pitchFamily="2" charset="2"/>
              <a:buChar char="§"/>
            </a:pPr>
            <a:r>
              <a:rPr lang="pt-BR" sz="2200" dirty="0"/>
              <a:t>Prevenção da corrupção;</a:t>
            </a:r>
          </a:p>
          <a:p>
            <a:pPr marL="259232" indent="-259232">
              <a:spcBef>
                <a:spcPts val="1089"/>
              </a:spcBef>
              <a:buFont typeface="Wingdings" panose="05000000000000000000" pitchFamily="2" charset="2"/>
              <a:buChar char="§"/>
            </a:pPr>
            <a:r>
              <a:rPr lang="pt-BR" sz="2200" dirty="0"/>
              <a:t>Responsabilização administrativa;</a:t>
            </a:r>
          </a:p>
          <a:p>
            <a:pPr marL="259232" indent="-259232">
              <a:spcBef>
                <a:spcPts val="1089"/>
              </a:spcBef>
              <a:buFont typeface="Wingdings" panose="05000000000000000000" pitchFamily="2" charset="2"/>
              <a:buChar char="§"/>
            </a:pPr>
            <a:r>
              <a:rPr lang="pt-BR" sz="2200" dirty="0"/>
              <a:t>Ouvidoria;</a:t>
            </a:r>
          </a:p>
          <a:p>
            <a:pPr marL="259232" indent="-259232">
              <a:spcBef>
                <a:spcPts val="1089"/>
              </a:spcBef>
              <a:buFont typeface="Wingdings" panose="05000000000000000000" pitchFamily="2" charset="2"/>
              <a:buChar char="§"/>
            </a:pPr>
            <a:r>
              <a:rPr lang="pt-BR" sz="2200" dirty="0"/>
              <a:t>Defesa do patrimônio público.</a:t>
            </a:r>
          </a:p>
        </p:txBody>
      </p:sp>
      <p:sp>
        <p:nvSpPr>
          <p:cNvPr id="23" name="Forma livre 24"/>
          <p:cNvSpPr/>
          <p:nvPr/>
        </p:nvSpPr>
        <p:spPr>
          <a:xfrm>
            <a:off x="5143218" y="3076077"/>
            <a:ext cx="1654170" cy="1664031"/>
          </a:xfrm>
          <a:custGeom>
            <a:avLst/>
            <a:gdLst>
              <a:gd name="connsiteX0" fmla="*/ 0 w 1823416"/>
              <a:gd name="connsiteY0" fmla="*/ 917143 h 1834286"/>
              <a:gd name="connsiteX1" fmla="*/ 911708 w 1823416"/>
              <a:gd name="connsiteY1" fmla="*/ 0 h 1834286"/>
              <a:gd name="connsiteX2" fmla="*/ 1823416 w 1823416"/>
              <a:gd name="connsiteY2" fmla="*/ 917143 h 1834286"/>
              <a:gd name="connsiteX3" fmla="*/ 911708 w 1823416"/>
              <a:gd name="connsiteY3" fmla="*/ 1834286 h 1834286"/>
              <a:gd name="connsiteX4" fmla="*/ 0 w 1823416"/>
              <a:gd name="connsiteY4" fmla="*/ 917143 h 18342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23416" h="1834286">
                <a:moveTo>
                  <a:pt x="0" y="917143"/>
                </a:moveTo>
                <a:cubicBezTo>
                  <a:pt x="0" y="410619"/>
                  <a:pt x="408186" y="0"/>
                  <a:pt x="911708" y="0"/>
                </a:cubicBezTo>
                <a:cubicBezTo>
                  <a:pt x="1415230" y="0"/>
                  <a:pt x="1823416" y="410619"/>
                  <a:pt x="1823416" y="917143"/>
                </a:cubicBezTo>
                <a:cubicBezTo>
                  <a:pt x="1823416" y="1423667"/>
                  <a:pt x="1415230" y="1834286"/>
                  <a:pt x="911708" y="1834286"/>
                </a:cubicBezTo>
                <a:cubicBezTo>
                  <a:pt x="408186" y="1834286"/>
                  <a:pt x="0" y="1423667"/>
                  <a:pt x="0" y="917143"/>
                </a:cubicBezTo>
                <a:close/>
              </a:path>
            </a:pathLst>
          </a:custGeom>
        </p:spPr>
        <p:style>
          <a:lnRef idx="0">
            <a:schemeClr val="accent1"/>
          </a:lnRef>
          <a:fillRef idx="3">
            <a:schemeClr val="accent1"/>
          </a:fillRef>
          <a:effectRef idx="3">
            <a:schemeClr val="accent1"/>
          </a:effectRef>
          <a:fontRef idx="minor">
            <a:schemeClr val="lt1"/>
          </a:fontRef>
        </p:style>
        <p:txBody>
          <a:bodyPr spcFirstLastPara="0" vert="horz" wrap="square" lIns="259529" tIns="260974" rIns="259529" bIns="260974" numCol="1" spcCol="1270" anchor="ctr" anchorCtr="0">
            <a:noAutofit/>
          </a:bodyPr>
          <a:lstStyle/>
          <a:p>
            <a:pPr algn="ctr" defTabSz="604876">
              <a:lnSpc>
                <a:spcPct val="90000"/>
              </a:lnSpc>
              <a:spcBef>
                <a:spcPct val="0"/>
              </a:spcBef>
              <a:spcAft>
                <a:spcPct val="35000"/>
              </a:spcAft>
            </a:pPr>
            <a:r>
              <a:rPr lang="pt-BR" sz="1452" dirty="0"/>
              <a:t>Secretaria de Transparência</a:t>
            </a:r>
          </a:p>
        </p:txBody>
      </p:sp>
      <p:sp>
        <p:nvSpPr>
          <p:cNvPr id="24" name="Forma livre 25"/>
          <p:cNvSpPr/>
          <p:nvPr/>
        </p:nvSpPr>
        <p:spPr>
          <a:xfrm>
            <a:off x="6927120" y="1634086"/>
            <a:ext cx="1654170" cy="1664031"/>
          </a:xfrm>
          <a:custGeom>
            <a:avLst/>
            <a:gdLst>
              <a:gd name="connsiteX0" fmla="*/ 0 w 1823416"/>
              <a:gd name="connsiteY0" fmla="*/ 917143 h 1834286"/>
              <a:gd name="connsiteX1" fmla="*/ 911708 w 1823416"/>
              <a:gd name="connsiteY1" fmla="*/ 0 h 1834286"/>
              <a:gd name="connsiteX2" fmla="*/ 1823416 w 1823416"/>
              <a:gd name="connsiteY2" fmla="*/ 917143 h 1834286"/>
              <a:gd name="connsiteX3" fmla="*/ 911708 w 1823416"/>
              <a:gd name="connsiteY3" fmla="*/ 1834286 h 1834286"/>
              <a:gd name="connsiteX4" fmla="*/ 0 w 1823416"/>
              <a:gd name="connsiteY4" fmla="*/ 917143 h 18342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23416" h="1834286">
                <a:moveTo>
                  <a:pt x="0" y="917143"/>
                </a:moveTo>
                <a:cubicBezTo>
                  <a:pt x="0" y="410619"/>
                  <a:pt x="408186" y="0"/>
                  <a:pt x="911708" y="0"/>
                </a:cubicBezTo>
                <a:cubicBezTo>
                  <a:pt x="1415230" y="0"/>
                  <a:pt x="1823416" y="410619"/>
                  <a:pt x="1823416" y="917143"/>
                </a:cubicBezTo>
                <a:cubicBezTo>
                  <a:pt x="1823416" y="1423667"/>
                  <a:pt x="1415230" y="1834286"/>
                  <a:pt x="911708" y="1834286"/>
                </a:cubicBezTo>
                <a:cubicBezTo>
                  <a:pt x="408186" y="1834286"/>
                  <a:pt x="0" y="1423667"/>
                  <a:pt x="0" y="917143"/>
                </a:cubicBezTo>
                <a:close/>
              </a:path>
            </a:pathLst>
          </a:custGeom>
        </p:spPr>
        <p:style>
          <a:lnRef idx="0">
            <a:schemeClr val="accent1"/>
          </a:lnRef>
          <a:fillRef idx="3">
            <a:schemeClr val="accent1"/>
          </a:fillRef>
          <a:effectRef idx="3">
            <a:schemeClr val="accent1"/>
          </a:effectRef>
          <a:fontRef idx="minor">
            <a:schemeClr val="lt1"/>
          </a:fontRef>
        </p:style>
        <p:txBody>
          <a:bodyPr spcFirstLastPara="0" vert="horz" wrap="square" lIns="259529" tIns="260974" rIns="259529" bIns="260974" numCol="1" spcCol="1270" anchor="ctr" anchorCtr="0">
            <a:noAutofit/>
          </a:bodyPr>
          <a:lstStyle/>
          <a:p>
            <a:pPr algn="ctr" defTabSz="604876">
              <a:lnSpc>
                <a:spcPct val="90000"/>
              </a:lnSpc>
              <a:spcBef>
                <a:spcPct val="0"/>
              </a:spcBef>
              <a:spcAft>
                <a:spcPct val="35000"/>
              </a:spcAft>
            </a:pPr>
            <a:r>
              <a:rPr lang="pt-BR" sz="1633" dirty="0"/>
              <a:t>Corregedoria</a:t>
            </a:r>
          </a:p>
        </p:txBody>
      </p:sp>
      <p:sp>
        <p:nvSpPr>
          <p:cNvPr id="25" name="Forma livre 26"/>
          <p:cNvSpPr/>
          <p:nvPr/>
        </p:nvSpPr>
        <p:spPr>
          <a:xfrm>
            <a:off x="8742891" y="3076077"/>
            <a:ext cx="1654170" cy="1664031"/>
          </a:xfrm>
          <a:custGeom>
            <a:avLst/>
            <a:gdLst>
              <a:gd name="connsiteX0" fmla="*/ 0 w 1823416"/>
              <a:gd name="connsiteY0" fmla="*/ 917143 h 1834286"/>
              <a:gd name="connsiteX1" fmla="*/ 911708 w 1823416"/>
              <a:gd name="connsiteY1" fmla="*/ 0 h 1834286"/>
              <a:gd name="connsiteX2" fmla="*/ 1823416 w 1823416"/>
              <a:gd name="connsiteY2" fmla="*/ 917143 h 1834286"/>
              <a:gd name="connsiteX3" fmla="*/ 911708 w 1823416"/>
              <a:gd name="connsiteY3" fmla="*/ 1834286 h 1834286"/>
              <a:gd name="connsiteX4" fmla="*/ 0 w 1823416"/>
              <a:gd name="connsiteY4" fmla="*/ 917143 h 18342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23416" h="1834286">
                <a:moveTo>
                  <a:pt x="0" y="917143"/>
                </a:moveTo>
                <a:cubicBezTo>
                  <a:pt x="0" y="410619"/>
                  <a:pt x="408186" y="0"/>
                  <a:pt x="911708" y="0"/>
                </a:cubicBezTo>
                <a:cubicBezTo>
                  <a:pt x="1415230" y="0"/>
                  <a:pt x="1823416" y="410619"/>
                  <a:pt x="1823416" y="917143"/>
                </a:cubicBezTo>
                <a:cubicBezTo>
                  <a:pt x="1823416" y="1423667"/>
                  <a:pt x="1415230" y="1834286"/>
                  <a:pt x="911708" y="1834286"/>
                </a:cubicBezTo>
                <a:cubicBezTo>
                  <a:pt x="408186" y="1834286"/>
                  <a:pt x="0" y="1423667"/>
                  <a:pt x="0" y="917143"/>
                </a:cubicBezTo>
                <a:close/>
              </a:path>
            </a:pathLst>
          </a:custGeom>
        </p:spPr>
        <p:style>
          <a:lnRef idx="0">
            <a:schemeClr val="accent1"/>
          </a:lnRef>
          <a:fillRef idx="3">
            <a:schemeClr val="accent1"/>
          </a:fillRef>
          <a:effectRef idx="3">
            <a:schemeClr val="accent1"/>
          </a:effectRef>
          <a:fontRef idx="minor">
            <a:schemeClr val="lt1"/>
          </a:fontRef>
        </p:style>
        <p:txBody>
          <a:bodyPr spcFirstLastPara="0" vert="horz" wrap="square" lIns="259529" tIns="260974" rIns="259529" bIns="260974" numCol="1" spcCol="1270" anchor="ctr" anchorCtr="0">
            <a:noAutofit/>
          </a:bodyPr>
          <a:lstStyle/>
          <a:p>
            <a:pPr algn="ctr" defTabSz="604876">
              <a:lnSpc>
                <a:spcPct val="90000"/>
              </a:lnSpc>
              <a:spcBef>
                <a:spcPct val="0"/>
              </a:spcBef>
              <a:spcAft>
                <a:spcPct val="35000"/>
              </a:spcAft>
            </a:pPr>
            <a:r>
              <a:rPr lang="pt-BR" sz="1542" dirty="0"/>
              <a:t>Ouvidoria</a:t>
            </a:r>
          </a:p>
        </p:txBody>
      </p:sp>
      <p:sp>
        <p:nvSpPr>
          <p:cNvPr id="2" name="Elipse 1"/>
          <p:cNvSpPr/>
          <p:nvPr/>
        </p:nvSpPr>
        <p:spPr>
          <a:xfrm>
            <a:off x="6716927" y="5318352"/>
            <a:ext cx="2116894" cy="1161159"/>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Tree>
    <p:extLst>
      <p:ext uri="{BB962C8B-B14F-4D97-AF65-F5344CB8AC3E}">
        <p14:creationId xmlns:p14="http://schemas.microsoft.com/office/powerpoint/2010/main" val="33164870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 calcmode="lin" valueType="num">
                                      <p:cBhvr additive="base">
                                        <p:cTn id="7" dur="500" fill="hold"/>
                                        <p:tgtEl>
                                          <p:spTgt spid="21"/>
                                        </p:tgtEl>
                                        <p:attrNameLst>
                                          <p:attrName>ppt_x</p:attrName>
                                        </p:attrNameLst>
                                      </p:cBhvr>
                                      <p:tavLst>
                                        <p:tav tm="0">
                                          <p:val>
                                            <p:strVal val="#ppt_x"/>
                                          </p:val>
                                        </p:tav>
                                        <p:tav tm="100000">
                                          <p:val>
                                            <p:strVal val="#ppt_x"/>
                                          </p:val>
                                        </p:tav>
                                      </p:tavLst>
                                    </p:anim>
                                    <p:anim calcmode="lin" valueType="num">
                                      <p:cBhvr additive="base">
                                        <p:cTn id="8" dur="500" fill="hold"/>
                                        <p:tgtEl>
                                          <p:spTgt spid="21"/>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16"/>
                                        </p:tgtEl>
                                        <p:attrNameLst>
                                          <p:attrName>style.visibility</p:attrName>
                                        </p:attrNameLst>
                                      </p:cBhvr>
                                      <p:to>
                                        <p:strVal val="visible"/>
                                      </p:to>
                                    </p:set>
                                    <p:anim calcmode="lin" valueType="num">
                                      <p:cBhvr additive="base">
                                        <p:cTn id="12" dur="500" fill="hold"/>
                                        <p:tgtEl>
                                          <p:spTgt spid="16"/>
                                        </p:tgtEl>
                                        <p:attrNameLst>
                                          <p:attrName>ppt_x</p:attrName>
                                        </p:attrNameLst>
                                      </p:cBhvr>
                                      <p:tavLst>
                                        <p:tav tm="0">
                                          <p:val>
                                            <p:strVal val="#ppt_x"/>
                                          </p:val>
                                        </p:tav>
                                        <p:tav tm="100000">
                                          <p:val>
                                            <p:strVal val="#ppt_x"/>
                                          </p:val>
                                        </p:tav>
                                      </p:tavLst>
                                    </p:anim>
                                    <p:anim calcmode="lin" valueType="num">
                                      <p:cBhvr additive="base">
                                        <p:cTn id="13"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nodeType="clickEffect">
                                  <p:stCondLst>
                                    <p:cond delay="0"/>
                                  </p:stCondLst>
                                  <p:childTnLst>
                                    <p:set>
                                      <p:cBhvr>
                                        <p:cTn id="17" dur="1" fill="hold">
                                          <p:stCondLst>
                                            <p:cond delay="0"/>
                                          </p:stCondLst>
                                        </p:cTn>
                                        <p:tgtEl>
                                          <p:spTgt spid="22">
                                            <p:txEl>
                                              <p:pRg st="0" end="0"/>
                                            </p:txEl>
                                          </p:spTgt>
                                        </p:tgtEl>
                                        <p:attrNameLst>
                                          <p:attrName>style.visibility</p:attrName>
                                        </p:attrNameLst>
                                      </p:cBhvr>
                                      <p:to>
                                        <p:strVal val="visible"/>
                                      </p:to>
                                    </p:set>
                                  </p:childTnLst>
                                </p:cTn>
                              </p:par>
                              <p:par>
                                <p:cTn id="18" presetID="1" presetClass="entr" presetSubtype="0" fill="hold" nodeType="withEffect">
                                  <p:stCondLst>
                                    <p:cond delay="0"/>
                                  </p:stCondLst>
                                  <p:childTnLst>
                                    <p:set>
                                      <p:cBhvr>
                                        <p:cTn id="19" dur="1" fill="hold">
                                          <p:stCondLst>
                                            <p:cond delay="0"/>
                                          </p:stCondLst>
                                        </p:cTn>
                                        <p:tgtEl>
                                          <p:spTgt spid="22">
                                            <p:txEl>
                                              <p:pRg st="1" end="1"/>
                                            </p:txEl>
                                          </p:spTgt>
                                        </p:tgtEl>
                                        <p:attrNameLst>
                                          <p:attrName>style.visibility</p:attrName>
                                        </p:attrNameLst>
                                      </p:cBhvr>
                                      <p:to>
                                        <p:strVal val="visible"/>
                                      </p:to>
                                    </p:set>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grpId="0" nodeType="clickEffect">
                                  <p:stCondLst>
                                    <p:cond delay="0"/>
                                  </p:stCondLst>
                                  <p:childTnLst>
                                    <p:set>
                                      <p:cBhvr>
                                        <p:cTn id="23" dur="1" fill="hold">
                                          <p:stCondLst>
                                            <p:cond delay="0"/>
                                          </p:stCondLst>
                                        </p:cTn>
                                        <p:tgtEl>
                                          <p:spTgt spid="17"/>
                                        </p:tgtEl>
                                        <p:attrNameLst>
                                          <p:attrName>style.visibility</p:attrName>
                                        </p:attrNameLst>
                                      </p:cBhvr>
                                      <p:to>
                                        <p:strVal val="visible"/>
                                      </p:to>
                                    </p:se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nodeType="clickEffect">
                                  <p:stCondLst>
                                    <p:cond delay="0"/>
                                  </p:stCondLst>
                                  <p:childTnLst>
                                    <p:set>
                                      <p:cBhvr>
                                        <p:cTn id="27" dur="1" fill="hold">
                                          <p:stCondLst>
                                            <p:cond delay="0"/>
                                          </p:stCondLst>
                                        </p:cTn>
                                        <p:tgtEl>
                                          <p:spTgt spid="22">
                                            <p:txEl>
                                              <p:pRg st="2" end="2"/>
                                            </p:txEl>
                                          </p:spTgt>
                                        </p:tgtEl>
                                        <p:attrNameLst>
                                          <p:attrName>style.visibility</p:attrName>
                                        </p:attrNameLst>
                                      </p:cBhvr>
                                      <p:to>
                                        <p:strVal val="visible"/>
                                      </p:to>
                                    </p:set>
                                    <p:animEffect transition="in" filter="fade">
                                      <p:cBhvr>
                                        <p:cTn id="28" dur="500"/>
                                        <p:tgtEl>
                                          <p:spTgt spid="22">
                                            <p:txEl>
                                              <p:pRg st="2" end="2"/>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nodeType="clickEffect">
                                  <p:stCondLst>
                                    <p:cond delay="0"/>
                                  </p:stCondLst>
                                  <p:childTnLst>
                                    <p:set>
                                      <p:cBhvr>
                                        <p:cTn id="32" dur="1" fill="hold">
                                          <p:stCondLst>
                                            <p:cond delay="0"/>
                                          </p:stCondLst>
                                        </p:cTn>
                                        <p:tgtEl>
                                          <p:spTgt spid="22">
                                            <p:txEl>
                                              <p:pRg st="3" end="3"/>
                                            </p:txEl>
                                          </p:spTgt>
                                        </p:tgtEl>
                                        <p:attrNameLst>
                                          <p:attrName>style.visibility</p:attrName>
                                        </p:attrNameLst>
                                      </p:cBhvr>
                                      <p:to>
                                        <p:strVal val="visible"/>
                                      </p:to>
                                    </p:set>
                                    <p:animEffect transition="in" filter="fade">
                                      <p:cBhvr>
                                        <p:cTn id="33" dur="500"/>
                                        <p:tgtEl>
                                          <p:spTgt spid="22">
                                            <p:txEl>
                                              <p:pRg st="3" end="3"/>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42" presetClass="entr" presetSubtype="0" fill="hold" grpId="0" nodeType="clickEffect">
                                  <p:stCondLst>
                                    <p:cond delay="0"/>
                                  </p:stCondLst>
                                  <p:childTnLst>
                                    <p:set>
                                      <p:cBhvr>
                                        <p:cTn id="37" dur="1" fill="hold">
                                          <p:stCondLst>
                                            <p:cond delay="0"/>
                                          </p:stCondLst>
                                        </p:cTn>
                                        <p:tgtEl>
                                          <p:spTgt spid="23"/>
                                        </p:tgtEl>
                                        <p:attrNameLst>
                                          <p:attrName>style.visibility</p:attrName>
                                        </p:attrNameLst>
                                      </p:cBhvr>
                                      <p:to>
                                        <p:strVal val="visible"/>
                                      </p:to>
                                    </p:set>
                                    <p:animEffect transition="in" filter="fade">
                                      <p:cBhvr>
                                        <p:cTn id="38" dur="1000"/>
                                        <p:tgtEl>
                                          <p:spTgt spid="23"/>
                                        </p:tgtEl>
                                      </p:cBhvr>
                                    </p:animEffect>
                                    <p:anim calcmode="lin" valueType="num">
                                      <p:cBhvr>
                                        <p:cTn id="39" dur="1000" fill="hold"/>
                                        <p:tgtEl>
                                          <p:spTgt spid="23"/>
                                        </p:tgtEl>
                                        <p:attrNameLst>
                                          <p:attrName>ppt_x</p:attrName>
                                        </p:attrNameLst>
                                      </p:cBhvr>
                                      <p:tavLst>
                                        <p:tav tm="0">
                                          <p:val>
                                            <p:strVal val="#ppt_x"/>
                                          </p:val>
                                        </p:tav>
                                        <p:tav tm="100000">
                                          <p:val>
                                            <p:strVal val="#ppt_x"/>
                                          </p:val>
                                        </p:tav>
                                      </p:tavLst>
                                    </p:anim>
                                    <p:anim calcmode="lin" valueType="num">
                                      <p:cBhvr>
                                        <p:cTn id="40" dur="1000" fill="hold"/>
                                        <p:tgtEl>
                                          <p:spTgt spid="23"/>
                                        </p:tgtEl>
                                        <p:attrNameLst>
                                          <p:attrName>ppt_y</p:attrName>
                                        </p:attrNameLst>
                                      </p:cBhvr>
                                      <p:tavLst>
                                        <p:tav tm="0">
                                          <p:val>
                                            <p:strVal val="#ppt_y+.1"/>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2" presetClass="entr" presetSubtype="4" fill="hold" nodeType="clickEffect">
                                  <p:stCondLst>
                                    <p:cond delay="0"/>
                                  </p:stCondLst>
                                  <p:childTnLst>
                                    <p:set>
                                      <p:cBhvr>
                                        <p:cTn id="44" dur="1" fill="hold">
                                          <p:stCondLst>
                                            <p:cond delay="0"/>
                                          </p:stCondLst>
                                        </p:cTn>
                                        <p:tgtEl>
                                          <p:spTgt spid="22">
                                            <p:txEl>
                                              <p:pRg st="4" end="4"/>
                                            </p:txEl>
                                          </p:spTgt>
                                        </p:tgtEl>
                                        <p:attrNameLst>
                                          <p:attrName>style.visibility</p:attrName>
                                        </p:attrNameLst>
                                      </p:cBhvr>
                                      <p:to>
                                        <p:strVal val="visible"/>
                                      </p:to>
                                    </p:set>
                                    <p:anim calcmode="lin" valueType="num">
                                      <p:cBhvr additive="base">
                                        <p:cTn id="45" dur="500" fill="hold"/>
                                        <p:tgtEl>
                                          <p:spTgt spid="22">
                                            <p:txEl>
                                              <p:pRg st="4" end="4"/>
                                            </p:txEl>
                                          </p:spTgt>
                                        </p:tgtEl>
                                        <p:attrNameLst>
                                          <p:attrName>ppt_x</p:attrName>
                                        </p:attrNameLst>
                                      </p:cBhvr>
                                      <p:tavLst>
                                        <p:tav tm="0">
                                          <p:val>
                                            <p:strVal val="#ppt_x"/>
                                          </p:val>
                                        </p:tav>
                                        <p:tav tm="100000">
                                          <p:val>
                                            <p:strVal val="#ppt_x"/>
                                          </p:val>
                                        </p:tav>
                                      </p:tavLst>
                                    </p:anim>
                                    <p:anim calcmode="lin" valueType="num">
                                      <p:cBhvr additive="base">
                                        <p:cTn id="46" dur="500" fill="hold"/>
                                        <p:tgtEl>
                                          <p:spTgt spid="22">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47" fill="hold">
                      <p:stCondLst>
                        <p:cond delay="indefinite"/>
                      </p:stCondLst>
                      <p:childTnLst>
                        <p:par>
                          <p:cTn id="48" fill="hold">
                            <p:stCondLst>
                              <p:cond delay="0"/>
                            </p:stCondLst>
                            <p:childTnLst>
                              <p:par>
                                <p:cTn id="49" presetID="42" presetClass="entr" presetSubtype="0" fill="hold" grpId="0" nodeType="clickEffect">
                                  <p:stCondLst>
                                    <p:cond delay="0"/>
                                  </p:stCondLst>
                                  <p:childTnLst>
                                    <p:set>
                                      <p:cBhvr>
                                        <p:cTn id="50" dur="1" fill="hold">
                                          <p:stCondLst>
                                            <p:cond delay="0"/>
                                          </p:stCondLst>
                                        </p:cTn>
                                        <p:tgtEl>
                                          <p:spTgt spid="24"/>
                                        </p:tgtEl>
                                        <p:attrNameLst>
                                          <p:attrName>style.visibility</p:attrName>
                                        </p:attrNameLst>
                                      </p:cBhvr>
                                      <p:to>
                                        <p:strVal val="visible"/>
                                      </p:to>
                                    </p:set>
                                    <p:animEffect transition="in" filter="fade">
                                      <p:cBhvr>
                                        <p:cTn id="51" dur="1000"/>
                                        <p:tgtEl>
                                          <p:spTgt spid="24"/>
                                        </p:tgtEl>
                                      </p:cBhvr>
                                    </p:animEffect>
                                    <p:anim calcmode="lin" valueType="num">
                                      <p:cBhvr>
                                        <p:cTn id="52" dur="1000" fill="hold"/>
                                        <p:tgtEl>
                                          <p:spTgt spid="24"/>
                                        </p:tgtEl>
                                        <p:attrNameLst>
                                          <p:attrName>ppt_x</p:attrName>
                                        </p:attrNameLst>
                                      </p:cBhvr>
                                      <p:tavLst>
                                        <p:tav tm="0">
                                          <p:val>
                                            <p:strVal val="#ppt_x"/>
                                          </p:val>
                                        </p:tav>
                                        <p:tav tm="100000">
                                          <p:val>
                                            <p:strVal val="#ppt_x"/>
                                          </p:val>
                                        </p:tav>
                                      </p:tavLst>
                                    </p:anim>
                                    <p:anim calcmode="lin" valueType="num">
                                      <p:cBhvr>
                                        <p:cTn id="53" dur="1000" fill="hold"/>
                                        <p:tgtEl>
                                          <p:spTgt spid="24"/>
                                        </p:tgtEl>
                                        <p:attrNameLst>
                                          <p:attrName>ppt_y</p:attrName>
                                        </p:attrNameLst>
                                      </p:cBhvr>
                                      <p:tavLst>
                                        <p:tav tm="0">
                                          <p:val>
                                            <p:strVal val="#ppt_y+.1"/>
                                          </p:val>
                                        </p:tav>
                                        <p:tav tm="100000">
                                          <p:val>
                                            <p:strVal val="#ppt_y"/>
                                          </p:val>
                                        </p:tav>
                                      </p:tavLst>
                                    </p:anim>
                                  </p:childTnLst>
                                </p:cTn>
                              </p:par>
                            </p:childTnLst>
                          </p:cTn>
                        </p:par>
                      </p:childTnLst>
                    </p:cTn>
                  </p:par>
                  <p:par>
                    <p:cTn id="54" fill="hold">
                      <p:stCondLst>
                        <p:cond delay="indefinite"/>
                      </p:stCondLst>
                      <p:childTnLst>
                        <p:par>
                          <p:cTn id="55" fill="hold">
                            <p:stCondLst>
                              <p:cond delay="0"/>
                            </p:stCondLst>
                            <p:childTnLst>
                              <p:par>
                                <p:cTn id="56" presetID="2" presetClass="entr" presetSubtype="4" fill="hold" nodeType="clickEffect">
                                  <p:stCondLst>
                                    <p:cond delay="0"/>
                                  </p:stCondLst>
                                  <p:childTnLst>
                                    <p:set>
                                      <p:cBhvr>
                                        <p:cTn id="57" dur="1" fill="hold">
                                          <p:stCondLst>
                                            <p:cond delay="0"/>
                                          </p:stCondLst>
                                        </p:cTn>
                                        <p:tgtEl>
                                          <p:spTgt spid="22">
                                            <p:txEl>
                                              <p:pRg st="5" end="5"/>
                                            </p:txEl>
                                          </p:spTgt>
                                        </p:tgtEl>
                                        <p:attrNameLst>
                                          <p:attrName>style.visibility</p:attrName>
                                        </p:attrNameLst>
                                      </p:cBhvr>
                                      <p:to>
                                        <p:strVal val="visible"/>
                                      </p:to>
                                    </p:set>
                                    <p:anim calcmode="lin" valueType="num">
                                      <p:cBhvr additive="base">
                                        <p:cTn id="58" dur="500" fill="hold"/>
                                        <p:tgtEl>
                                          <p:spTgt spid="22">
                                            <p:txEl>
                                              <p:pRg st="5" end="5"/>
                                            </p:txEl>
                                          </p:spTgt>
                                        </p:tgtEl>
                                        <p:attrNameLst>
                                          <p:attrName>ppt_x</p:attrName>
                                        </p:attrNameLst>
                                      </p:cBhvr>
                                      <p:tavLst>
                                        <p:tav tm="0">
                                          <p:val>
                                            <p:strVal val="#ppt_x"/>
                                          </p:val>
                                        </p:tav>
                                        <p:tav tm="100000">
                                          <p:val>
                                            <p:strVal val="#ppt_x"/>
                                          </p:val>
                                        </p:tav>
                                      </p:tavLst>
                                    </p:anim>
                                    <p:anim calcmode="lin" valueType="num">
                                      <p:cBhvr additive="base">
                                        <p:cTn id="59" dur="500" fill="hold"/>
                                        <p:tgtEl>
                                          <p:spTgt spid="22">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60" fill="hold">
                      <p:stCondLst>
                        <p:cond delay="indefinite"/>
                      </p:stCondLst>
                      <p:childTnLst>
                        <p:par>
                          <p:cTn id="61" fill="hold">
                            <p:stCondLst>
                              <p:cond delay="0"/>
                            </p:stCondLst>
                            <p:childTnLst>
                              <p:par>
                                <p:cTn id="62" presetID="42" presetClass="entr" presetSubtype="0" fill="hold" grpId="0" nodeType="clickEffect">
                                  <p:stCondLst>
                                    <p:cond delay="0"/>
                                  </p:stCondLst>
                                  <p:childTnLst>
                                    <p:set>
                                      <p:cBhvr>
                                        <p:cTn id="63" dur="1" fill="hold">
                                          <p:stCondLst>
                                            <p:cond delay="0"/>
                                          </p:stCondLst>
                                        </p:cTn>
                                        <p:tgtEl>
                                          <p:spTgt spid="25"/>
                                        </p:tgtEl>
                                        <p:attrNameLst>
                                          <p:attrName>style.visibility</p:attrName>
                                        </p:attrNameLst>
                                      </p:cBhvr>
                                      <p:to>
                                        <p:strVal val="visible"/>
                                      </p:to>
                                    </p:set>
                                    <p:animEffect transition="in" filter="fade">
                                      <p:cBhvr>
                                        <p:cTn id="64" dur="1000"/>
                                        <p:tgtEl>
                                          <p:spTgt spid="25"/>
                                        </p:tgtEl>
                                      </p:cBhvr>
                                    </p:animEffect>
                                    <p:anim calcmode="lin" valueType="num">
                                      <p:cBhvr>
                                        <p:cTn id="65" dur="1000" fill="hold"/>
                                        <p:tgtEl>
                                          <p:spTgt spid="25"/>
                                        </p:tgtEl>
                                        <p:attrNameLst>
                                          <p:attrName>ppt_x</p:attrName>
                                        </p:attrNameLst>
                                      </p:cBhvr>
                                      <p:tavLst>
                                        <p:tav tm="0">
                                          <p:val>
                                            <p:strVal val="#ppt_x"/>
                                          </p:val>
                                        </p:tav>
                                        <p:tav tm="100000">
                                          <p:val>
                                            <p:strVal val="#ppt_x"/>
                                          </p:val>
                                        </p:tav>
                                      </p:tavLst>
                                    </p:anim>
                                    <p:anim calcmode="lin" valueType="num">
                                      <p:cBhvr>
                                        <p:cTn id="66" dur="1000" fill="hold"/>
                                        <p:tgtEl>
                                          <p:spTgt spid="25"/>
                                        </p:tgtEl>
                                        <p:attrNameLst>
                                          <p:attrName>ppt_y</p:attrName>
                                        </p:attrNameLst>
                                      </p:cBhvr>
                                      <p:tavLst>
                                        <p:tav tm="0">
                                          <p:val>
                                            <p:strVal val="#ppt_y+.1"/>
                                          </p:val>
                                        </p:tav>
                                        <p:tav tm="100000">
                                          <p:val>
                                            <p:strVal val="#ppt_y"/>
                                          </p:val>
                                        </p:tav>
                                      </p:tavLst>
                                    </p:anim>
                                  </p:childTnLst>
                                </p:cTn>
                              </p:par>
                              <p:par>
                                <p:cTn id="67" presetID="2" presetClass="entr" presetSubtype="4" fill="hold" nodeType="withEffect">
                                  <p:stCondLst>
                                    <p:cond delay="0"/>
                                  </p:stCondLst>
                                  <p:childTnLst>
                                    <p:set>
                                      <p:cBhvr>
                                        <p:cTn id="68" dur="1" fill="hold">
                                          <p:stCondLst>
                                            <p:cond delay="0"/>
                                          </p:stCondLst>
                                        </p:cTn>
                                        <p:tgtEl>
                                          <p:spTgt spid="22">
                                            <p:txEl>
                                              <p:pRg st="6" end="6"/>
                                            </p:txEl>
                                          </p:spTgt>
                                        </p:tgtEl>
                                        <p:attrNameLst>
                                          <p:attrName>style.visibility</p:attrName>
                                        </p:attrNameLst>
                                      </p:cBhvr>
                                      <p:to>
                                        <p:strVal val="visible"/>
                                      </p:to>
                                    </p:set>
                                    <p:anim calcmode="lin" valueType="num">
                                      <p:cBhvr additive="base">
                                        <p:cTn id="69" dur="500" fill="hold"/>
                                        <p:tgtEl>
                                          <p:spTgt spid="22">
                                            <p:txEl>
                                              <p:pRg st="6" end="6"/>
                                            </p:txEl>
                                          </p:spTgt>
                                        </p:tgtEl>
                                        <p:attrNameLst>
                                          <p:attrName>ppt_x</p:attrName>
                                        </p:attrNameLst>
                                      </p:cBhvr>
                                      <p:tavLst>
                                        <p:tav tm="0">
                                          <p:val>
                                            <p:strVal val="#ppt_x"/>
                                          </p:val>
                                        </p:tav>
                                        <p:tav tm="100000">
                                          <p:val>
                                            <p:strVal val="#ppt_x"/>
                                          </p:val>
                                        </p:tav>
                                      </p:tavLst>
                                    </p:anim>
                                    <p:anim calcmode="lin" valueType="num">
                                      <p:cBhvr additive="base">
                                        <p:cTn id="70" dur="500" fill="hold"/>
                                        <p:tgtEl>
                                          <p:spTgt spid="22">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71" fill="hold">
                      <p:stCondLst>
                        <p:cond delay="indefinite"/>
                      </p:stCondLst>
                      <p:childTnLst>
                        <p:par>
                          <p:cTn id="72" fill="hold">
                            <p:stCondLst>
                              <p:cond delay="0"/>
                            </p:stCondLst>
                            <p:childTnLst>
                              <p:par>
                                <p:cTn id="73" presetID="42" presetClass="entr" presetSubtype="0" fill="hold" grpId="0" nodeType="clickEffect">
                                  <p:stCondLst>
                                    <p:cond delay="0"/>
                                  </p:stCondLst>
                                  <p:childTnLst>
                                    <p:set>
                                      <p:cBhvr>
                                        <p:cTn id="74" dur="1" fill="hold">
                                          <p:stCondLst>
                                            <p:cond delay="0"/>
                                          </p:stCondLst>
                                        </p:cTn>
                                        <p:tgtEl>
                                          <p:spTgt spid="18"/>
                                        </p:tgtEl>
                                        <p:attrNameLst>
                                          <p:attrName>style.visibility</p:attrName>
                                        </p:attrNameLst>
                                      </p:cBhvr>
                                      <p:to>
                                        <p:strVal val="visible"/>
                                      </p:to>
                                    </p:set>
                                    <p:animEffect transition="in" filter="fade">
                                      <p:cBhvr>
                                        <p:cTn id="75" dur="1000"/>
                                        <p:tgtEl>
                                          <p:spTgt spid="18"/>
                                        </p:tgtEl>
                                      </p:cBhvr>
                                    </p:animEffect>
                                    <p:anim calcmode="lin" valueType="num">
                                      <p:cBhvr>
                                        <p:cTn id="76" dur="1000" fill="hold"/>
                                        <p:tgtEl>
                                          <p:spTgt spid="18"/>
                                        </p:tgtEl>
                                        <p:attrNameLst>
                                          <p:attrName>ppt_x</p:attrName>
                                        </p:attrNameLst>
                                      </p:cBhvr>
                                      <p:tavLst>
                                        <p:tav tm="0">
                                          <p:val>
                                            <p:strVal val="#ppt_x"/>
                                          </p:val>
                                        </p:tav>
                                        <p:tav tm="100000">
                                          <p:val>
                                            <p:strVal val="#ppt_x"/>
                                          </p:val>
                                        </p:tav>
                                      </p:tavLst>
                                    </p:anim>
                                    <p:anim calcmode="lin" valueType="num">
                                      <p:cBhvr>
                                        <p:cTn id="77" dur="1000" fill="hold"/>
                                        <p:tgtEl>
                                          <p:spTgt spid="18"/>
                                        </p:tgtEl>
                                        <p:attrNameLst>
                                          <p:attrName>ppt_y</p:attrName>
                                        </p:attrNameLst>
                                      </p:cBhvr>
                                      <p:tavLst>
                                        <p:tav tm="0">
                                          <p:val>
                                            <p:strVal val="#ppt_y+.1"/>
                                          </p:val>
                                        </p:tav>
                                        <p:tav tm="100000">
                                          <p:val>
                                            <p:strVal val="#ppt_y"/>
                                          </p:val>
                                        </p:tav>
                                      </p:tavLst>
                                    </p:anim>
                                  </p:childTnLst>
                                </p:cTn>
                              </p:par>
                              <p:par>
                                <p:cTn id="78" presetID="42" presetClass="entr" presetSubtype="0" fill="hold" grpId="0" nodeType="withEffect">
                                  <p:stCondLst>
                                    <p:cond delay="0"/>
                                  </p:stCondLst>
                                  <p:childTnLst>
                                    <p:set>
                                      <p:cBhvr>
                                        <p:cTn id="79" dur="1" fill="hold">
                                          <p:stCondLst>
                                            <p:cond delay="0"/>
                                          </p:stCondLst>
                                        </p:cTn>
                                        <p:tgtEl>
                                          <p:spTgt spid="19"/>
                                        </p:tgtEl>
                                        <p:attrNameLst>
                                          <p:attrName>style.visibility</p:attrName>
                                        </p:attrNameLst>
                                      </p:cBhvr>
                                      <p:to>
                                        <p:strVal val="visible"/>
                                      </p:to>
                                    </p:set>
                                    <p:animEffect transition="in" filter="fade">
                                      <p:cBhvr>
                                        <p:cTn id="80" dur="1000"/>
                                        <p:tgtEl>
                                          <p:spTgt spid="19"/>
                                        </p:tgtEl>
                                      </p:cBhvr>
                                    </p:animEffect>
                                    <p:anim calcmode="lin" valueType="num">
                                      <p:cBhvr>
                                        <p:cTn id="81" dur="1000" fill="hold"/>
                                        <p:tgtEl>
                                          <p:spTgt spid="19"/>
                                        </p:tgtEl>
                                        <p:attrNameLst>
                                          <p:attrName>ppt_x</p:attrName>
                                        </p:attrNameLst>
                                      </p:cBhvr>
                                      <p:tavLst>
                                        <p:tav tm="0">
                                          <p:val>
                                            <p:strVal val="#ppt_x"/>
                                          </p:val>
                                        </p:tav>
                                        <p:tav tm="100000">
                                          <p:val>
                                            <p:strVal val="#ppt_x"/>
                                          </p:val>
                                        </p:tav>
                                      </p:tavLst>
                                    </p:anim>
                                    <p:anim calcmode="lin" valueType="num">
                                      <p:cBhvr>
                                        <p:cTn id="82" dur="1000" fill="hold"/>
                                        <p:tgtEl>
                                          <p:spTgt spid="19"/>
                                        </p:tgtEl>
                                        <p:attrNameLst>
                                          <p:attrName>ppt_y</p:attrName>
                                        </p:attrNameLst>
                                      </p:cBhvr>
                                      <p:tavLst>
                                        <p:tav tm="0">
                                          <p:val>
                                            <p:strVal val="#ppt_y+.1"/>
                                          </p:val>
                                        </p:tav>
                                        <p:tav tm="100000">
                                          <p:val>
                                            <p:strVal val="#ppt_y"/>
                                          </p:val>
                                        </p:tav>
                                      </p:tavLst>
                                    </p:anim>
                                  </p:childTnLst>
                                </p:cTn>
                              </p:par>
                              <p:par>
                                <p:cTn id="83" presetID="42" presetClass="entr" presetSubtype="0" fill="hold" nodeType="withEffect">
                                  <p:stCondLst>
                                    <p:cond delay="0"/>
                                  </p:stCondLst>
                                  <p:childTnLst>
                                    <p:set>
                                      <p:cBhvr>
                                        <p:cTn id="84" dur="1" fill="hold">
                                          <p:stCondLst>
                                            <p:cond delay="0"/>
                                          </p:stCondLst>
                                        </p:cTn>
                                        <p:tgtEl>
                                          <p:spTgt spid="6"/>
                                        </p:tgtEl>
                                        <p:attrNameLst>
                                          <p:attrName>style.visibility</p:attrName>
                                        </p:attrNameLst>
                                      </p:cBhvr>
                                      <p:to>
                                        <p:strVal val="visible"/>
                                      </p:to>
                                    </p:set>
                                    <p:animEffect transition="in" filter="fade">
                                      <p:cBhvr>
                                        <p:cTn id="85" dur="1000"/>
                                        <p:tgtEl>
                                          <p:spTgt spid="6"/>
                                        </p:tgtEl>
                                      </p:cBhvr>
                                    </p:animEffect>
                                    <p:anim calcmode="lin" valueType="num">
                                      <p:cBhvr>
                                        <p:cTn id="86" dur="1000" fill="hold"/>
                                        <p:tgtEl>
                                          <p:spTgt spid="6"/>
                                        </p:tgtEl>
                                        <p:attrNameLst>
                                          <p:attrName>ppt_x</p:attrName>
                                        </p:attrNameLst>
                                      </p:cBhvr>
                                      <p:tavLst>
                                        <p:tav tm="0">
                                          <p:val>
                                            <p:strVal val="#ppt_x"/>
                                          </p:val>
                                        </p:tav>
                                        <p:tav tm="100000">
                                          <p:val>
                                            <p:strVal val="#ppt_x"/>
                                          </p:val>
                                        </p:tav>
                                      </p:tavLst>
                                    </p:anim>
                                    <p:anim calcmode="lin" valueType="num">
                                      <p:cBhvr>
                                        <p:cTn id="87" dur="1000" fill="hold"/>
                                        <p:tgtEl>
                                          <p:spTgt spid="6"/>
                                        </p:tgtEl>
                                        <p:attrNameLst>
                                          <p:attrName>ppt_y</p:attrName>
                                        </p:attrNameLst>
                                      </p:cBhvr>
                                      <p:tavLst>
                                        <p:tav tm="0">
                                          <p:val>
                                            <p:strVal val="#ppt_y+.1"/>
                                          </p:val>
                                        </p:tav>
                                        <p:tav tm="100000">
                                          <p:val>
                                            <p:strVal val="#ppt_y"/>
                                          </p:val>
                                        </p:tav>
                                      </p:tavLst>
                                    </p:anim>
                                  </p:childTnLst>
                                </p:cTn>
                              </p:par>
                              <p:par>
                                <p:cTn id="88" presetID="42" presetClass="entr" presetSubtype="0" fill="hold" grpId="0" nodeType="withEffect">
                                  <p:stCondLst>
                                    <p:cond delay="0"/>
                                  </p:stCondLst>
                                  <p:childTnLst>
                                    <p:set>
                                      <p:cBhvr>
                                        <p:cTn id="89" dur="1" fill="hold">
                                          <p:stCondLst>
                                            <p:cond delay="0"/>
                                          </p:stCondLst>
                                        </p:cTn>
                                        <p:tgtEl>
                                          <p:spTgt spid="20"/>
                                        </p:tgtEl>
                                        <p:attrNameLst>
                                          <p:attrName>style.visibility</p:attrName>
                                        </p:attrNameLst>
                                      </p:cBhvr>
                                      <p:to>
                                        <p:strVal val="visible"/>
                                      </p:to>
                                    </p:set>
                                    <p:animEffect transition="in" filter="fade">
                                      <p:cBhvr>
                                        <p:cTn id="90" dur="1000"/>
                                        <p:tgtEl>
                                          <p:spTgt spid="20"/>
                                        </p:tgtEl>
                                      </p:cBhvr>
                                    </p:animEffect>
                                    <p:anim calcmode="lin" valueType="num">
                                      <p:cBhvr>
                                        <p:cTn id="91" dur="1000" fill="hold"/>
                                        <p:tgtEl>
                                          <p:spTgt spid="20"/>
                                        </p:tgtEl>
                                        <p:attrNameLst>
                                          <p:attrName>ppt_x</p:attrName>
                                        </p:attrNameLst>
                                      </p:cBhvr>
                                      <p:tavLst>
                                        <p:tav tm="0">
                                          <p:val>
                                            <p:strVal val="#ppt_x"/>
                                          </p:val>
                                        </p:tav>
                                        <p:tav tm="100000">
                                          <p:val>
                                            <p:strVal val="#ppt_x"/>
                                          </p:val>
                                        </p:tav>
                                      </p:tavLst>
                                    </p:anim>
                                    <p:anim calcmode="lin" valueType="num">
                                      <p:cBhvr>
                                        <p:cTn id="92" dur="1000" fill="hold"/>
                                        <p:tgtEl>
                                          <p:spTgt spid="20"/>
                                        </p:tgtEl>
                                        <p:attrNameLst>
                                          <p:attrName>ppt_y</p:attrName>
                                        </p:attrNameLst>
                                      </p:cBhvr>
                                      <p:tavLst>
                                        <p:tav tm="0">
                                          <p:val>
                                            <p:strVal val="#ppt_y+.1"/>
                                          </p:val>
                                        </p:tav>
                                        <p:tav tm="100000">
                                          <p:val>
                                            <p:strVal val="#ppt_y"/>
                                          </p:val>
                                        </p:tav>
                                      </p:tavLst>
                                    </p:anim>
                                  </p:childTnLst>
                                </p:cTn>
                              </p:par>
                              <p:par>
                                <p:cTn id="93" presetID="42" presetClass="entr" presetSubtype="0" fill="hold" nodeType="withEffect">
                                  <p:stCondLst>
                                    <p:cond delay="0"/>
                                  </p:stCondLst>
                                  <p:childTnLst>
                                    <p:set>
                                      <p:cBhvr>
                                        <p:cTn id="94" dur="1" fill="hold">
                                          <p:stCondLst>
                                            <p:cond delay="0"/>
                                          </p:stCondLst>
                                        </p:cTn>
                                        <p:tgtEl>
                                          <p:spTgt spid="13"/>
                                        </p:tgtEl>
                                        <p:attrNameLst>
                                          <p:attrName>style.visibility</p:attrName>
                                        </p:attrNameLst>
                                      </p:cBhvr>
                                      <p:to>
                                        <p:strVal val="visible"/>
                                      </p:to>
                                    </p:set>
                                    <p:animEffect transition="in" filter="fade">
                                      <p:cBhvr>
                                        <p:cTn id="95" dur="1000"/>
                                        <p:tgtEl>
                                          <p:spTgt spid="13"/>
                                        </p:tgtEl>
                                      </p:cBhvr>
                                    </p:animEffect>
                                    <p:anim calcmode="lin" valueType="num">
                                      <p:cBhvr>
                                        <p:cTn id="96" dur="1000" fill="hold"/>
                                        <p:tgtEl>
                                          <p:spTgt spid="13"/>
                                        </p:tgtEl>
                                        <p:attrNameLst>
                                          <p:attrName>ppt_x</p:attrName>
                                        </p:attrNameLst>
                                      </p:cBhvr>
                                      <p:tavLst>
                                        <p:tav tm="0">
                                          <p:val>
                                            <p:strVal val="#ppt_x"/>
                                          </p:val>
                                        </p:tav>
                                        <p:tav tm="100000">
                                          <p:val>
                                            <p:strVal val="#ppt_x"/>
                                          </p:val>
                                        </p:tav>
                                      </p:tavLst>
                                    </p:anim>
                                    <p:anim calcmode="lin" valueType="num">
                                      <p:cBhvr>
                                        <p:cTn id="97"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98" fill="hold">
                      <p:stCondLst>
                        <p:cond delay="indefinite"/>
                      </p:stCondLst>
                      <p:childTnLst>
                        <p:par>
                          <p:cTn id="99" fill="hold">
                            <p:stCondLst>
                              <p:cond delay="0"/>
                            </p:stCondLst>
                            <p:childTnLst>
                              <p:par>
                                <p:cTn id="100" presetID="2" presetClass="entr" presetSubtype="4" fill="hold" grpId="0" nodeType="clickEffect">
                                  <p:stCondLst>
                                    <p:cond delay="0"/>
                                  </p:stCondLst>
                                  <p:childTnLst>
                                    <p:set>
                                      <p:cBhvr>
                                        <p:cTn id="101" dur="1" fill="hold">
                                          <p:stCondLst>
                                            <p:cond delay="0"/>
                                          </p:stCondLst>
                                        </p:cTn>
                                        <p:tgtEl>
                                          <p:spTgt spid="2"/>
                                        </p:tgtEl>
                                        <p:attrNameLst>
                                          <p:attrName>style.visibility</p:attrName>
                                        </p:attrNameLst>
                                      </p:cBhvr>
                                      <p:to>
                                        <p:strVal val="visible"/>
                                      </p:to>
                                    </p:set>
                                    <p:anim calcmode="lin" valueType="num">
                                      <p:cBhvr additive="base">
                                        <p:cTn id="102" dur="500" fill="hold"/>
                                        <p:tgtEl>
                                          <p:spTgt spid="2"/>
                                        </p:tgtEl>
                                        <p:attrNameLst>
                                          <p:attrName>ppt_x</p:attrName>
                                        </p:attrNameLst>
                                      </p:cBhvr>
                                      <p:tavLst>
                                        <p:tav tm="0">
                                          <p:val>
                                            <p:strVal val="#ppt_x"/>
                                          </p:val>
                                        </p:tav>
                                        <p:tav tm="100000">
                                          <p:val>
                                            <p:strVal val="#ppt_x"/>
                                          </p:val>
                                        </p:tav>
                                      </p:tavLst>
                                    </p:anim>
                                    <p:anim calcmode="lin" valueType="num">
                                      <p:cBhvr additive="base">
                                        <p:cTn id="103"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7" grpId="0" animBg="1"/>
      <p:bldP spid="18" grpId="0"/>
      <p:bldP spid="19" grpId="0"/>
      <p:bldP spid="20" grpId="0"/>
      <p:bldP spid="21" grpId="0"/>
      <p:bldP spid="23" grpId="0" animBg="1"/>
      <p:bldP spid="24" grpId="0" animBg="1"/>
      <p:bldP spid="25" grpId="0" animBg="1"/>
      <p:bldP spid="2"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6" descr="Resultado de imagem para participação social icone"/>
          <p:cNvPicPr>
            <a:picLocks noChangeAspect="1" noChangeArrowheads="1"/>
          </p:cNvPicPr>
          <p:nvPr/>
        </p:nvPicPr>
        <p:blipFill rotWithShape="1">
          <a:blip r:embed="rId2">
            <a:extLst>
              <a:ext uri="{BEBA8EAE-BF5A-486C-A8C5-ECC9F3942E4B}">
                <a14:imgProps xmlns:a14="http://schemas.microsoft.com/office/drawing/2010/main">
                  <a14:imgLayer r:embed="rId3">
                    <a14:imgEffect>
                      <a14:backgroundRemoval t="75399" b="91374" l="53514" r="69808"/>
                    </a14:imgEffect>
                  </a14:imgLayer>
                </a14:imgProps>
              </a:ext>
              <a:ext uri="{28A0092B-C50C-407E-A947-70E740481C1C}">
                <a14:useLocalDpi xmlns:a14="http://schemas.microsoft.com/office/drawing/2010/main" val="0"/>
              </a:ext>
            </a:extLst>
          </a:blip>
          <a:srcRect l="51564" t="73721" r="28117" b="8510"/>
          <a:stretch/>
        </p:blipFill>
        <p:spPr bwMode="auto">
          <a:xfrm>
            <a:off x="465221" y="1055934"/>
            <a:ext cx="1260738" cy="1102509"/>
          </a:xfrm>
          <a:prstGeom prst="rect">
            <a:avLst/>
          </a:prstGeom>
          <a:noFill/>
          <a:extLst>
            <a:ext uri="{909E8E84-426E-40DD-AFC4-6F175D3DCCD1}">
              <a14:hiddenFill xmlns:a14="http://schemas.microsoft.com/office/drawing/2010/main">
                <a:solidFill>
                  <a:srgbClr val="FFFFFF"/>
                </a:solidFill>
              </a14:hiddenFill>
            </a:ext>
          </a:extLst>
        </p:spPr>
      </p:pic>
      <p:sp>
        <p:nvSpPr>
          <p:cNvPr id="2" name="Retângulo 1"/>
          <p:cNvSpPr/>
          <p:nvPr/>
        </p:nvSpPr>
        <p:spPr>
          <a:xfrm>
            <a:off x="1580130" y="1554016"/>
            <a:ext cx="4827475" cy="369332"/>
          </a:xfrm>
          <a:prstGeom prst="rect">
            <a:avLst/>
          </a:prstGeom>
        </p:spPr>
        <p:txBody>
          <a:bodyPr wrap="none">
            <a:spAutoFit/>
          </a:bodyPr>
          <a:lstStyle/>
          <a:p>
            <a:r>
              <a:rPr lang="pt-BR" b="1" i="1" dirty="0"/>
              <a:t>Produção de relatórios e transparência de dados</a:t>
            </a:r>
          </a:p>
        </p:txBody>
      </p:sp>
      <p:pic>
        <p:nvPicPr>
          <p:cNvPr id="9" name="Imagem 8"/>
          <p:cNvPicPr/>
          <p:nvPr/>
        </p:nvPicPr>
        <p:blipFill>
          <a:blip r:embed="rId4">
            <a:extLst>
              <a:ext uri="{28A0092B-C50C-407E-A947-70E740481C1C}">
                <a14:useLocalDpi xmlns:a14="http://schemas.microsoft.com/office/drawing/2010/main" val="0"/>
              </a:ext>
            </a:extLst>
          </a:blip>
          <a:srcRect/>
          <a:stretch>
            <a:fillRect/>
          </a:stretch>
        </p:blipFill>
        <p:spPr bwMode="auto">
          <a:xfrm>
            <a:off x="6253716" y="1742875"/>
            <a:ext cx="5801926" cy="5115125"/>
          </a:xfrm>
          <a:prstGeom prst="rect">
            <a:avLst/>
          </a:prstGeom>
          <a:noFill/>
          <a:ln>
            <a:noFill/>
          </a:ln>
        </p:spPr>
      </p:pic>
      <p:sp>
        <p:nvSpPr>
          <p:cNvPr id="3" name="CaixaDeTexto 2"/>
          <p:cNvSpPr txBox="1"/>
          <p:nvPr/>
        </p:nvSpPr>
        <p:spPr>
          <a:xfrm>
            <a:off x="1580130" y="2178025"/>
            <a:ext cx="6166945" cy="369332"/>
          </a:xfrm>
          <a:prstGeom prst="rect">
            <a:avLst/>
          </a:prstGeom>
          <a:noFill/>
        </p:spPr>
        <p:txBody>
          <a:bodyPr wrap="none" rtlCol="0">
            <a:spAutoFit/>
          </a:bodyPr>
          <a:lstStyle/>
          <a:p>
            <a:r>
              <a:rPr lang="pt-BR" b="1" dirty="0"/>
              <a:t>Avaliação do Serviço de Emissão de Licença de Pesca Amadora </a:t>
            </a:r>
            <a:endParaRPr lang="es-ES_tradnl" b="1" dirty="0"/>
          </a:p>
        </p:txBody>
      </p:sp>
      <p:sp>
        <p:nvSpPr>
          <p:cNvPr id="4" name="CaixaDeTexto 3"/>
          <p:cNvSpPr txBox="1"/>
          <p:nvPr/>
        </p:nvSpPr>
        <p:spPr>
          <a:xfrm>
            <a:off x="1580132" y="2582397"/>
            <a:ext cx="4724434" cy="3693319"/>
          </a:xfrm>
          <a:prstGeom prst="rect">
            <a:avLst/>
          </a:prstGeom>
          <a:noFill/>
        </p:spPr>
        <p:txBody>
          <a:bodyPr wrap="square" rtlCol="0">
            <a:spAutoFit/>
          </a:bodyPr>
          <a:lstStyle/>
          <a:p>
            <a:pPr marL="285750" indent="-285750">
              <a:buFont typeface="Arial" panose="020B0604020202020204" pitchFamily="34" charset="0"/>
              <a:buChar char="•"/>
            </a:pPr>
            <a:r>
              <a:rPr lang="pt-BR" dirty="0"/>
              <a:t>Sazonalidade de problemas identificados entre março e maio, com predominância de reclamações de serviço; </a:t>
            </a:r>
          </a:p>
          <a:p>
            <a:endParaRPr lang="pt-BR" dirty="0"/>
          </a:p>
          <a:p>
            <a:pPr marL="285750" indent="-285750" algn="just">
              <a:buFont typeface="Arial" panose="020B0604020202020204" pitchFamily="34" charset="0"/>
              <a:buChar char="•"/>
            </a:pPr>
            <a:r>
              <a:rPr lang="pt-BR" b="1" dirty="0"/>
              <a:t>Problemas técnicos no serviço online de emissão de licença definitiva </a:t>
            </a:r>
            <a:r>
              <a:rPr lang="pt-BR" dirty="0"/>
              <a:t>em razão da não efetivação da baixa automática da Guia de Recolhimento da União – GRU no Sistema Programa Nacional Desenvolvimento da Pesca Amadora – PNDPA;</a:t>
            </a:r>
          </a:p>
          <a:p>
            <a:endParaRPr lang="pt-BR" dirty="0"/>
          </a:p>
          <a:p>
            <a:pPr marL="285750" indent="-285750">
              <a:buFont typeface="Arial" panose="020B0604020202020204" pitchFamily="34" charset="0"/>
              <a:buChar char="•"/>
            </a:pPr>
            <a:r>
              <a:rPr lang="pt-BR" b="1" dirty="0"/>
              <a:t>Persistem relatos do problema após a divulgação da adoção das práticas corretivas</a:t>
            </a:r>
            <a:r>
              <a:rPr lang="pt-BR" dirty="0"/>
              <a:t>. </a:t>
            </a:r>
            <a:endParaRPr lang="es-ES_tradnl" dirty="0"/>
          </a:p>
        </p:txBody>
      </p:sp>
    </p:spTree>
    <p:extLst>
      <p:ext uri="{BB962C8B-B14F-4D97-AF65-F5344CB8AC3E}">
        <p14:creationId xmlns:p14="http://schemas.microsoft.com/office/powerpoint/2010/main" val="3857858401"/>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Imagem 9"/>
          <p:cNvPicPr>
            <a:picLocks noChangeAspect="1"/>
          </p:cNvPicPr>
          <p:nvPr/>
        </p:nvPicPr>
        <p:blipFill rotWithShape="1">
          <a:blip r:embed="rId2"/>
          <a:srcRect l="39334" t="51223" r="8187" b="21558"/>
          <a:stretch/>
        </p:blipFill>
        <p:spPr>
          <a:xfrm rot="21423587">
            <a:off x="3400610" y="3969621"/>
            <a:ext cx="8912022" cy="2958049"/>
          </a:xfrm>
          <a:prstGeom prst="rect">
            <a:avLst/>
          </a:prstGeom>
        </p:spPr>
      </p:pic>
      <p:pic>
        <p:nvPicPr>
          <p:cNvPr id="5" name="Picture 6" descr="Resultado de imagem para participação social icone"/>
          <p:cNvPicPr>
            <a:picLocks noChangeAspect="1" noChangeArrowheads="1"/>
          </p:cNvPicPr>
          <p:nvPr/>
        </p:nvPicPr>
        <p:blipFill rotWithShape="1">
          <a:blip r:embed="rId3">
            <a:extLst>
              <a:ext uri="{BEBA8EAE-BF5A-486C-A8C5-ECC9F3942E4B}">
                <a14:imgProps xmlns:a14="http://schemas.microsoft.com/office/drawing/2010/main">
                  <a14:imgLayer r:embed="rId4">
                    <a14:imgEffect>
                      <a14:backgroundRemoval t="75399" b="91374" l="53514" r="69808"/>
                    </a14:imgEffect>
                  </a14:imgLayer>
                </a14:imgProps>
              </a:ext>
              <a:ext uri="{28A0092B-C50C-407E-A947-70E740481C1C}">
                <a14:useLocalDpi xmlns:a14="http://schemas.microsoft.com/office/drawing/2010/main" val="0"/>
              </a:ext>
            </a:extLst>
          </a:blip>
          <a:srcRect l="51564" t="73721" r="28117" b="8510"/>
          <a:stretch/>
        </p:blipFill>
        <p:spPr bwMode="auto">
          <a:xfrm>
            <a:off x="465221" y="1055934"/>
            <a:ext cx="1260738" cy="1102509"/>
          </a:xfrm>
          <a:prstGeom prst="rect">
            <a:avLst/>
          </a:prstGeom>
          <a:noFill/>
          <a:extLst>
            <a:ext uri="{909E8E84-426E-40DD-AFC4-6F175D3DCCD1}">
              <a14:hiddenFill xmlns:a14="http://schemas.microsoft.com/office/drawing/2010/main">
                <a:solidFill>
                  <a:srgbClr val="FFFFFF"/>
                </a:solidFill>
              </a14:hiddenFill>
            </a:ext>
          </a:extLst>
        </p:spPr>
      </p:pic>
      <p:sp>
        <p:nvSpPr>
          <p:cNvPr id="2" name="Retângulo 1"/>
          <p:cNvSpPr/>
          <p:nvPr/>
        </p:nvSpPr>
        <p:spPr>
          <a:xfrm>
            <a:off x="1580130" y="1554016"/>
            <a:ext cx="6108724" cy="446276"/>
          </a:xfrm>
          <a:prstGeom prst="rect">
            <a:avLst/>
          </a:prstGeom>
        </p:spPr>
        <p:txBody>
          <a:bodyPr wrap="none">
            <a:spAutoFit/>
          </a:bodyPr>
          <a:lstStyle/>
          <a:p>
            <a:r>
              <a:rPr lang="pt-BR" sz="2300" b="1" i="1" dirty="0"/>
              <a:t>Produção de relatórios e transparência de dados</a:t>
            </a:r>
          </a:p>
        </p:txBody>
      </p:sp>
      <p:sp>
        <p:nvSpPr>
          <p:cNvPr id="3" name="CaixaDeTexto 2"/>
          <p:cNvSpPr txBox="1"/>
          <p:nvPr/>
        </p:nvSpPr>
        <p:spPr>
          <a:xfrm>
            <a:off x="1580130" y="2178025"/>
            <a:ext cx="3979616" cy="400110"/>
          </a:xfrm>
          <a:prstGeom prst="rect">
            <a:avLst/>
          </a:prstGeom>
          <a:noFill/>
        </p:spPr>
        <p:txBody>
          <a:bodyPr wrap="none" rtlCol="0">
            <a:spAutoFit/>
          </a:bodyPr>
          <a:lstStyle/>
          <a:p>
            <a:r>
              <a:rPr lang="pt-BR" sz="2000" b="1" dirty="0"/>
              <a:t>Sistema de Seleção Unificada (SISU)</a:t>
            </a:r>
            <a:endParaRPr lang="es-ES_tradnl" sz="2000" b="1" dirty="0"/>
          </a:p>
        </p:txBody>
      </p:sp>
      <p:sp>
        <p:nvSpPr>
          <p:cNvPr id="7" name="CaixaDeTexto 6"/>
          <p:cNvSpPr txBox="1"/>
          <p:nvPr/>
        </p:nvSpPr>
        <p:spPr>
          <a:xfrm>
            <a:off x="1580132" y="2582397"/>
            <a:ext cx="4724434" cy="2585323"/>
          </a:xfrm>
          <a:prstGeom prst="rect">
            <a:avLst/>
          </a:prstGeom>
          <a:noFill/>
        </p:spPr>
        <p:txBody>
          <a:bodyPr wrap="square" rtlCol="0">
            <a:spAutoFit/>
          </a:bodyPr>
          <a:lstStyle/>
          <a:p>
            <a:pPr marL="285750" indent="-285750">
              <a:buFont typeface="Arial" panose="020B0604020202020204" pitchFamily="34" charset="0"/>
              <a:buChar char="•"/>
            </a:pPr>
            <a:r>
              <a:rPr lang="pt-BR" b="1" dirty="0"/>
              <a:t>Aumento</a:t>
            </a:r>
            <a:r>
              <a:rPr lang="pt-BR" dirty="0"/>
              <a:t> expressivo de reclamações relatando dificuldades de inscrição para uso do sistema; </a:t>
            </a:r>
          </a:p>
          <a:p>
            <a:pPr marL="285750" indent="-285750">
              <a:buFont typeface="Arial" panose="020B0604020202020204" pitchFamily="34" charset="0"/>
              <a:buChar char="•"/>
            </a:pPr>
            <a:r>
              <a:rPr lang="pt-BR" dirty="0"/>
              <a:t>Em 2017, os problemas relacionaram-se majoritariamente a não aceitação, pelo sistema, do número de inscrição do ENEM 2016; </a:t>
            </a:r>
          </a:p>
          <a:p>
            <a:pPr marL="285750" indent="-285750">
              <a:buFont typeface="Arial" panose="020B0604020202020204" pitchFamily="34" charset="0"/>
              <a:buChar char="•"/>
            </a:pPr>
            <a:r>
              <a:rPr lang="pt-BR" dirty="0"/>
              <a:t>Atendimento inadequado por meio do 0800 do MEC.</a:t>
            </a:r>
            <a:endParaRPr lang="es-ES_tradnl" dirty="0"/>
          </a:p>
        </p:txBody>
      </p:sp>
      <p:graphicFrame>
        <p:nvGraphicFramePr>
          <p:cNvPr id="8" name="Gráfico 7">
            <a:extLst>
              <a:ext uri="{FF2B5EF4-FFF2-40B4-BE49-F238E27FC236}">
                <a16:creationId xmlns:a16="http://schemas.microsoft.com/office/drawing/2014/main" id="{F8FCC26D-85C0-4DD8-8850-A8717B6ECE5D}"/>
              </a:ext>
            </a:extLst>
          </p:cNvPr>
          <p:cNvGraphicFramePr>
            <a:graphicFrameLocks/>
          </p:cNvGraphicFramePr>
          <p:nvPr>
            <p:extLst/>
          </p:nvPr>
        </p:nvGraphicFramePr>
        <p:xfrm>
          <a:off x="7146758" y="1493087"/>
          <a:ext cx="4291263" cy="2657808"/>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1075102650"/>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6" descr="Resultado de imagem para participação social icone"/>
          <p:cNvPicPr>
            <a:picLocks noChangeAspect="1" noChangeArrowheads="1"/>
          </p:cNvPicPr>
          <p:nvPr/>
        </p:nvPicPr>
        <p:blipFill rotWithShape="1">
          <a:blip r:embed="rId2">
            <a:extLst>
              <a:ext uri="{BEBA8EAE-BF5A-486C-A8C5-ECC9F3942E4B}">
                <a14:imgProps xmlns:a14="http://schemas.microsoft.com/office/drawing/2010/main">
                  <a14:imgLayer r:embed="rId3">
                    <a14:imgEffect>
                      <a14:backgroundRemoval t="75399" b="91374" l="53514" r="69808"/>
                    </a14:imgEffect>
                  </a14:imgLayer>
                </a14:imgProps>
              </a:ext>
              <a:ext uri="{28A0092B-C50C-407E-A947-70E740481C1C}">
                <a14:useLocalDpi xmlns:a14="http://schemas.microsoft.com/office/drawing/2010/main" val="0"/>
              </a:ext>
            </a:extLst>
          </a:blip>
          <a:srcRect l="51564" t="73721" r="28117" b="8510"/>
          <a:stretch/>
        </p:blipFill>
        <p:spPr bwMode="auto">
          <a:xfrm>
            <a:off x="465221" y="1055934"/>
            <a:ext cx="1260738" cy="1102509"/>
          </a:xfrm>
          <a:prstGeom prst="rect">
            <a:avLst/>
          </a:prstGeom>
          <a:noFill/>
          <a:extLst>
            <a:ext uri="{909E8E84-426E-40DD-AFC4-6F175D3DCCD1}">
              <a14:hiddenFill xmlns:a14="http://schemas.microsoft.com/office/drawing/2010/main">
                <a:solidFill>
                  <a:srgbClr val="FFFFFF"/>
                </a:solidFill>
              </a14:hiddenFill>
            </a:ext>
          </a:extLst>
        </p:spPr>
      </p:pic>
      <p:sp>
        <p:nvSpPr>
          <p:cNvPr id="9" name="Retângulo 8"/>
          <p:cNvSpPr/>
          <p:nvPr/>
        </p:nvSpPr>
        <p:spPr>
          <a:xfrm>
            <a:off x="1580130" y="1554016"/>
            <a:ext cx="6108724" cy="446276"/>
          </a:xfrm>
          <a:prstGeom prst="rect">
            <a:avLst/>
          </a:prstGeom>
        </p:spPr>
        <p:txBody>
          <a:bodyPr wrap="none">
            <a:spAutoFit/>
          </a:bodyPr>
          <a:lstStyle/>
          <a:p>
            <a:r>
              <a:rPr lang="pt-BR" sz="2300" b="1" i="1" dirty="0"/>
              <a:t>Produção de relatórios e transparência de dados</a:t>
            </a:r>
          </a:p>
        </p:txBody>
      </p:sp>
      <p:sp>
        <p:nvSpPr>
          <p:cNvPr id="10" name="CaixaDeTexto 9"/>
          <p:cNvSpPr txBox="1"/>
          <p:nvPr/>
        </p:nvSpPr>
        <p:spPr>
          <a:xfrm>
            <a:off x="1580130" y="2178025"/>
            <a:ext cx="5536709" cy="400110"/>
          </a:xfrm>
          <a:prstGeom prst="rect">
            <a:avLst/>
          </a:prstGeom>
          <a:noFill/>
        </p:spPr>
        <p:txBody>
          <a:bodyPr wrap="none" rtlCol="0">
            <a:spAutoFit/>
          </a:bodyPr>
          <a:lstStyle/>
          <a:p>
            <a:r>
              <a:rPr lang="pt-BR" sz="2000" b="1" dirty="0"/>
              <a:t>Programa Nacional de Alimentação Escolar (PNAE)</a:t>
            </a:r>
            <a:endParaRPr lang="es-ES_tradnl" sz="2000" b="1" dirty="0"/>
          </a:p>
        </p:txBody>
      </p:sp>
      <p:sp>
        <p:nvSpPr>
          <p:cNvPr id="11" name="CaixaDeTexto 10"/>
          <p:cNvSpPr txBox="1"/>
          <p:nvPr/>
        </p:nvSpPr>
        <p:spPr>
          <a:xfrm>
            <a:off x="1580132" y="2582397"/>
            <a:ext cx="6083984" cy="3970318"/>
          </a:xfrm>
          <a:prstGeom prst="rect">
            <a:avLst/>
          </a:prstGeom>
          <a:noFill/>
        </p:spPr>
        <p:txBody>
          <a:bodyPr wrap="square" rtlCol="0">
            <a:spAutoFit/>
          </a:bodyPr>
          <a:lstStyle/>
          <a:p>
            <a:pPr marL="285750" indent="-285750">
              <a:buFont typeface="Arial" panose="020B0604020202020204" pitchFamily="34" charset="0"/>
              <a:buChar char="•"/>
            </a:pPr>
            <a:r>
              <a:rPr lang="pt-BR" b="1" dirty="0"/>
              <a:t>Predominância de denúncias dentre as manifestações (79%)</a:t>
            </a:r>
            <a:r>
              <a:rPr lang="pt-BR" dirty="0"/>
              <a:t>; </a:t>
            </a:r>
          </a:p>
          <a:p>
            <a:endParaRPr lang="pt-BR" dirty="0"/>
          </a:p>
          <a:p>
            <a:pPr marL="285750" indent="-285750">
              <a:buFont typeface="Arial" panose="020B0604020202020204" pitchFamily="34" charset="0"/>
              <a:buChar char="•"/>
            </a:pPr>
            <a:r>
              <a:rPr lang="pt-BR" dirty="0"/>
              <a:t>56% das manifestações estão diretamente relacionadas à gestão municipal do programa; </a:t>
            </a:r>
          </a:p>
          <a:p>
            <a:endParaRPr lang="pt-BR" dirty="0"/>
          </a:p>
          <a:p>
            <a:pPr marL="285750" indent="-285750" algn="just">
              <a:buFont typeface="Arial" panose="020B0604020202020204" pitchFamily="34" charset="0"/>
              <a:buChar char="•"/>
            </a:pPr>
            <a:r>
              <a:rPr lang="pt-BR" dirty="0"/>
              <a:t>Segundo a percepção dos usuários, os principais temas relacionados a irregularidades no programa estão relacionados a desvio de merenda, fraude em licitações, falta de merenda, merenda de má qualidade, compras irregulares nas aquisições de merenda escola da agricultura familiar ou ausência de aquisição da agricultura familiar, merenda consumida por funcionários e superfaturamento em notas fiscais.</a:t>
            </a:r>
          </a:p>
        </p:txBody>
      </p:sp>
    </p:spTree>
    <p:extLst>
      <p:ext uri="{BB962C8B-B14F-4D97-AF65-F5344CB8AC3E}">
        <p14:creationId xmlns:p14="http://schemas.microsoft.com/office/powerpoint/2010/main" val="2961904300"/>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2"/>
          <p:cNvSpPr txBox="1">
            <a:spLocks noChangeArrowheads="1"/>
          </p:cNvSpPr>
          <p:nvPr/>
        </p:nvSpPr>
        <p:spPr bwMode="auto">
          <a:xfrm>
            <a:off x="992460" y="4006748"/>
            <a:ext cx="10075192" cy="18923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endParaRPr lang="pt-BR" altLang="pt-BR" sz="2800" dirty="0">
              <a:solidFill>
                <a:srgbClr val="002060"/>
              </a:solidFill>
              <a:latin typeface="Arial" panose="020B0604020202020204" pitchFamily="34" charset="0"/>
            </a:endParaRPr>
          </a:p>
        </p:txBody>
      </p:sp>
      <p:sp>
        <p:nvSpPr>
          <p:cNvPr id="8" name="Rectangle 2"/>
          <p:cNvSpPr txBox="1">
            <a:spLocks noChangeArrowheads="1"/>
          </p:cNvSpPr>
          <p:nvPr/>
        </p:nvSpPr>
        <p:spPr bwMode="auto">
          <a:xfrm>
            <a:off x="702527" y="1226721"/>
            <a:ext cx="10894741" cy="542926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pt-BR" sz="4000" b="1" dirty="0"/>
              <a:t>Atividade Correcional no Poder Executivo Federal</a:t>
            </a:r>
          </a:p>
          <a:p>
            <a:pPr algn="ctr"/>
            <a:endParaRPr lang="pt-BR" altLang="pt-BR" sz="4000" dirty="0">
              <a:solidFill>
                <a:srgbClr val="002060"/>
              </a:solidFill>
              <a:latin typeface="Arial" panose="020B0604020202020204" pitchFamily="34" charset="0"/>
            </a:endParaRPr>
          </a:p>
          <a:p>
            <a:pPr algn="ctr"/>
            <a:r>
              <a:rPr lang="pt-BR" sz="4000" b="1" dirty="0">
                <a:solidFill>
                  <a:srgbClr val="002060"/>
                </a:solidFill>
                <a:latin typeface="Calibri"/>
              </a:rPr>
              <a:t>Corregedoria-Geral da União - CRG</a:t>
            </a:r>
          </a:p>
          <a:p>
            <a:pPr algn="ctr"/>
            <a:endParaRPr lang="pt-BR" altLang="pt-BR" sz="4000" dirty="0">
              <a:solidFill>
                <a:srgbClr val="002060"/>
              </a:solidFill>
              <a:latin typeface="Arial" panose="020B0604020202020204" pitchFamily="34" charset="0"/>
            </a:endParaRPr>
          </a:p>
        </p:txBody>
      </p:sp>
    </p:spTree>
    <p:extLst>
      <p:ext uri="{BB962C8B-B14F-4D97-AF65-F5344CB8AC3E}">
        <p14:creationId xmlns:p14="http://schemas.microsoft.com/office/powerpoint/2010/main" val="154124948"/>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2"/>
          <p:cNvSpPr txBox="1">
            <a:spLocks noChangeArrowheads="1"/>
          </p:cNvSpPr>
          <p:nvPr/>
        </p:nvSpPr>
        <p:spPr bwMode="auto">
          <a:xfrm>
            <a:off x="992460" y="4006748"/>
            <a:ext cx="10075192" cy="18923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endParaRPr lang="pt-BR" altLang="pt-BR" sz="2800" dirty="0">
              <a:solidFill>
                <a:srgbClr val="002060"/>
              </a:solidFill>
              <a:latin typeface="Arial" panose="020B0604020202020204" pitchFamily="34" charset="0"/>
            </a:endParaRPr>
          </a:p>
        </p:txBody>
      </p:sp>
      <p:sp>
        <p:nvSpPr>
          <p:cNvPr id="8" name="Rectangle 2"/>
          <p:cNvSpPr txBox="1">
            <a:spLocks noChangeArrowheads="1"/>
          </p:cNvSpPr>
          <p:nvPr/>
        </p:nvSpPr>
        <p:spPr bwMode="auto">
          <a:xfrm>
            <a:off x="702527" y="967563"/>
            <a:ext cx="10894741" cy="1872193"/>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pt-BR" sz="3200" dirty="0">
                <a:solidFill>
                  <a:srgbClr val="002060"/>
                </a:solidFill>
              </a:rPr>
              <a:t>Indicadores de desempenho correcional no</a:t>
            </a:r>
          </a:p>
          <a:p>
            <a:pPr algn="ctr"/>
            <a:r>
              <a:rPr lang="pt-BR" sz="3200" dirty="0">
                <a:solidFill>
                  <a:srgbClr val="002060"/>
                </a:solidFill>
              </a:rPr>
              <a:t>Sistema de Correição do Poder Executivo federal  SISCOR</a:t>
            </a:r>
          </a:p>
          <a:p>
            <a:pPr algn="ctr"/>
            <a:endParaRPr lang="pt-BR" altLang="pt-BR" sz="1800" dirty="0">
              <a:solidFill>
                <a:srgbClr val="002060"/>
              </a:solidFill>
              <a:latin typeface="Arial" panose="020B0604020202020204" pitchFamily="34" charset="0"/>
            </a:endParaRPr>
          </a:p>
          <a:p>
            <a:pPr algn="ctr"/>
            <a:endParaRPr lang="pt-BR" altLang="pt-BR" sz="1800" dirty="0">
              <a:solidFill>
                <a:srgbClr val="002060"/>
              </a:solidFill>
              <a:latin typeface="Arial" panose="020B0604020202020204" pitchFamily="34" charset="0"/>
            </a:endParaRPr>
          </a:p>
          <a:p>
            <a:pPr algn="ctr"/>
            <a:r>
              <a:rPr lang="pt-BR" altLang="pt-BR" sz="2000" b="1" dirty="0"/>
              <a:t>Penalidades expulsivas aplicadas no Poder Executivo Federal </a:t>
            </a:r>
          </a:p>
        </p:txBody>
      </p:sp>
      <p:graphicFrame>
        <p:nvGraphicFramePr>
          <p:cNvPr id="9" name="Gráfico 8">
            <a:extLst/>
          </p:cNvPr>
          <p:cNvGraphicFramePr>
            <a:graphicFrameLocks/>
          </p:cNvGraphicFramePr>
          <p:nvPr>
            <p:extLst/>
          </p:nvPr>
        </p:nvGraphicFramePr>
        <p:xfrm>
          <a:off x="2371282" y="2839756"/>
          <a:ext cx="7258050" cy="3231435"/>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4039159058"/>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2"/>
          <p:cNvSpPr txBox="1">
            <a:spLocks noChangeArrowheads="1"/>
          </p:cNvSpPr>
          <p:nvPr/>
        </p:nvSpPr>
        <p:spPr bwMode="auto">
          <a:xfrm>
            <a:off x="992460" y="4006748"/>
            <a:ext cx="10075192" cy="18923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endParaRPr lang="pt-BR" altLang="pt-BR" sz="2800" dirty="0">
              <a:solidFill>
                <a:srgbClr val="002060"/>
              </a:solidFill>
              <a:latin typeface="Arial" panose="020B0604020202020204" pitchFamily="34" charset="0"/>
            </a:endParaRPr>
          </a:p>
        </p:txBody>
      </p:sp>
      <p:sp>
        <p:nvSpPr>
          <p:cNvPr id="6" name="Título 1"/>
          <p:cNvSpPr txBox="1">
            <a:spLocks/>
          </p:cNvSpPr>
          <p:nvPr/>
        </p:nvSpPr>
        <p:spPr>
          <a:xfrm>
            <a:off x="2032000" y="1006997"/>
            <a:ext cx="8286750" cy="1145894"/>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pt-BR" sz="3600" b="0" i="0" u="none" strike="noStrike" kern="1200" cap="none" spc="0" normalizeH="0" baseline="0" noProof="0">
                <a:ln>
                  <a:noFill/>
                </a:ln>
                <a:solidFill>
                  <a:srgbClr val="002060"/>
                </a:solidFill>
                <a:effectLst/>
                <a:uLnTx/>
                <a:uFillTx/>
                <a:latin typeface="Calibri Light"/>
                <a:ea typeface="+mj-ea"/>
                <a:cs typeface="+mj-cs"/>
              </a:rPr>
              <a:t>Eficácia dos procedimentos correcionais</a:t>
            </a:r>
            <a:endParaRPr kumimoji="0" lang="pt-BR" sz="3600" b="0" i="0" u="none" strike="noStrike" kern="1200" cap="none" spc="0" normalizeH="0" baseline="0" noProof="0" dirty="0">
              <a:ln>
                <a:noFill/>
              </a:ln>
              <a:solidFill>
                <a:srgbClr val="002060"/>
              </a:solidFill>
              <a:effectLst/>
              <a:uLnTx/>
              <a:uFillTx/>
              <a:latin typeface="Calibri Light"/>
              <a:ea typeface="+mj-ea"/>
              <a:cs typeface="+mj-cs"/>
            </a:endParaRPr>
          </a:p>
        </p:txBody>
      </p:sp>
      <p:sp>
        <p:nvSpPr>
          <p:cNvPr id="9" name="CaixaDeTexto 8"/>
          <p:cNvSpPr txBox="1"/>
          <p:nvPr/>
        </p:nvSpPr>
        <p:spPr>
          <a:xfrm>
            <a:off x="2032000" y="2189489"/>
            <a:ext cx="8561572" cy="400110"/>
          </a:xfrm>
          <a:prstGeom prst="rect">
            <a:avLst/>
          </a:prstGeom>
          <a:solidFill>
            <a:sysClr val="window" lastClr="FFFFFF">
              <a:lumMod val="95000"/>
            </a:sysClr>
          </a:solid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pt-BR" sz="2000" b="0" i="0" u="none" strike="noStrike" kern="0" cap="none" spc="0" normalizeH="0" baseline="0" noProof="0" dirty="0">
                <a:ln>
                  <a:noFill/>
                </a:ln>
                <a:solidFill>
                  <a:srgbClr val="002060"/>
                </a:solidFill>
                <a:effectLst/>
                <a:uLnTx/>
                <a:uFillTx/>
              </a:rPr>
              <a:t>Reintegrações no Poder Executivo Federal</a:t>
            </a:r>
          </a:p>
        </p:txBody>
      </p:sp>
      <p:graphicFrame>
        <p:nvGraphicFramePr>
          <p:cNvPr id="10" name="Gráfico 9"/>
          <p:cNvGraphicFramePr/>
          <p:nvPr>
            <p:extLst/>
          </p:nvPr>
        </p:nvGraphicFramePr>
        <p:xfrm>
          <a:off x="2129742" y="2824096"/>
          <a:ext cx="8287473" cy="3074952"/>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4153323236"/>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2"/>
          <p:cNvSpPr txBox="1">
            <a:spLocks noChangeArrowheads="1"/>
          </p:cNvSpPr>
          <p:nvPr/>
        </p:nvSpPr>
        <p:spPr bwMode="auto">
          <a:xfrm>
            <a:off x="992460" y="4006748"/>
            <a:ext cx="10075192" cy="18923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endParaRPr lang="pt-BR" altLang="pt-BR" sz="2800" dirty="0">
              <a:solidFill>
                <a:srgbClr val="002060"/>
              </a:solidFill>
              <a:latin typeface="Arial" panose="020B0604020202020204" pitchFamily="34" charset="0"/>
            </a:endParaRPr>
          </a:p>
        </p:txBody>
      </p:sp>
      <p:sp>
        <p:nvSpPr>
          <p:cNvPr id="8" name="Rectangle 2"/>
          <p:cNvSpPr txBox="1">
            <a:spLocks noChangeArrowheads="1"/>
          </p:cNvSpPr>
          <p:nvPr/>
        </p:nvSpPr>
        <p:spPr bwMode="auto">
          <a:xfrm>
            <a:off x="702527" y="1226721"/>
            <a:ext cx="10894741" cy="3498111"/>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endParaRPr lang="pt-BR" altLang="pt-BR" sz="4000" dirty="0">
              <a:solidFill>
                <a:srgbClr val="002060"/>
              </a:solidFill>
              <a:latin typeface="Arial" panose="020B0604020202020204" pitchFamily="34" charset="0"/>
            </a:endParaRPr>
          </a:p>
        </p:txBody>
      </p:sp>
      <p:sp>
        <p:nvSpPr>
          <p:cNvPr id="4" name="Título 1"/>
          <p:cNvSpPr txBox="1">
            <a:spLocks/>
          </p:cNvSpPr>
          <p:nvPr/>
        </p:nvSpPr>
        <p:spPr>
          <a:xfrm>
            <a:off x="1879599" y="1111169"/>
            <a:ext cx="8468167" cy="891251"/>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pt-BR" sz="3200" b="0" i="0" u="none" strike="noStrike" kern="1200" cap="none" spc="0" normalizeH="0" baseline="0" noProof="0" dirty="0">
                <a:ln>
                  <a:noFill/>
                </a:ln>
                <a:solidFill>
                  <a:srgbClr val="002060"/>
                </a:solidFill>
                <a:effectLst/>
                <a:uLnTx/>
                <a:uFillTx/>
                <a:latin typeface="Calibri"/>
                <a:ea typeface="+mj-ea"/>
                <a:cs typeface="+mj-cs"/>
              </a:rPr>
              <a:t>Responsabilização de Pessoas Jurídicas</a:t>
            </a:r>
          </a:p>
        </p:txBody>
      </p:sp>
      <p:graphicFrame>
        <p:nvGraphicFramePr>
          <p:cNvPr id="5" name="Gráfico 4"/>
          <p:cNvGraphicFramePr/>
          <p:nvPr>
            <p:extLst/>
          </p:nvPr>
        </p:nvGraphicFramePr>
        <p:xfrm>
          <a:off x="2118167" y="2328531"/>
          <a:ext cx="8565265" cy="3570517"/>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4126816084"/>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2"/>
          <p:cNvSpPr txBox="1">
            <a:spLocks noChangeArrowheads="1"/>
          </p:cNvSpPr>
          <p:nvPr/>
        </p:nvSpPr>
        <p:spPr bwMode="auto">
          <a:xfrm>
            <a:off x="992460" y="4006748"/>
            <a:ext cx="10075192" cy="18923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endParaRPr lang="pt-BR" altLang="pt-BR" sz="2800" dirty="0">
              <a:solidFill>
                <a:srgbClr val="002060"/>
              </a:solidFill>
              <a:latin typeface="Arial" panose="020B0604020202020204" pitchFamily="34" charset="0"/>
            </a:endParaRPr>
          </a:p>
        </p:txBody>
      </p:sp>
      <p:sp>
        <p:nvSpPr>
          <p:cNvPr id="8" name="Rectangle 2"/>
          <p:cNvSpPr txBox="1">
            <a:spLocks noChangeArrowheads="1"/>
          </p:cNvSpPr>
          <p:nvPr/>
        </p:nvSpPr>
        <p:spPr bwMode="auto">
          <a:xfrm>
            <a:off x="702527" y="1226721"/>
            <a:ext cx="10894741" cy="3498111"/>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endParaRPr lang="pt-BR" altLang="pt-BR" sz="4000" dirty="0">
              <a:solidFill>
                <a:srgbClr val="002060"/>
              </a:solidFill>
              <a:latin typeface="Arial" panose="020B0604020202020204" pitchFamily="34" charset="0"/>
            </a:endParaRPr>
          </a:p>
        </p:txBody>
      </p:sp>
      <p:sp>
        <p:nvSpPr>
          <p:cNvPr id="4" name="Título 1"/>
          <p:cNvSpPr txBox="1">
            <a:spLocks/>
          </p:cNvSpPr>
          <p:nvPr/>
        </p:nvSpPr>
        <p:spPr>
          <a:xfrm>
            <a:off x="1816100" y="995423"/>
            <a:ext cx="8286750" cy="807114"/>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pt-BR" sz="3600" b="0" i="0" u="none" strike="noStrike" kern="1200" cap="none" spc="0" normalizeH="0" baseline="0" noProof="0" dirty="0">
                <a:ln>
                  <a:noFill/>
                </a:ln>
                <a:solidFill>
                  <a:srgbClr val="002060"/>
                </a:solidFill>
                <a:effectLst/>
                <a:uLnTx/>
                <a:uFillTx/>
                <a:latin typeface="Calibri Light"/>
                <a:ea typeface="+mj-ea"/>
                <a:cs typeface="+mj-cs"/>
              </a:rPr>
              <a:t>   Resultados da Apuração Direta</a:t>
            </a:r>
          </a:p>
        </p:txBody>
      </p:sp>
      <p:sp>
        <p:nvSpPr>
          <p:cNvPr id="5" name="CaixaDeTexto 4"/>
          <p:cNvSpPr txBox="1"/>
          <p:nvPr/>
        </p:nvSpPr>
        <p:spPr>
          <a:xfrm>
            <a:off x="1860550" y="1802537"/>
            <a:ext cx="8406006" cy="425501"/>
          </a:xfrm>
          <a:prstGeom prst="rect">
            <a:avLst/>
          </a:prstGeom>
          <a:solidFill>
            <a:sysClr val="window" lastClr="FFFFFF">
              <a:lumMod val="95000"/>
            </a:sysClr>
          </a:solidFill>
        </p:spPr>
        <p:txBody>
          <a:bodyPr wrap="square" rtlCol="0">
            <a:spAutoFit/>
          </a:bodyPr>
          <a:lstStyle/>
          <a:p>
            <a:pPr marL="0" marR="0" lvl="0" indent="0" algn="ctr" defTabSz="914400" eaLnBrk="1" fontAlgn="auto" latinLnBrk="0" hangingPunct="1">
              <a:lnSpc>
                <a:spcPct val="115000"/>
              </a:lnSpc>
              <a:spcBef>
                <a:spcPts val="0"/>
              </a:spcBef>
              <a:spcAft>
                <a:spcPts val="0"/>
              </a:spcAft>
              <a:buClrTx/>
              <a:buSzTx/>
              <a:buFontTx/>
              <a:buNone/>
              <a:tabLst/>
              <a:defRPr/>
            </a:pPr>
            <a:r>
              <a:rPr kumimoji="0" lang="pt-BR" sz="2000" b="0" i="0" u="none" strike="noStrike" kern="0" cap="none" spc="0" normalizeH="0" baseline="0" noProof="0" dirty="0">
                <a:ln>
                  <a:noFill/>
                </a:ln>
                <a:solidFill>
                  <a:srgbClr val="002060"/>
                </a:solidFill>
                <a:effectLst/>
                <a:uLnTx/>
                <a:uFillTx/>
                <a:latin typeface="Candara"/>
                <a:ea typeface="Calibri"/>
                <a:cs typeface="Times New Roman"/>
              </a:rPr>
              <a:t>Número de punições expulsivas aplicadas a agentes públicos pela CGU</a:t>
            </a:r>
            <a:endParaRPr kumimoji="0" lang="pt-BR" sz="2000" b="0" i="0" u="none" strike="noStrike" kern="0" cap="none" spc="0" normalizeH="0" baseline="0" noProof="0" dirty="0">
              <a:ln>
                <a:noFill/>
              </a:ln>
              <a:solidFill>
                <a:srgbClr val="002060"/>
              </a:solidFill>
              <a:effectLst/>
              <a:uLnTx/>
              <a:uFillTx/>
              <a:ea typeface="Calibri"/>
              <a:cs typeface="Times New Roman"/>
            </a:endParaRPr>
          </a:p>
        </p:txBody>
      </p:sp>
      <p:pic>
        <p:nvPicPr>
          <p:cNvPr id="2" name="Imagem 1"/>
          <p:cNvPicPr>
            <a:picLocks noChangeAspect="1"/>
          </p:cNvPicPr>
          <p:nvPr/>
        </p:nvPicPr>
        <p:blipFill>
          <a:blip r:embed="rId2"/>
          <a:stretch>
            <a:fillRect/>
          </a:stretch>
        </p:blipFill>
        <p:spPr>
          <a:xfrm>
            <a:off x="2233914" y="2693983"/>
            <a:ext cx="8287473" cy="3405875"/>
          </a:xfrm>
          <a:prstGeom prst="rect">
            <a:avLst/>
          </a:prstGeom>
        </p:spPr>
      </p:pic>
    </p:spTree>
    <p:extLst>
      <p:ext uri="{BB962C8B-B14F-4D97-AF65-F5344CB8AC3E}">
        <p14:creationId xmlns:p14="http://schemas.microsoft.com/office/powerpoint/2010/main" val="3262622266"/>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2"/>
          <p:cNvSpPr txBox="1">
            <a:spLocks noChangeArrowheads="1"/>
          </p:cNvSpPr>
          <p:nvPr/>
        </p:nvSpPr>
        <p:spPr bwMode="auto">
          <a:xfrm>
            <a:off x="992460" y="4006748"/>
            <a:ext cx="10075192" cy="18923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endParaRPr lang="pt-BR" altLang="pt-BR" sz="2800" dirty="0">
              <a:solidFill>
                <a:srgbClr val="002060"/>
              </a:solidFill>
              <a:latin typeface="Arial" panose="020B0604020202020204" pitchFamily="34" charset="0"/>
            </a:endParaRPr>
          </a:p>
        </p:txBody>
      </p:sp>
      <p:sp>
        <p:nvSpPr>
          <p:cNvPr id="8" name="Rectangle 2"/>
          <p:cNvSpPr txBox="1">
            <a:spLocks noChangeArrowheads="1"/>
          </p:cNvSpPr>
          <p:nvPr/>
        </p:nvSpPr>
        <p:spPr bwMode="auto">
          <a:xfrm>
            <a:off x="702527" y="1226721"/>
            <a:ext cx="10894741" cy="3498111"/>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endParaRPr lang="pt-BR" altLang="pt-BR" sz="4000" dirty="0">
              <a:solidFill>
                <a:srgbClr val="002060"/>
              </a:solidFill>
              <a:latin typeface="Arial" panose="020B0604020202020204" pitchFamily="34" charset="0"/>
            </a:endParaRPr>
          </a:p>
        </p:txBody>
      </p:sp>
      <p:sp>
        <p:nvSpPr>
          <p:cNvPr id="4" name="Título 1"/>
          <p:cNvSpPr txBox="1">
            <a:spLocks/>
          </p:cNvSpPr>
          <p:nvPr/>
        </p:nvSpPr>
        <p:spPr>
          <a:xfrm>
            <a:off x="1377387" y="868100"/>
            <a:ext cx="10000527" cy="112274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pt-BR" sz="3600" b="0" i="0" u="none" strike="noStrike" kern="1200" cap="none" spc="0" normalizeH="0" baseline="0" noProof="0" dirty="0">
                <a:ln>
                  <a:noFill/>
                </a:ln>
                <a:solidFill>
                  <a:srgbClr val="002060"/>
                </a:solidFill>
                <a:effectLst/>
                <a:uLnTx/>
                <a:uFillTx/>
                <a:latin typeface="Calibri Light"/>
                <a:ea typeface="+mj-ea"/>
                <a:cs typeface="+mj-cs"/>
              </a:rPr>
              <a:t>Resultados da Apuração Direta contra Pessoas</a:t>
            </a:r>
            <a:r>
              <a:rPr kumimoji="0" lang="pt-BR" sz="3600" b="0" i="0" u="none" strike="noStrike" kern="1200" cap="none" spc="0" normalizeH="0" noProof="0" dirty="0">
                <a:ln>
                  <a:noFill/>
                </a:ln>
                <a:solidFill>
                  <a:srgbClr val="002060"/>
                </a:solidFill>
                <a:effectLst/>
                <a:uLnTx/>
                <a:uFillTx/>
                <a:latin typeface="Calibri Light"/>
                <a:ea typeface="+mj-ea"/>
                <a:cs typeface="+mj-cs"/>
              </a:rPr>
              <a:t> </a:t>
            </a:r>
            <a:r>
              <a:rPr kumimoji="0" lang="pt-BR" sz="3600" b="0" i="0" u="none" strike="noStrike" kern="1200" cap="none" spc="0" normalizeH="0" baseline="0" noProof="0" dirty="0">
                <a:ln>
                  <a:noFill/>
                </a:ln>
                <a:solidFill>
                  <a:srgbClr val="002060"/>
                </a:solidFill>
                <a:effectLst/>
                <a:uLnTx/>
                <a:uFillTx/>
                <a:latin typeface="Calibri Light"/>
                <a:ea typeface="+mj-ea"/>
                <a:cs typeface="+mj-cs"/>
              </a:rPr>
              <a:t>Jurídicas</a:t>
            </a:r>
          </a:p>
        </p:txBody>
      </p:sp>
      <p:graphicFrame>
        <p:nvGraphicFramePr>
          <p:cNvPr id="5" name="Diagrama 4"/>
          <p:cNvGraphicFramePr/>
          <p:nvPr>
            <p:extLst/>
          </p:nvPr>
        </p:nvGraphicFramePr>
        <p:xfrm>
          <a:off x="2166937" y="1827937"/>
          <a:ext cx="8900715" cy="494465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05601033"/>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2"/>
          <p:cNvSpPr txBox="1">
            <a:spLocks noChangeArrowheads="1"/>
          </p:cNvSpPr>
          <p:nvPr/>
        </p:nvSpPr>
        <p:spPr bwMode="auto">
          <a:xfrm>
            <a:off x="992460" y="4006748"/>
            <a:ext cx="10075192" cy="18923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endParaRPr lang="pt-BR" altLang="pt-BR" sz="2800" dirty="0">
              <a:solidFill>
                <a:srgbClr val="002060"/>
              </a:solidFill>
              <a:latin typeface="Arial" panose="020B0604020202020204" pitchFamily="34" charset="0"/>
            </a:endParaRPr>
          </a:p>
        </p:txBody>
      </p:sp>
      <p:sp>
        <p:nvSpPr>
          <p:cNvPr id="8" name="Rectangle 2"/>
          <p:cNvSpPr txBox="1">
            <a:spLocks noChangeArrowheads="1"/>
          </p:cNvSpPr>
          <p:nvPr/>
        </p:nvSpPr>
        <p:spPr bwMode="auto">
          <a:xfrm>
            <a:off x="702527" y="1226722"/>
            <a:ext cx="10894741" cy="1944742"/>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just"/>
            <a:r>
              <a:rPr lang="pt-BR" sz="1800" b="1" dirty="0">
                <a:latin typeface="Calibri"/>
              </a:rPr>
              <a:t>Lei nº 12.846/2013: obrigatoriedade de uso do CEIS e do CNEP para todos os órgãos ou entidades dos Poderes Executivo, Legislativo e Judiciário, de todas as esferas</a:t>
            </a:r>
          </a:p>
        </p:txBody>
      </p:sp>
      <p:sp>
        <p:nvSpPr>
          <p:cNvPr id="4" name="Título 1"/>
          <p:cNvSpPr txBox="1">
            <a:spLocks/>
          </p:cNvSpPr>
          <p:nvPr/>
        </p:nvSpPr>
        <p:spPr>
          <a:xfrm>
            <a:off x="1930399" y="1076445"/>
            <a:ext cx="8544689" cy="833377"/>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pt-BR" sz="3600" b="0" i="0" u="none" strike="noStrike" kern="1200" cap="none" spc="0" normalizeH="0" baseline="0" noProof="0" dirty="0">
                <a:ln>
                  <a:noFill/>
                </a:ln>
                <a:solidFill>
                  <a:srgbClr val="002060"/>
                </a:solidFill>
                <a:effectLst/>
                <a:uLnTx/>
                <a:uFillTx/>
                <a:latin typeface="Calibri Light"/>
                <a:ea typeface="+mj-ea"/>
                <a:cs typeface="+mj-cs"/>
              </a:rPr>
              <a:t>    Integração de dados e gestão de sistemas </a:t>
            </a:r>
          </a:p>
        </p:txBody>
      </p:sp>
      <p:pic>
        <p:nvPicPr>
          <p:cNvPr id="6" name="Picture 6">
            <a:extLst/>
          </p:cNvPr>
          <p:cNvPicPr/>
          <p:nvPr/>
        </p:nvPicPr>
        <p:blipFill>
          <a:blip r:embed="rId2" cstate="print"/>
          <a:stretch>
            <a:fillRect/>
          </a:stretch>
        </p:blipFill>
        <p:spPr>
          <a:xfrm>
            <a:off x="702527" y="2754776"/>
            <a:ext cx="6658406" cy="3784920"/>
          </a:xfrm>
          <a:prstGeom prst="rect">
            <a:avLst/>
          </a:prstGeom>
        </p:spPr>
      </p:pic>
      <p:sp>
        <p:nvSpPr>
          <p:cNvPr id="9" name="CaixaDeTexto 8"/>
          <p:cNvSpPr txBox="1"/>
          <p:nvPr/>
        </p:nvSpPr>
        <p:spPr>
          <a:xfrm>
            <a:off x="7650866" y="2662176"/>
            <a:ext cx="4236335" cy="3985706"/>
          </a:xfrm>
          <a:prstGeom prst="rect">
            <a:avLst/>
          </a:prstGeom>
          <a:solidFill>
            <a:srgbClr val="4472C4">
              <a:lumMod val="50000"/>
            </a:srgbClr>
          </a:solid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pt-BR" sz="1800" b="1" i="0" u="none" strike="noStrike" kern="0" cap="none" spc="0" normalizeH="0" baseline="0" noProof="0" dirty="0">
              <a:ln>
                <a:noFill/>
              </a:ln>
              <a:solidFill>
                <a:prstClr val="white"/>
              </a:solidFill>
              <a:effectLst/>
              <a:uLnTx/>
              <a:uFillTx/>
            </a:endParaRPr>
          </a:p>
          <a:p>
            <a:pPr marL="0" marR="0" lvl="0" indent="0" algn="ctr" defTabSz="914400" eaLnBrk="1" fontAlgn="auto" latinLnBrk="0" hangingPunct="1">
              <a:lnSpc>
                <a:spcPct val="100000"/>
              </a:lnSpc>
              <a:spcBef>
                <a:spcPts val="0"/>
              </a:spcBef>
              <a:spcAft>
                <a:spcPts val="0"/>
              </a:spcAft>
              <a:buClrTx/>
              <a:buSzTx/>
              <a:buFontTx/>
              <a:buNone/>
              <a:tabLst/>
              <a:defRPr/>
            </a:pPr>
            <a:r>
              <a:rPr kumimoji="0" lang="pt-BR" sz="2300" b="1" i="0" u="none" strike="noStrike" kern="0" cap="none" spc="0" normalizeH="0" baseline="0" noProof="0" dirty="0">
                <a:ln>
                  <a:noFill/>
                </a:ln>
                <a:solidFill>
                  <a:prstClr val="white"/>
                </a:solidFill>
                <a:effectLst/>
                <a:uLnTx/>
                <a:uFillTx/>
              </a:rPr>
              <a:t>12 mil penalidades registradas vigentes.</a:t>
            </a:r>
          </a:p>
          <a:p>
            <a:pPr marL="0" marR="0" lvl="0" indent="0" algn="ctr" defTabSz="914400" eaLnBrk="1" fontAlgn="auto" latinLnBrk="0" hangingPunct="1">
              <a:lnSpc>
                <a:spcPct val="100000"/>
              </a:lnSpc>
              <a:spcBef>
                <a:spcPts val="0"/>
              </a:spcBef>
              <a:spcAft>
                <a:spcPts val="0"/>
              </a:spcAft>
              <a:buClrTx/>
              <a:buSzTx/>
              <a:buFontTx/>
              <a:buNone/>
              <a:tabLst/>
              <a:defRPr/>
            </a:pPr>
            <a:endParaRPr kumimoji="0" lang="pt-BR" sz="2300" b="1" i="0" u="none" strike="noStrike" kern="0" cap="none" spc="0" normalizeH="0" baseline="0" noProof="0" dirty="0">
              <a:ln>
                <a:noFill/>
              </a:ln>
              <a:solidFill>
                <a:prstClr val="white"/>
              </a:solidFill>
              <a:effectLst/>
              <a:uLnTx/>
              <a:uFillTx/>
            </a:endParaRPr>
          </a:p>
          <a:p>
            <a:pPr marL="0" marR="0" lvl="0" indent="0" algn="ctr" defTabSz="914400" eaLnBrk="1" fontAlgn="auto" latinLnBrk="0" hangingPunct="1">
              <a:lnSpc>
                <a:spcPct val="100000"/>
              </a:lnSpc>
              <a:spcBef>
                <a:spcPts val="0"/>
              </a:spcBef>
              <a:spcAft>
                <a:spcPts val="0"/>
              </a:spcAft>
              <a:buClrTx/>
              <a:buSzTx/>
              <a:buFontTx/>
              <a:buNone/>
              <a:tabLst/>
              <a:defRPr/>
            </a:pPr>
            <a:r>
              <a:rPr kumimoji="0" lang="pt-BR" sz="2300" b="1" i="0" u="none" strike="noStrike" kern="0" cap="none" spc="0" normalizeH="0" baseline="0" noProof="0" dirty="0">
                <a:ln>
                  <a:noFill/>
                </a:ln>
                <a:solidFill>
                  <a:prstClr val="white"/>
                </a:solidFill>
                <a:effectLst/>
                <a:uLnTx/>
                <a:uFillTx/>
              </a:rPr>
              <a:t>216 órgãos e entidades externas ao Poder Executivo Federal registram diretamente penalidades.</a:t>
            </a:r>
          </a:p>
          <a:p>
            <a:pPr marL="0" marR="0" lvl="0" indent="0" algn="ctr" defTabSz="914400" eaLnBrk="1" fontAlgn="auto" latinLnBrk="0" hangingPunct="1">
              <a:lnSpc>
                <a:spcPct val="100000"/>
              </a:lnSpc>
              <a:spcBef>
                <a:spcPts val="0"/>
              </a:spcBef>
              <a:spcAft>
                <a:spcPts val="0"/>
              </a:spcAft>
              <a:buClrTx/>
              <a:buSzTx/>
              <a:buFontTx/>
              <a:buNone/>
              <a:tabLst/>
              <a:defRPr/>
            </a:pPr>
            <a:endParaRPr kumimoji="0" lang="pt-BR" sz="2300" b="1" i="0" u="none" strike="noStrike" kern="0" cap="none" spc="0" normalizeH="0" baseline="0" noProof="0" dirty="0">
              <a:ln>
                <a:noFill/>
              </a:ln>
              <a:solidFill>
                <a:prstClr val="white"/>
              </a:solidFill>
              <a:effectLst/>
              <a:uLnTx/>
              <a:uFillTx/>
            </a:endParaRPr>
          </a:p>
          <a:p>
            <a:pPr marL="0" marR="0" lvl="0" indent="0" algn="ctr" defTabSz="914400" eaLnBrk="1" fontAlgn="auto" latinLnBrk="0" hangingPunct="1">
              <a:lnSpc>
                <a:spcPct val="100000"/>
              </a:lnSpc>
              <a:spcBef>
                <a:spcPts val="0"/>
              </a:spcBef>
              <a:spcAft>
                <a:spcPts val="0"/>
              </a:spcAft>
              <a:buClrTx/>
              <a:buSzTx/>
              <a:buFontTx/>
              <a:buNone/>
              <a:tabLst/>
              <a:defRPr/>
            </a:pPr>
            <a:r>
              <a:rPr kumimoji="0" lang="pt-BR" sz="2300" b="1" i="0" u="none" strike="noStrike" kern="0" cap="none" spc="0" normalizeH="0" baseline="0" noProof="0" dirty="0">
                <a:ln>
                  <a:noFill/>
                </a:ln>
                <a:solidFill>
                  <a:prstClr val="white"/>
                </a:solidFill>
                <a:effectLst/>
                <a:uLnTx/>
                <a:uFillTx/>
              </a:rPr>
              <a:t> 4 milhões de consultas em 2017.</a:t>
            </a:r>
          </a:p>
          <a:p>
            <a:pPr marL="0" marR="0" lvl="0" indent="0" algn="ctr" defTabSz="914400" eaLnBrk="1" fontAlgn="auto" latinLnBrk="0" hangingPunct="1">
              <a:lnSpc>
                <a:spcPct val="100000"/>
              </a:lnSpc>
              <a:spcBef>
                <a:spcPts val="0"/>
              </a:spcBef>
              <a:spcAft>
                <a:spcPts val="0"/>
              </a:spcAft>
              <a:buClrTx/>
              <a:buSzTx/>
              <a:buFontTx/>
              <a:buNone/>
              <a:tabLst/>
              <a:defRPr/>
            </a:pPr>
            <a:endParaRPr kumimoji="0" lang="pt-BR" sz="2800" b="0" i="0" u="none" strike="noStrike" kern="0" cap="none" spc="0" normalizeH="0" baseline="0" noProof="0" dirty="0">
              <a:ln>
                <a:noFill/>
              </a:ln>
              <a:solidFill>
                <a:prstClr val="white"/>
              </a:solidFill>
              <a:effectLst/>
              <a:uLnTx/>
              <a:uFillTx/>
            </a:endParaRPr>
          </a:p>
        </p:txBody>
      </p:sp>
    </p:spTree>
    <p:extLst>
      <p:ext uri="{BB962C8B-B14F-4D97-AF65-F5344CB8AC3E}">
        <p14:creationId xmlns:p14="http://schemas.microsoft.com/office/powerpoint/2010/main" val="89976476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2"/>
          <p:cNvSpPr txBox="1">
            <a:spLocks noChangeArrowheads="1"/>
          </p:cNvSpPr>
          <p:nvPr/>
        </p:nvSpPr>
        <p:spPr bwMode="auto">
          <a:xfrm>
            <a:off x="702527" y="795130"/>
            <a:ext cx="10894741" cy="1232453"/>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chor="ctr">
            <a:normAutofit fontScale="92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pt-BR" altLang="pt-BR" sz="3200" dirty="0">
                <a:solidFill>
                  <a:srgbClr val="002060"/>
                </a:solidFill>
                <a:latin typeface="Arial" panose="020B0604020202020204" pitchFamily="34" charset="0"/>
              </a:rPr>
              <a:t>Secretaria Federal de Controle Interno - </a:t>
            </a:r>
          </a:p>
          <a:p>
            <a:pPr algn="ctr"/>
            <a:r>
              <a:rPr lang="pt-BR" altLang="pt-BR" sz="3200" dirty="0">
                <a:solidFill>
                  <a:srgbClr val="002060"/>
                </a:solidFill>
                <a:latin typeface="Arial" panose="020B0604020202020204" pitchFamily="34" charset="0"/>
              </a:rPr>
              <a:t>Auditoria Interna Governamental do Poder Executivo Federal</a:t>
            </a:r>
          </a:p>
        </p:txBody>
      </p:sp>
      <p:graphicFrame>
        <p:nvGraphicFramePr>
          <p:cNvPr id="3" name="Diagrama 2"/>
          <p:cNvGraphicFramePr/>
          <p:nvPr>
            <p:extLst>
              <p:ext uri="{D42A27DB-BD31-4B8C-83A1-F6EECF244321}">
                <p14:modId xmlns:p14="http://schemas.microsoft.com/office/powerpoint/2010/main" val="1185376122"/>
              </p:ext>
            </p:extLst>
          </p:nvPr>
        </p:nvGraphicFramePr>
        <p:xfrm>
          <a:off x="627321" y="2206488"/>
          <a:ext cx="10772861" cy="451236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9" name="Chave Esquerda 8"/>
          <p:cNvSpPr/>
          <p:nvPr/>
        </p:nvSpPr>
        <p:spPr>
          <a:xfrm>
            <a:off x="1775637" y="2246243"/>
            <a:ext cx="435935" cy="4165190"/>
          </a:xfrm>
          <a:prstGeom prst="lef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pt-BR"/>
          </a:p>
        </p:txBody>
      </p:sp>
      <p:sp>
        <p:nvSpPr>
          <p:cNvPr id="10" name="CaixaDeTexto 9"/>
          <p:cNvSpPr txBox="1"/>
          <p:nvPr/>
        </p:nvSpPr>
        <p:spPr>
          <a:xfrm>
            <a:off x="350874" y="3935450"/>
            <a:ext cx="1233377" cy="369332"/>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pt-BR" dirty="0"/>
              <a:t>IN 03/2017</a:t>
            </a:r>
          </a:p>
        </p:txBody>
      </p:sp>
    </p:spTree>
    <p:extLst>
      <p:ext uri="{BB962C8B-B14F-4D97-AF65-F5344CB8AC3E}">
        <p14:creationId xmlns:p14="http://schemas.microsoft.com/office/powerpoint/2010/main" val="2103486123"/>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2"/>
          <p:cNvSpPr txBox="1">
            <a:spLocks noChangeArrowheads="1"/>
          </p:cNvSpPr>
          <p:nvPr/>
        </p:nvSpPr>
        <p:spPr bwMode="auto">
          <a:xfrm>
            <a:off x="992460" y="4006748"/>
            <a:ext cx="10075192" cy="18923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endParaRPr lang="pt-BR" altLang="pt-BR" sz="2800" dirty="0">
              <a:solidFill>
                <a:srgbClr val="002060"/>
              </a:solidFill>
              <a:latin typeface="Arial" panose="020B0604020202020204" pitchFamily="34" charset="0"/>
            </a:endParaRPr>
          </a:p>
        </p:txBody>
      </p:sp>
      <p:sp>
        <p:nvSpPr>
          <p:cNvPr id="8" name="Rectangle 2"/>
          <p:cNvSpPr txBox="1">
            <a:spLocks noChangeArrowheads="1"/>
          </p:cNvSpPr>
          <p:nvPr/>
        </p:nvSpPr>
        <p:spPr bwMode="auto">
          <a:xfrm>
            <a:off x="887722" y="1064676"/>
            <a:ext cx="10894741" cy="166695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just"/>
            <a:r>
              <a:rPr lang="pt-BR" sz="2000" dirty="0">
                <a:latin typeface="Calibri"/>
              </a:rPr>
              <a:t>Capacitação de servidores em órgãos e entidades do Poder Executivo Federal em matéria disciplinar</a:t>
            </a:r>
          </a:p>
        </p:txBody>
      </p:sp>
      <p:sp>
        <p:nvSpPr>
          <p:cNvPr id="4" name="Título 1"/>
          <p:cNvSpPr txBox="1">
            <a:spLocks/>
          </p:cNvSpPr>
          <p:nvPr/>
        </p:nvSpPr>
        <p:spPr>
          <a:xfrm>
            <a:off x="1930400" y="972272"/>
            <a:ext cx="7467600" cy="659757"/>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pt-BR" sz="3600" b="0" i="0" u="none" strike="noStrike" kern="1200" cap="none" spc="0" normalizeH="0" baseline="0" noProof="0" dirty="0">
                <a:ln>
                  <a:noFill/>
                </a:ln>
                <a:solidFill>
                  <a:srgbClr val="002060"/>
                </a:solidFill>
                <a:effectLst/>
                <a:uLnTx/>
                <a:uFillTx/>
                <a:latin typeface="Calibri Light"/>
                <a:ea typeface="+mj-ea"/>
                <a:cs typeface="+mj-cs"/>
              </a:rPr>
              <a:t>     Qualificação Técnica</a:t>
            </a:r>
          </a:p>
        </p:txBody>
      </p:sp>
      <p:pic>
        <p:nvPicPr>
          <p:cNvPr id="2" name="Imagem 1"/>
          <p:cNvPicPr>
            <a:picLocks noChangeAspect="1"/>
          </p:cNvPicPr>
          <p:nvPr/>
        </p:nvPicPr>
        <p:blipFill>
          <a:blip r:embed="rId2"/>
          <a:stretch>
            <a:fillRect/>
          </a:stretch>
        </p:blipFill>
        <p:spPr>
          <a:xfrm>
            <a:off x="2314937" y="2048136"/>
            <a:ext cx="7396221" cy="2963702"/>
          </a:xfrm>
          <a:prstGeom prst="rect">
            <a:avLst/>
          </a:prstGeom>
        </p:spPr>
      </p:pic>
      <p:sp>
        <p:nvSpPr>
          <p:cNvPr id="6" name="Caixa de Texto 2"/>
          <p:cNvSpPr txBox="1">
            <a:spLocks noChangeArrowheads="1"/>
          </p:cNvSpPr>
          <p:nvPr/>
        </p:nvSpPr>
        <p:spPr bwMode="auto">
          <a:xfrm>
            <a:off x="2430685" y="4893309"/>
            <a:ext cx="5231860" cy="303723"/>
          </a:xfrm>
          <a:prstGeom prst="rect">
            <a:avLst/>
          </a:prstGeom>
          <a:solidFill>
            <a:srgbClr val="FFFFFF"/>
          </a:solidFill>
          <a:ln w="9525">
            <a:noFill/>
            <a:miter lim="800000"/>
            <a:headEnd/>
            <a:tailEnd/>
          </a:ln>
        </p:spPr>
        <p:txBody>
          <a:bodyPr rot="0" vert="horz" wrap="square" lIns="91440" tIns="45720" rIns="91440" bIns="45720" anchor="t" anchorCtr="0">
            <a:noAutofit/>
          </a:bodyPr>
          <a:lstStyle/>
          <a:p>
            <a:pPr>
              <a:lnSpc>
                <a:spcPct val="115000"/>
              </a:lnSpc>
              <a:spcAft>
                <a:spcPts val="1000"/>
              </a:spcAft>
            </a:pPr>
            <a:r>
              <a:rPr lang="pt-BR" sz="1600" dirty="0">
                <a:latin typeface="Candara"/>
                <a:ea typeface="Calibri"/>
                <a:cs typeface="Times New Roman"/>
              </a:rPr>
              <a:t>Número de servidores capacitados pela CRG</a:t>
            </a:r>
            <a:endParaRPr lang="pt-BR" sz="1600" dirty="0">
              <a:latin typeface="Calibri"/>
              <a:ea typeface="Calibri"/>
              <a:cs typeface="Times New Roman"/>
            </a:endParaRPr>
          </a:p>
        </p:txBody>
      </p:sp>
      <p:sp>
        <p:nvSpPr>
          <p:cNvPr id="9" name="CaixaDeTexto 8"/>
          <p:cNvSpPr txBox="1"/>
          <p:nvPr/>
        </p:nvSpPr>
        <p:spPr>
          <a:xfrm>
            <a:off x="2165350" y="5653733"/>
            <a:ext cx="8191500" cy="461665"/>
          </a:xfrm>
          <a:prstGeom prst="rect">
            <a:avLst/>
          </a:prstGeom>
          <a:solidFill>
            <a:srgbClr val="4472C4">
              <a:lumMod val="50000"/>
            </a:srgbClr>
          </a:solid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pt-BR" sz="2400" b="1" i="0" u="none" strike="noStrike" kern="0" cap="none" spc="0" normalizeH="0" baseline="0" noProof="0" dirty="0">
                <a:ln>
                  <a:noFill/>
                </a:ln>
                <a:solidFill>
                  <a:prstClr val="white"/>
                </a:solidFill>
                <a:effectLst/>
                <a:uLnTx/>
                <a:uFillTx/>
              </a:rPr>
              <a:t>15,4 mil </a:t>
            </a:r>
            <a:r>
              <a:rPr kumimoji="0" lang="pt-BR" sz="2400" b="0" i="0" u="none" strike="noStrike" kern="0" cap="none" spc="0" normalizeH="0" baseline="0" noProof="0" dirty="0">
                <a:ln>
                  <a:noFill/>
                </a:ln>
                <a:solidFill>
                  <a:prstClr val="white"/>
                </a:solidFill>
                <a:effectLst/>
                <a:uLnTx/>
                <a:uFillTx/>
              </a:rPr>
              <a:t>servidores capacitados</a:t>
            </a:r>
          </a:p>
        </p:txBody>
      </p:sp>
    </p:spTree>
    <p:extLst>
      <p:ext uri="{BB962C8B-B14F-4D97-AF65-F5344CB8AC3E}">
        <p14:creationId xmlns:p14="http://schemas.microsoft.com/office/powerpoint/2010/main" val="2041596286"/>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2"/>
          <p:cNvSpPr txBox="1">
            <a:spLocks noChangeArrowheads="1"/>
          </p:cNvSpPr>
          <p:nvPr/>
        </p:nvSpPr>
        <p:spPr bwMode="auto">
          <a:xfrm>
            <a:off x="992460" y="4006748"/>
            <a:ext cx="10075192" cy="18923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endParaRPr lang="pt-BR" altLang="pt-BR" sz="2800" dirty="0">
              <a:solidFill>
                <a:srgbClr val="002060"/>
              </a:solidFill>
              <a:latin typeface="Arial" panose="020B0604020202020204" pitchFamily="34" charset="0"/>
            </a:endParaRPr>
          </a:p>
        </p:txBody>
      </p:sp>
      <p:sp>
        <p:nvSpPr>
          <p:cNvPr id="8" name="Rectangle 2"/>
          <p:cNvSpPr txBox="1">
            <a:spLocks noChangeArrowheads="1"/>
          </p:cNvSpPr>
          <p:nvPr/>
        </p:nvSpPr>
        <p:spPr bwMode="auto">
          <a:xfrm>
            <a:off x="702527" y="1226722"/>
            <a:ext cx="10894741" cy="2176236"/>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lvl="0">
              <a:lnSpc>
                <a:spcPct val="100000"/>
              </a:lnSpc>
              <a:spcBef>
                <a:spcPts val="0"/>
              </a:spcBef>
            </a:pPr>
            <a:endParaRPr lang="pt-BR" sz="2800" b="1" dirty="0">
              <a:solidFill>
                <a:prstClr val="black"/>
              </a:solidFill>
              <a:ea typeface="+mn-ea"/>
              <a:cs typeface="+mn-cs"/>
            </a:endParaRPr>
          </a:p>
          <a:p>
            <a:pPr lvl="0">
              <a:lnSpc>
                <a:spcPct val="100000"/>
              </a:lnSpc>
              <a:spcBef>
                <a:spcPts val="0"/>
              </a:spcBef>
            </a:pPr>
            <a:r>
              <a:rPr lang="pt-BR" sz="2800" b="1" dirty="0">
                <a:solidFill>
                  <a:prstClr val="black"/>
                </a:solidFill>
                <a:ea typeface="+mn-ea"/>
                <a:cs typeface="+mn-cs"/>
              </a:rPr>
              <a:t>Ações realizadas em 2017:</a:t>
            </a:r>
          </a:p>
          <a:p>
            <a:pPr lvl="0">
              <a:lnSpc>
                <a:spcPct val="100000"/>
              </a:lnSpc>
              <a:spcBef>
                <a:spcPts val="0"/>
              </a:spcBef>
            </a:pPr>
            <a:endParaRPr lang="pt-BR" sz="2800" b="1" dirty="0">
              <a:solidFill>
                <a:prstClr val="black"/>
              </a:solidFill>
              <a:ea typeface="+mn-ea"/>
              <a:cs typeface="+mn-cs"/>
            </a:endParaRPr>
          </a:p>
        </p:txBody>
      </p:sp>
      <p:pic>
        <p:nvPicPr>
          <p:cNvPr id="2" name="Imagem 1"/>
          <p:cNvPicPr>
            <a:picLocks noChangeAspect="1"/>
          </p:cNvPicPr>
          <p:nvPr/>
        </p:nvPicPr>
        <p:blipFill>
          <a:blip r:embed="rId2"/>
          <a:stretch>
            <a:fillRect/>
          </a:stretch>
        </p:blipFill>
        <p:spPr>
          <a:xfrm>
            <a:off x="1966351" y="821804"/>
            <a:ext cx="7888908" cy="1354238"/>
          </a:xfrm>
          <a:prstGeom prst="rect">
            <a:avLst/>
          </a:prstGeom>
        </p:spPr>
      </p:pic>
      <p:grpSp>
        <p:nvGrpSpPr>
          <p:cNvPr id="5" name="Grupo 7"/>
          <p:cNvGrpSpPr/>
          <p:nvPr/>
        </p:nvGrpSpPr>
        <p:grpSpPr>
          <a:xfrm>
            <a:off x="879675" y="2349660"/>
            <a:ext cx="9977377" cy="4508339"/>
            <a:chOff x="-461800" y="-470999"/>
            <a:chExt cx="7367897" cy="1946994"/>
          </a:xfrm>
        </p:grpSpPr>
        <p:sp>
          <p:nvSpPr>
            <p:cNvPr id="6" name="Retângulo de cantos arredondados 8"/>
            <p:cNvSpPr/>
            <p:nvPr/>
          </p:nvSpPr>
          <p:spPr>
            <a:xfrm>
              <a:off x="-461800" y="-355908"/>
              <a:ext cx="7367897" cy="1692116"/>
            </a:xfrm>
            <a:prstGeom prst="roundRect">
              <a:avLst>
                <a:gd name="adj" fmla="val 10000"/>
              </a:avLst>
            </a:prstGeom>
            <a:solidFill>
              <a:srgbClr val="35938A"/>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9" name="Retângulo 8"/>
            <p:cNvSpPr/>
            <p:nvPr/>
          </p:nvSpPr>
          <p:spPr>
            <a:xfrm>
              <a:off x="-423018" y="-470999"/>
              <a:ext cx="7329115" cy="1946994"/>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91440" tIns="91440" rIns="91440" bIns="91440" numCol="1" spcCol="1270" anchor="ctr" anchorCtr="0">
              <a:noAutofit/>
            </a:bodyPr>
            <a:lstStyle/>
            <a:p>
              <a:pPr defTabSz="1066800">
                <a:lnSpc>
                  <a:spcPct val="90000"/>
                </a:lnSpc>
                <a:spcBef>
                  <a:spcPct val="0"/>
                </a:spcBef>
                <a:spcAft>
                  <a:spcPct val="35000"/>
                </a:spcAft>
              </a:pPr>
              <a:r>
                <a:rPr lang="pt-BR" sz="2000" dirty="0">
                  <a:solidFill>
                    <a:srgbClr val="C8EECA"/>
                  </a:solidFill>
                  <a:latin typeface="Candara" panose="020E0502030303020204" pitchFamily="34" charset="0"/>
                </a:rPr>
                <a:t>NORMATIZAÇÃO</a:t>
              </a:r>
            </a:p>
            <a:p>
              <a:pPr marL="342900" indent="-342900" algn="just" defTabSz="1066800">
                <a:lnSpc>
                  <a:spcPct val="90000"/>
                </a:lnSpc>
                <a:spcBef>
                  <a:spcPct val="0"/>
                </a:spcBef>
                <a:spcAft>
                  <a:spcPct val="35000"/>
                </a:spcAft>
                <a:buFont typeface="Arial" panose="020B0604020202020204" pitchFamily="34" charset="0"/>
                <a:buChar char="•"/>
              </a:pPr>
              <a:r>
                <a:rPr lang="pt-BR" sz="2000" dirty="0">
                  <a:solidFill>
                    <a:srgbClr val="C8EECA"/>
                  </a:solidFill>
                  <a:latin typeface="Candara" panose="020E0502030303020204" pitchFamily="34" charset="0"/>
                </a:rPr>
                <a:t>Regulamentação do Termo de Ajuste de Conduta (TAC) em procedimentos disciplinares no Poder Executivo Federal;</a:t>
              </a:r>
            </a:p>
            <a:p>
              <a:pPr marL="342900" indent="-342900" algn="just" defTabSz="1066800">
                <a:lnSpc>
                  <a:spcPct val="90000"/>
                </a:lnSpc>
                <a:spcBef>
                  <a:spcPct val="0"/>
                </a:spcBef>
                <a:spcAft>
                  <a:spcPct val="35000"/>
                </a:spcAft>
                <a:buFont typeface="Arial" panose="020B0604020202020204" pitchFamily="34" charset="0"/>
                <a:buChar char="•"/>
              </a:pPr>
              <a:r>
                <a:rPr lang="pt-BR" sz="2000" dirty="0">
                  <a:solidFill>
                    <a:srgbClr val="C8EECA"/>
                  </a:solidFill>
                  <a:latin typeface="Candara" panose="020E0502030303020204" pitchFamily="34" charset="0"/>
                </a:rPr>
                <a:t>Revisão da Portaria nº 910/2015 – aperfeiçoamento dos fluxos de PAR e IP;</a:t>
              </a:r>
            </a:p>
            <a:p>
              <a:pPr marL="342900" indent="-342900" algn="just" defTabSz="1066800">
                <a:lnSpc>
                  <a:spcPct val="90000"/>
                </a:lnSpc>
                <a:spcBef>
                  <a:spcPct val="0"/>
                </a:spcBef>
                <a:spcAft>
                  <a:spcPct val="35000"/>
                </a:spcAft>
                <a:buFont typeface="Arial" panose="020B0604020202020204" pitchFamily="34" charset="0"/>
                <a:buChar char="•"/>
              </a:pPr>
              <a:r>
                <a:rPr lang="pt-BR" sz="2000" dirty="0">
                  <a:solidFill>
                    <a:srgbClr val="C8EECA"/>
                  </a:solidFill>
                  <a:latin typeface="Candara" panose="020E0502030303020204" pitchFamily="34" charset="0"/>
                </a:rPr>
                <a:t>Cartilha de criação de corregedorias em municípios com minuta de decreto regulamentador da Lei nº 12.846/2013;</a:t>
              </a:r>
            </a:p>
            <a:p>
              <a:pPr marL="342900" indent="-342900" algn="just" defTabSz="1066800">
                <a:lnSpc>
                  <a:spcPct val="90000"/>
                </a:lnSpc>
                <a:spcBef>
                  <a:spcPct val="0"/>
                </a:spcBef>
                <a:spcAft>
                  <a:spcPct val="35000"/>
                </a:spcAft>
                <a:buFont typeface="Arial" panose="020B0604020202020204" pitchFamily="34" charset="0"/>
                <a:buChar char="•"/>
              </a:pPr>
              <a:r>
                <a:rPr lang="pt-BR" sz="2000" dirty="0">
                  <a:solidFill>
                    <a:srgbClr val="C8EECA"/>
                  </a:solidFill>
                  <a:latin typeface="Candara" panose="020E0502030303020204" pitchFamily="34" charset="0"/>
                </a:rPr>
                <a:t>Lançamento do sistema CGU-PJ, para supervisão dos processos de responsabilização de pessoas jurídicas;</a:t>
              </a:r>
            </a:p>
            <a:p>
              <a:pPr marL="342900" indent="-342900" algn="just" defTabSz="1066800">
                <a:lnSpc>
                  <a:spcPct val="90000"/>
                </a:lnSpc>
                <a:spcBef>
                  <a:spcPct val="0"/>
                </a:spcBef>
                <a:spcAft>
                  <a:spcPct val="35000"/>
                </a:spcAft>
                <a:buFont typeface="Arial" panose="020B0604020202020204" pitchFamily="34" charset="0"/>
                <a:buChar char="•"/>
              </a:pPr>
              <a:endParaRPr lang="pt-BR" sz="2000" dirty="0">
                <a:solidFill>
                  <a:srgbClr val="C8EECA"/>
                </a:solidFill>
                <a:latin typeface="Candara" panose="020E0502030303020204" pitchFamily="34" charset="0"/>
              </a:endParaRPr>
            </a:p>
          </p:txBody>
        </p:sp>
      </p:grpSp>
    </p:spTree>
    <p:extLst>
      <p:ext uri="{BB962C8B-B14F-4D97-AF65-F5344CB8AC3E}">
        <p14:creationId xmlns:p14="http://schemas.microsoft.com/office/powerpoint/2010/main" val="3106499056"/>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2"/>
          <p:cNvSpPr txBox="1">
            <a:spLocks noChangeArrowheads="1"/>
          </p:cNvSpPr>
          <p:nvPr/>
        </p:nvSpPr>
        <p:spPr bwMode="auto">
          <a:xfrm>
            <a:off x="992460" y="4006748"/>
            <a:ext cx="10075192" cy="18923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endParaRPr lang="pt-BR" altLang="pt-BR" sz="2800" dirty="0">
              <a:solidFill>
                <a:srgbClr val="002060"/>
              </a:solidFill>
              <a:latin typeface="Arial" panose="020B0604020202020204" pitchFamily="34" charset="0"/>
            </a:endParaRPr>
          </a:p>
        </p:txBody>
      </p:sp>
      <p:sp>
        <p:nvSpPr>
          <p:cNvPr id="8" name="Rectangle 2"/>
          <p:cNvSpPr txBox="1">
            <a:spLocks noChangeArrowheads="1"/>
          </p:cNvSpPr>
          <p:nvPr/>
        </p:nvSpPr>
        <p:spPr bwMode="auto">
          <a:xfrm>
            <a:off x="582685" y="1498922"/>
            <a:ext cx="11342615" cy="4304978"/>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lvl="0">
              <a:lnSpc>
                <a:spcPct val="100000"/>
              </a:lnSpc>
              <a:spcBef>
                <a:spcPts val="0"/>
              </a:spcBef>
            </a:pPr>
            <a:endParaRPr lang="pt-BR" sz="2800" b="1" dirty="0">
              <a:solidFill>
                <a:prstClr val="black"/>
              </a:solidFill>
              <a:ea typeface="+mn-ea"/>
              <a:cs typeface="+mn-cs"/>
            </a:endParaRPr>
          </a:p>
          <a:p>
            <a:pPr lvl="0">
              <a:lnSpc>
                <a:spcPct val="100000"/>
              </a:lnSpc>
              <a:spcBef>
                <a:spcPts val="0"/>
              </a:spcBef>
            </a:pPr>
            <a:r>
              <a:rPr lang="pt-BR" sz="4000" b="1" dirty="0">
                <a:solidFill>
                  <a:srgbClr val="002060"/>
                </a:solidFill>
                <a:ea typeface="+mn-ea"/>
                <a:cs typeface="+mn-cs"/>
              </a:rPr>
              <a:t>   </a:t>
            </a:r>
            <a:r>
              <a:rPr lang="pt-BR" sz="4000" b="1" dirty="0">
                <a:solidFill>
                  <a:srgbClr val="002060"/>
                </a:solidFill>
                <a:latin typeface="+mn-lt"/>
                <a:ea typeface="+mn-ea"/>
                <a:cs typeface="+mn-cs"/>
              </a:rPr>
              <a:t>Diretoria de Pesquisas e Informações Estratégicas -     </a:t>
            </a:r>
          </a:p>
          <a:p>
            <a:pPr lvl="0">
              <a:lnSpc>
                <a:spcPct val="100000"/>
              </a:lnSpc>
              <a:spcBef>
                <a:spcPts val="0"/>
              </a:spcBef>
            </a:pPr>
            <a:r>
              <a:rPr lang="pt-BR" sz="4000" b="1" dirty="0">
                <a:solidFill>
                  <a:srgbClr val="002060"/>
                </a:solidFill>
                <a:latin typeface="+mn-lt"/>
                <a:ea typeface="+mn-ea"/>
                <a:cs typeface="+mn-cs"/>
              </a:rPr>
              <a:t>                                          DIE </a:t>
            </a:r>
          </a:p>
        </p:txBody>
      </p:sp>
    </p:spTree>
    <p:extLst>
      <p:ext uri="{BB962C8B-B14F-4D97-AF65-F5344CB8AC3E}">
        <p14:creationId xmlns:p14="http://schemas.microsoft.com/office/powerpoint/2010/main" val="3864455528"/>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upo 3"/>
          <p:cNvGrpSpPr/>
          <p:nvPr/>
        </p:nvGrpSpPr>
        <p:grpSpPr>
          <a:xfrm>
            <a:off x="5341728" y="3390793"/>
            <a:ext cx="5085382" cy="2346573"/>
            <a:chOff x="566737" y="1514475"/>
            <a:chExt cx="8010525" cy="3829050"/>
          </a:xfrm>
        </p:grpSpPr>
        <p:pic>
          <p:nvPicPr>
            <p:cNvPr id="9" name="Imagem 8"/>
            <p:cNvPicPr>
              <a:picLocks noChangeAspect="1"/>
            </p:cNvPicPr>
            <p:nvPr/>
          </p:nvPicPr>
          <p:blipFill>
            <a:blip r:embed="rId2"/>
            <a:stretch>
              <a:fillRect/>
            </a:stretch>
          </p:blipFill>
          <p:spPr>
            <a:xfrm>
              <a:off x="566737" y="1514475"/>
              <a:ext cx="8010525" cy="3829050"/>
            </a:xfrm>
            <a:prstGeom prst="rect">
              <a:avLst/>
            </a:prstGeom>
          </p:spPr>
        </p:pic>
        <p:sp>
          <p:nvSpPr>
            <p:cNvPr id="10" name="Retângulo 9"/>
            <p:cNvSpPr/>
            <p:nvPr/>
          </p:nvSpPr>
          <p:spPr bwMode="auto">
            <a:xfrm>
              <a:off x="7043132" y="3068960"/>
              <a:ext cx="576064" cy="864096"/>
            </a:xfrm>
            <a:prstGeom prst="rect">
              <a:avLst/>
            </a:prstGeom>
            <a:solidFill>
              <a:schemeClr val="bg1"/>
            </a:solid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lvl="0" indent="0" algn="l" defTabSz="449263" rtl="0" eaLnBrk="1" fontAlgn="base" latinLnBrk="0" hangingPunct="0">
                <a:lnSpc>
                  <a:spcPct val="93000"/>
                </a:lnSpc>
                <a:spcBef>
                  <a:spcPct val="0"/>
                </a:spcBef>
                <a:spcAft>
                  <a:spcPct val="0"/>
                </a:spcAft>
                <a:buClr>
                  <a:srgbClr val="000000"/>
                </a:buClr>
                <a:buSzPct val="100000"/>
                <a:buFont typeface="Times New Roman" pitchFamily="16" charset="0"/>
                <a:buNone/>
                <a:tabLst/>
                <a:defRPr/>
              </a:pPr>
              <a:endParaRPr kumimoji="0" lang="pt-BR" sz="1800" b="0" i="0" u="none" strike="noStrike" kern="1200" cap="none" spc="0" normalizeH="0" baseline="0" noProof="0">
                <a:ln>
                  <a:noFill/>
                </a:ln>
                <a:solidFill>
                  <a:prstClr val="black"/>
                </a:solidFill>
                <a:effectLst/>
                <a:uLnTx/>
                <a:uFillTx/>
                <a:latin typeface="Arial" charset="0"/>
                <a:ea typeface="+mn-ea"/>
                <a:cs typeface="+mn-cs"/>
              </a:endParaRPr>
            </a:p>
          </p:txBody>
        </p:sp>
      </p:grpSp>
      <p:pic>
        <p:nvPicPr>
          <p:cNvPr id="11" name="Imagem 10"/>
          <p:cNvPicPr>
            <a:picLocks noChangeAspect="1"/>
          </p:cNvPicPr>
          <p:nvPr/>
        </p:nvPicPr>
        <p:blipFill>
          <a:blip r:embed="rId3"/>
          <a:stretch>
            <a:fillRect/>
          </a:stretch>
        </p:blipFill>
        <p:spPr>
          <a:xfrm>
            <a:off x="1669320" y="5212201"/>
            <a:ext cx="4774109" cy="1622383"/>
          </a:xfrm>
          <a:prstGeom prst="rect">
            <a:avLst/>
          </a:prstGeom>
        </p:spPr>
      </p:pic>
      <p:pic>
        <p:nvPicPr>
          <p:cNvPr id="13" name="Imagem 12"/>
          <p:cNvPicPr>
            <a:picLocks noChangeAspect="1"/>
          </p:cNvPicPr>
          <p:nvPr/>
        </p:nvPicPr>
        <p:blipFill>
          <a:blip r:embed="rId4"/>
          <a:stretch>
            <a:fillRect/>
          </a:stretch>
        </p:blipFill>
        <p:spPr>
          <a:xfrm>
            <a:off x="1712592" y="1776886"/>
            <a:ext cx="4781264" cy="1673924"/>
          </a:xfrm>
          <a:prstGeom prst="rect">
            <a:avLst/>
          </a:prstGeom>
        </p:spPr>
      </p:pic>
      <p:sp>
        <p:nvSpPr>
          <p:cNvPr id="14" name="TextBox 3"/>
          <p:cNvSpPr txBox="1"/>
          <p:nvPr/>
        </p:nvSpPr>
        <p:spPr>
          <a:xfrm>
            <a:off x="1763791" y="1142396"/>
            <a:ext cx="8640959" cy="523220"/>
          </a:xfrm>
          <a:prstGeom prst="rect">
            <a:avLst/>
          </a:prstGeom>
          <a:gradFill rotWithShape="1">
            <a:gsLst>
              <a:gs pos="0">
                <a:srgbClr val="1B587C">
                  <a:shade val="51000"/>
                  <a:satMod val="130000"/>
                </a:srgbClr>
              </a:gs>
              <a:gs pos="80000">
                <a:srgbClr val="1B587C">
                  <a:shade val="93000"/>
                  <a:satMod val="130000"/>
                </a:srgbClr>
              </a:gs>
              <a:gs pos="100000">
                <a:srgbClr val="1B587C">
                  <a:shade val="94000"/>
                  <a:satMod val="135000"/>
                </a:srgbClr>
              </a:gs>
            </a:gsLst>
            <a:lin ang="16200000" scaled="0"/>
          </a:gradFill>
          <a:ln w="9525" cap="flat" cmpd="sng" algn="ctr">
            <a:solidFill>
              <a:srgbClr val="1B587C">
                <a:shade val="95000"/>
                <a:satMod val="105000"/>
              </a:srgbClr>
            </a:solidFill>
            <a:prstDash val="solid"/>
          </a:ln>
          <a:effectLst>
            <a:outerShdw blurRad="40000" dist="23000" dir="5400000" rotWithShape="0">
              <a:srgbClr val="000000">
                <a:alpha val="35000"/>
              </a:srgbClr>
            </a:outerShdw>
          </a:effectLst>
        </p:spPr>
        <p:txBody>
          <a:bodyPr wrap="square" rtlCol="0">
            <a:spAutoFit/>
          </a:bodyPr>
          <a:lstStyle/>
          <a:p>
            <a:pPr marL="0" marR="0" lvl="1" indent="0" algn="ctr" defTabSz="914400" rtl="0" eaLnBrk="0" fontAlgn="base" latinLnBrk="0" hangingPunct="0">
              <a:lnSpc>
                <a:spcPct val="100000"/>
              </a:lnSpc>
              <a:spcBef>
                <a:spcPct val="0"/>
              </a:spcBef>
              <a:spcAft>
                <a:spcPct val="0"/>
              </a:spcAft>
              <a:buClr>
                <a:srgbClr val="FFFFFF"/>
              </a:buClr>
              <a:buSzTx/>
              <a:buFont typeface="Verdana" pitchFamily="34"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kumimoji="0" lang="en-GB" sz="2800" b="0" i="0" u="none" strike="noStrike" kern="0" cap="none" spc="0" normalizeH="0" baseline="0" noProof="0" dirty="0" err="1">
                <a:ln>
                  <a:noFill/>
                </a:ln>
                <a:solidFill>
                  <a:prstClr val="white"/>
                </a:solidFill>
                <a:effectLst/>
                <a:uLnTx/>
                <a:uFillTx/>
                <a:latin typeface="Arial"/>
                <a:ea typeface="+mn-ea"/>
                <a:cs typeface="Lucida Sans Unicode"/>
              </a:rPr>
              <a:t>Rede</a:t>
            </a:r>
            <a:r>
              <a:rPr kumimoji="0" lang="en-GB" sz="2800" b="0" i="0" u="none" strike="noStrike" kern="0" cap="none" spc="0" normalizeH="0" baseline="0" noProof="0" dirty="0">
                <a:ln>
                  <a:noFill/>
                </a:ln>
                <a:solidFill>
                  <a:prstClr val="white"/>
                </a:solidFill>
                <a:effectLst/>
                <a:uLnTx/>
                <a:uFillTx/>
                <a:latin typeface="Arial"/>
                <a:ea typeface="+mn-ea"/>
                <a:cs typeface="Lucida Sans Unicode"/>
              </a:rPr>
              <a:t> ODP</a:t>
            </a:r>
            <a:endParaRPr kumimoji="0" lang="en-GB" sz="2800" b="0" i="1" u="none" strike="noStrike" kern="0" cap="none" spc="0" normalizeH="0" baseline="0" noProof="0" dirty="0">
              <a:ln>
                <a:noFill/>
              </a:ln>
              <a:solidFill>
                <a:prstClr val="white"/>
              </a:solidFill>
              <a:effectLst/>
              <a:uLnTx/>
              <a:uFillTx/>
              <a:latin typeface="Arial"/>
              <a:ea typeface="+mn-ea"/>
              <a:cs typeface="Lucida Sans Unicode"/>
            </a:endParaRPr>
          </a:p>
        </p:txBody>
      </p:sp>
    </p:spTree>
    <p:extLst>
      <p:ext uri="{BB962C8B-B14F-4D97-AF65-F5344CB8AC3E}">
        <p14:creationId xmlns:p14="http://schemas.microsoft.com/office/powerpoint/2010/main" val="959761737"/>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5"/>
          <p:cNvSpPr txBox="1"/>
          <p:nvPr/>
        </p:nvSpPr>
        <p:spPr>
          <a:xfrm>
            <a:off x="1968793" y="3943109"/>
            <a:ext cx="8278546" cy="1323439"/>
          </a:xfrm>
          <a:prstGeom prst="rect">
            <a:avLst/>
          </a:prstGeom>
          <a:gradFill rotWithShape="1">
            <a:gsLst>
              <a:gs pos="0">
                <a:srgbClr val="1B587C">
                  <a:tint val="50000"/>
                  <a:satMod val="300000"/>
                </a:srgbClr>
              </a:gs>
              <a:gs pos="35000">
                <a:srgbClr val="1B587C">
                  <a:tint val="37000"/>
                  <a:satMod val="300000"/>
                </a:srgbClr>
              </a:gs>
              <a:gs pos="100000">
                <a:srgbClr val="1B587C">
                  <a:tint val="15000"/>
                  <a:satMod val="350000"/>
                </a:srgbClr>
              </a:gs>
            </a:gsLst>
            <a:lin ang="16200000" scaled="1"/>
          </a:gradFill>
          <a:ln w="9525" cap="flat" cmpd="sng" algn="ctr">
            <a:solidFill>
              <a:srgbClr val="1B587C">
                <a:shade val="95000"/>
                <a:satMod val="105000"/>
              </a:srgbClr>
            </a:solidFill>
            <a:prstDash val="solid"/>
          </a:ln>
          <a:effectLst>
            <a:outerShdw blurRad="40000" dist="20000" dir="5400000" rotWithShape="0">
              <a:srgbClr val="000000">
                <a:alpha val="38000"/>
              </a:srgbClr>
            </a:outerShdw>
          </a:effectLst>
        </p:spPr>
        <p:txBody>
          <a:bodyPr wrap="square" rtlCol="0">
            <a:spAutoFit/>
          </a:bodyPr>
          <a:lstStyle/>
          <a:p>
            <a:pPr marL="0" marR="0" lvl="0" indent="0" algn="just" defTabSz="914400" rtl="0" eaLnBrk="1" fontAlgn="base" latinLnBrk="0" hangingPunct="1">
              <a:lnSpc>
                <a:spcPct val="100000"/>
              </a:lnSpc>
              <a:spcBef>
                <a:spcPct val="0"/>
              </a:spcBef>
              <a:spcAft>
                <a:spcPts val="1000"/>
              </a:spcAft>
              <a:buClrTx/>
              <a:buSzTx/>
              <a:buFont typeface="Wingdings" pitchFamily="2" charset="2"/>
              <a:buChar char="v"/>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defRPr/>
            </a:pPr>
            <a:r>
              <a:rPr kumimoji="0" lang="en-GB" sz="2000" b="1" i="0" u="none" strike="noStrike" kern="0" cap="none" spc="0" normalizeH="0" baseline="0" noProof="0" dirty="0">
                <a:ln>
                  <a:noFill/>
                </a:ln>
                <a:solidFill>
                  <a:prstClr val="black"/>
                </a:solidFill>
                <a:effectLst/>
                <a:uLnTx/>
                <a:uFillTx/>
                <a:latin typeface="Arial"/>
                <a:ea typeface="+mn-ea"/>
                <a:cs typeface="Lucida Sans Unicode"/>
              </a:rPr>
              <a:t> </a:t>
            </a:r>
            <a:r>
              <a:rPr kumimoji="0" lang="en-GB" sz="2000" b="1" i="0" u="none" strike="noStrike" kern="0" cap="none" spc="0" normalizeH="0" baseline="0" noProof="0" dirty="0" err="1">
                <a:ln>
                  <a:noFill/>
                </a:ln>
                <a:solidFill>
                  <a:prstClr val="black"/>
                </a:solidFill>
                <a:effectLst/>
                <a:uLnTx/>
                <a:uFillTx/>
                <a:latin typeface="Arial"/>
                <a:ea typeface="+mn-ea"/>
                <a:cs typeface="Lucida Sans Unicode"/>
              </a:rPr>
              <a:t>Objetivo</a:t>
            </a:r>
            <a:r>
              <a:rPr kumimoji="0" lang="en-GB" sz="2000" b="1" i="0" u="none" strike="noStrike" kern="0" cap="none" spc="0" normalizeH="0" baseline="0" noProof="0" dirty="0">
                <a:ln>
                  <a:noFill/>
                </a:ln>
                <a:solidFill>
                  <a:prstClr val="black"/>
                </a:solidFill>
                <a:effectLst/>
                <a:uLnTx/>
                <a:uFillTx/>
                <a:latin typeface="Arial"/>
                <a:ea typeface="+mn-ea"/>
                <a:cs typeface="Lucida Sans Unicode"/>
              </a:rPr>
              <a:t>: </a:t>
            </a:r>
            <a:r>
              <a:rPr kumimoji="0" lang="en-GB" sz="2000" b="0" i="0" u="none" strike="noStrike" kern="0" cap="none" spc="0" normalizeH="0" baseline="0" noProof="0" dirty="0" err="1">
                <a:ln>
                  <a:noFill/>
                </a:ln>
                <a:solidFill>
                  <a:prstClr val="black"/>
                </a:solidFill>
                <a:effectLst/>
                <a:uLnTx/>
                <a:uFillTx/>
                <a:latin typeface="Arial"/>
                <a:ea typeface="+mn-ea"/>
                <a:cs typeface="Lucida Sans Unicode"/>
              </a:rPr>
              <a:t>Disponibilizar</a:t>
            </a:r>
            <a:r>
              <a:rPr kumimoji="0" lang="en-GB" sz="2000" b="0" i="0" u="none" strike="noStrike" kern="0" cap="none" spc="0" normalizeH="0" baseline="0" noProof="0" dirty="0">
                <a:ln>
                  <a:noFill/>
                </a:ln>
                <a:solidFill>
                  <a:prstClr val="black"/>
                </a:solidFill>
                <a:effectLst/>
                <a:uLnTx/>
                <a:uFillTx/>
                <a:latin typeface="Arial"/>
                <a:ea typeface="+mn-ea"/>
                <a:cs typeface="Lucida Sans Unicode"/>
              </a:rPr>
              <a:t>, </a:t>
            </a:r>
            <a:r>
              <a:rPr kumimoji="0" lang="en-GB" sz="2000" b="0" i="0" u="none" strike="noStrike" kern="0" cap="none" spc="0" normalizeH="0" baseline="0" noProof="0" dirty="0" err="1">
                <a:ln>
                  <a:noFill/>
                </a:ln>
                <a:solidFill>
                  <a:prstClr val="black"/>
                </a:solidFill>
                <a:effectLst/>
                <a:uLnTx/>
                <a:uFillTx/>
                <a:latin typeface="Arial"/>
                <a:ea typeface="+mn-ea"/>
                <a:cs typeface="Lucida Sans Unicode"/>
              </a:rPr>
              <a:t>em</a:t>
            </a:r>
            <a:r>
              <a:rPr kumimoji="0" lang="en-GB" sz="2000" b="0" i="0" u="none" strike="noStrike" kern="0" cap="none" spc="0" normalizeH="0" baseline="0" noProof="0" dirty="0">
                <a:ln>
                  <a:noFill/>
                </a:ln>
                <a:solidFill>
                  <a:prstClr val="black"/>
                </a:solidFill>
                <a:effectLst/>
                <a:uLnTx/>
                <a:uFillTx/>
                <a:latin typeface="Arial"/>
                <a:ea typeface="+mn-ea"/>
                <a:cs typeface="Lucida Sans Unicode"/>
              </a:rPr>
              <a:t> </a:t>
            </a:r>
            <a:r>
              <a:rPr kumimoji="0" lang="en-GB" sz="2000" b="0" i="0" u="none" strike="noStrike" kern="0" cap="none" spc="0" normalizeH="0" baseline="0" noProof="0" dirty="0" err="1">
                <a:ln>
                  <a:noFill/>
                </a:ln>
                <a:solidFill>
                  <a:prstClr val="black"/>
                </a:solidFill>
                <a:effectLst/>
                <a:uLnTx/>
                <a:uFillTx/>
                <a:latin typeface="Arial"/>
                <a:ea typeface="+mn-ea"/>
                <a:cs typeface="Lucida Sans Unicode"/>
              </a:rPr>
              <a:t>rede</a:t>
            </a:r>
            <a:r>
              <a:rPr kumimoji="0" lang="en-GB" sz="2000" b="0" i="0" u="none" strike="noStrike" kern="0" cap="none" spc="0" normalizeH="0" baseline="0" noProof="0" dirty="0">
                <a:ln>
                  <a:noFill/>
                </a:ln>
                <a:solidFill>
                  <a:prstClr val="black"/>
                </a:solidFill>
                <a:effectLst/>
                <a:uLnTx/>
                <a:uFillTx/>
                <a:latin typeface="Arial"/>
                <a:ea typeface="+mn-ea"/>
                <a:cs typeface="Lucida Sans Unicode"/>
              </a:rPr>
              <a:t>, </a:t>
            </a:r>
            <a:r>
              <a:rPr kumimoji="0" lang="en-GB" sz="2000" b="0" i="0" u="none" strike="noStrike" kern="0" cap="none" spc="0" normalizeH="0" baseline="0" noProof="0" dirty="0" err="1">
                <a:ln>
                  <a:noFill/>
                </a:ln>
                <a:solidFill>
                  <a:prstClr val="black"/>
                </a:solidFill>
                <a:effectLst/>
                <a:uLnTx/>
                <a:uFillTx/>
                <a:latin typeface="Arial"/>
                <a:ea typeface="+mn-ea"/>
                <a:cs typeface="Lucida Sans Unicode"/>
              </a:rPr>
              <a:t>informações</a:t>
            </a:r>
            <a:r>
              <a:rPr kumimoji="0" lang="en-GB" sz="2000" b="0" i="0" u="none" strike="noStrike" kern="0" cap="none" spc="0" normalizeH="0" baseline="0" noProof="0" dirty="0">
                <a:ln>
                  <a:noFill/>
                </a:ln>
                <a:solidFill>
                  <a:prstClr val="black"/>
                </a:solidFill>
                <a:effectLst/>
                <a:uLnTx/>
                <a:uFillTx/>
                <a:latin typeface="Arial"/>
                <a:ea typeface="+mn-ea"/>
                <a:cs typeface="Lucida Sans Unicode"/>
              </a:rPr>
              <a:t>, </a:t>
            </a:r>
            <a:r>
              <a:rPr kumimoji="0" lang="en-GB" sz="2000" b="0" i="0" u="none" strike="noStrike" kern="0" cap="none" spc="0" normalizeH="0" baseline="0" noProof="0" dirty="0" err="1">
                <a:ln>
                  <a:noFill/>
                </a:ln>
                <a:solidFill>
                  <a:prstClr val="black"/>
                </a:solidFill>
                <a:effectLst/>
                <a:uLnTx/>
                <a:uFillTx/>
                <a:latin typeface="Arial"/>
                <a:ea typeface="+mn-ea"/>
                <a:cs typeface="Lucida Sans Unicode"/>
              </a:rPr>
              <a:t>indicadores</a:t>
            </a:r>
            <a:r>
              <a:rPr kumimoji="0" lang="en-GB" sz="2000" b="0" i="0" u="none" strike="noStrike" kern="0" cap="none" spc="0" normalizeH="0" baseline="0" noProof="0" dirty="0">
                <a:ln>
                  <a:noFill/>
                </a:ln>
                <a:solidFill>
                  <a:prstClr val="black"/>
                </a:solidFill>
                <a:effectLst/>
                <a:uLnTx/>
                <a:uFillTx/>
                <a:latin typeface="Arial"/>
                <a:ea typeface="+mn-ea"/>
                <a:cs typeface="Lucida Sans Unicode"/>
              </a:rPr>
              <a:t> </a:t>
            </a:r>
            <a:r>
              <a:rPr kumimoji="0" lang="en-GB" sz="2000" b="0" i="0" u="none" strike="noStrike" kern="0" cap="none" spc="0" normalizeH="0" baseline="0" noProof="0" dirty="0" err="1">
                <a:ln>
                  <a:noFill/>
                </a:ln>
                <a:solidFill>
                  <a:prstClr val="black"/>
                </a:solidFill>
                <a:effectLst/>
                <a:uLnTx/>
                <a:uFillTx/>
                <a:latin typeface="Arial"/>
                <a:ea typeface="+mn-ea"/>
                <a:cs typeface="Lucida Sans Unicode"/>
              </a:rPr>
              <a:t>gerenciais</a:t>
            </a:r>
            <a:r>
              <a:rPr kumimoji="0" lang="en-GB" sz="2000" b="0" i="0" u="none" strike="noStrike" kern="0" cap="none" spc="0" normalizeH="0" baseline="0" noProof="0" dirty="0">
                <a:ln>
                  <a:noFill/>
                </a:ln>
                <a:solidFill>
                  <a:prstClr val="black"/>
                </a:solidFill>
                <a:effectLst/>
                <a:uLnTx/>
                <a:uFillTx/>
                <a:latin typeface="Arial"/>
                <a:ea typeface="+mn-ea"/>
                <a:cs typeface="Lucida Sans Unicode"/>
              </a:rPr>
              <a:t> de </a:t>
            </a:r>
            <a:r>
              <a:rPr kumimoji="0" lang="en-GB" sz="2000" b="0" i="0" u="none" strike="noStrike" kern="0" cap="none" spc="0" normalizeH="0" baseline="0" noProof="0" dirty="0" err="1">
                <a:ln>
                  <a:noFill/>
                </a:ln>
                <a:solidFill>
                  <a:prstClr val="black"/>
                </a:solidFill>
                <a:effectLst/>
                <a:uLnTx/>
                <a:uFillTx/>
                <a:latin typeface="Arial"/>
                <a:ea typeface="+mn-ea"/>
                <a:cs typeface="Lucida Sans Unicode"/>
              </a:rPr>
              <a:t>desempenho</a:t>
            </a:r>
            <a:r>
              <a:rPr kumimoji="0" lang="en-GB" sz="2000" b="0" i="0" u="none" strike="noStrike" kern="0" cap="none" spc="0" normalizeH="0" baseline="0" noProof="0" dirty="0">
                <a:ln>
                  <a:noFill/>
                </a:ln>
                <a:solidFill>
                  <a:prstClr val="black"/>
                </a:solidFill>
                <a:effectLst/>
                <a:uLnTx/>
                <a:uFillTx/>
                <a:latin typeface="Arial"/>
                <a:ea typeface="+mn-ea"/>
                <a:cs typeface="Lucida Sans Unicode"/>
              </a:rPr>
              <a:t> e </a:t>
            </a:r>
            <a:r>
              <a:rPr kumimoji="0" lang="en-GB" sz="2000" b="0" i="0" u="none" strike="noStrike" kern="0" cap="none" spc="0" normalizeH="0" baseline="0" noProof="0" dirty="0" err="1">
                <a:ln>
                  <a:noFill/>
                </a:ln>
                <a:solidFill>
                  <a:prstClr val="black"/>
                </a:solidFill>
                <a:effectLst/>
                <a:uLnTx/>
                <a:uFillTx/>
                <a:latin typeface="Arial"/>
                <a:ea typeface="+mn-ea"/>
                <a:cs typeface="Lucida Sans Unicode"/>
              </a:rPr>
              <a:t>identificação</a:t>
            </a:r>
            <a:r>
              <a:rPr kumimoji="0" lang="en-GB" sz="2000" b="0" i="0" u="none" strike="noStrike" kern="0" cap="none" spc="0" normalizeH="0" baseline="0" noProof="0" dirty="0">
                <a:ln>
                  <a:noFill/>
                </a:ln>
                <a:solidFill>
                  <a:prstClr val="black"/>
                </a:solidFill>
                <a:effectLst/>
                <a:uLnTx/>
                <a:uFillTx/>
                <a:latin typeface="Arial"/>
                <a:ea typeface="+mn-ea"/>
                <a:cs typeface="Lucida Sans Unicode"/>
              </a:rPr>
              <a:t> de </a:t>
            </a:r>
            <a:r>
              <a:rPr kumimoji="0" lang="en-GB" sz="2000" b="0" i="0" u="none" strike="noStrike" kern="0" cap="none" spc="0" normalizeH="0" baseline="0" noProof="0" dirty="0" err="1">
                <a:ln>
                  <a:noFill/>
                </a:ln>
                <a:solidFill>
                  <a:prstClr val="black"/>
                </a:solidFill>
                <a:effectLst/>
                <a:uLnTx/>
                <a:uFillTx/>
                <a:latin typeface="Arial"/>
                <a:ea typeface="+mn-ea"/>
                <a:cs typeface="Lucida Sans Unicode"/>
              </a:rPr>
              <a:t>situações</a:t>
            </a:r>
            <a:r>
              <a:rPr kumimoji="0" lang="en-GB" sz="2000" b="0" i="0" u="none" strike="noStrike" kern="0" cap="none" spc="0" normalizeH="0" baseline="0" noProof="0" dirty="0">
                <a:ln>
                  <a:noFill/>
                </a:ln>
                <a:solidFill>
                  <a:prstClr val="black"/>
                </a:solidFill>
                <a:effectLst/>
                <a:uLnTx/>
                <a:uFillTx/>
                <a:latin typeface="Arial"/>
                <a:ea typeface="+mn-ea"/>
                <a:cs typeface="Lucida Sans Unicode"/>
              </a:rPr>
              <a:t> </a:t>
            </a:r>
            <a:r>
              <a:rPr kumimoji="0" lang="en-GB" sz="2000" b="0" i="0" u="none" strike="noStrike" kern="0" cap="none" spc="0" normalizeH="0" baseline="0" noProof="0" dirty="0" err="1">
                <a:ln>
                  <a:noFill/>
                </a:ln>
                <a:solidFill>
                  <a:prstClr val="black"/>
                </a:solidFill>
                <a:effectLst/>
                <a:uLnTx/>
                <a:uFillTx/>
                <a:latin typeface="Arial"/>
                <a:ea typeface="+mn-ea"/>
                <a:cs typeface="Lucida Sans Unicode"/>
              </a:rPr>
              <a:t>atípicas</a:t>
            </a:r>
            <a:r>
              <a:rPr kumimoji="0" lang="en-GB" sz="2000" b="0" i="0" u="none" strike="noStrike" kern="0" cap="none" spc="0" normalizeH="0" baseline="0" noProof="0" dirty="0">
                <a:ln>
                  <a:noFill/>
                </a:ln>
                <a:solidFill>
                  <a:prstClr val="black"/>
                </a:solidFill>
                <a:effectLst/>
                <a:uLnTx/>
                <a:uFillTx/>
                <a:latin typeface="Arial"/>
                <a:ea typeface="+mn-ea"/>
                <a:cs typeface="Lucida Sans Unicode"/>
              </a:rPr>
              <a:t> </a:t>
            </a:r>
            <a:r>
              <a:rPr kumimoji="0" lang="en-GB" sz="2000" b="0" i="0" u="none" strike="noStrike" kern="0" cap="none" spc="0" normalizeH="0" baseline="0" noProof="0" dirty="0" err="1">
                <a:ln>
                  <a:noFill/>
                </a:ln>
                <a:solidFill>
                  <a:prstClr val="black"/>
                </a:solidFill>
                <a:effectLst/>
                <a:uLnTx/>
                <a:uFillTx/>
                <a:latin typeface="Arial"/>
                <a:ea typeface="+mn-ea"/>
                <a:cs typeface="Lucida Sans Unicode"/>
              </a:rPr>
              <a:t>ocorridas</a:t>
            </a:r>
            <a:r>
              <a:rPr kumimoji="0" lang="en-GB" sz="2000" b="0" i="0" u="none" strike="noStrike" kern="0" cap="none" spc="0" normalizeH="0" baseline="0" noProof="0" dirty="0">
                <a:ln>
                  <a:noFill/>
                </a:ln>
                <a:solidFill>
                  <a:prstClr val="black"/>
                </a:solidFill>
                <a:effectLst/>
                <a:uLnTx/>
                <a:uFillTx/>
                <a:latin typeface="Arial"/>
                <a:ea typeface="+mn-ea"/>
                <a:cs typeface="Lucida Sans Unicode"/>
              </a:rPr>
              <a:t> </a:t>
            </a:r>
            <a:r>
              <a:rPr kumimoji="0" lang="en-GB" sz="2000" b="0" i="0" u="none" strike="noStrike" kern="0" cap="none" spc="0" normalizeH="0" baseline="0" noProof="0" dirty="0" err="1">
                <a:ln>
                  <a:noFill/>
                </a:ln>
                <a:solidFill>
                  <a:prstClr val="black"/>
                </a:solidFill>
                <a:effectLst/>
                <a:uLnTx/>
                <a:uFillTx/>
                <a:latin typeface="Arial"/>
                <a:ea typeface="+mn-ea"/>
                <a:cs typeface="Lucida Sans Unicode"/>
              </a:rPr>
              <a:t>na</a:t>
            </a:r>
            <a:r>
              <a:rPr kumimoji="0" lang="en-GB" sz="2000" b="0" i="0" u="none" strike="noStrike" kern="0" cap="none" spc="0" normalizeH="0" baseline="0" noProof="0" dirty="0">
                <a:ln>
                  <a:noFill/>
                </a:ln>
                <a:solidFill>
                  <a:prstClr val="black"/>
                </a:solidFill>
                <a:effectLst/>
                <a:uLnTx/>
                <a:uFillTx/>
                <a:latin typeface="Arial"/>
                <a:ea typeface="+mn-ea"/>
                <a:cs typeface="Lucida Sans Unicode"/>
              </a:rPr>
              <a:t> </a:t>
            </a:r>
            <a:r>
              <a:rPr kumimoji="0" lang="en-GB" sz="2000" b="0" i="0" u="none" strike="noStrike" kern="0" cap="none" spc="0" normalizeH="0" baseline="0" noProof="0" dirty="0" err="1">
                <a:ln>
                  <a:noFill/>
                </a:ln>
                <a:solidFill>
                  <a:prstClr val="black"/>
                </a:solidFill>
                <a:effectLst/>
                <a:uLnTx/>
                <a:uFillTx/>
                <a:latin typeface="Arial"/>
                <a:ea typeface="+mn-ea"/>
                <a:cs typeface="Lucida Sans Unicode"/>
              </a:rPr>
              <a:t>execução</a:t>
            </a:r>
            <a:r>
              <a:rPr kumimoji="0" lang="en-GB" sz="2000" b="0" i="0" u="none" strike="noStrike" kern="0" cap="none" spc="0" normalizeH="0" baseline="0" noProof="0" dirty="0">
                <a:ln>
                  <a:noFill/>
                </a:ln>
                <a:solidFill>
                  <a:prstClr val="black"/>
                </a:solidFill>
                <a:effectLst/>
                <a:uLnTx/>
                <a:uFillTx/>
                <a:latin typeface="Arial"/>
                <a:ea typeface="+mn-ea"/>
                <a:cs typeface="Lucida Sans Unicode"/>
              </a:rPr>
              <a:t> dos </a:t>
            </a:r>
            <a:r>
              <a:rPr kumimoji="0" lang="en-GB" sz="2000" b="0" i="0" u="none" strike="noStrike" kern="0" cap="none" spc="0" normalizeH="0" baseline="0" noProof="0" dirty="0" err="1">
                <a:ln>
                  <a:noFill/>
                </a:ln>
                <a:solidFill>
                  <a:prstClr val="black"/>
                </a:solidFill>
                <a:effectLst/>
                <a:uLnTx/>
                <a:uFillTx/>
                <a:latin typeface="Arial"/>
                <a:ea typeface="+mn-ea"/>
                <a:cs typeface="Lucida Sans Unicode"/>
              </a:rPr>
              <a:t>gastos</a:t>
            </a:r>
            <a:r>
              <a:rPr kumimoji="0" lang="en-GB" sz="2000" b="0" i="0" u="none" strike="noStrike" kern="0" cap="none" spc="0" normalizeH="0" baseline="0" noProof="0" dirty="0">
                <a:ln>
                  <a:noFill/>
                </a:ln>
                <a:solidFill>
                  <a:prstClr val="black"/>
                </a:solidFill>
                <a:effectLst/>
                <a:uLnTx/>
                <a:uFillTx/>
                <a:latin typeface="Arial"/>
                <a:ea typeface="+mn-ea"/>
                <a:cs typeface="Lucida Sans Unicode"/>
              </a:rPr>
              <a:t> </a:t>
            </a:r>
            <a:r>
              <a:rPr kumimoji="0" lang="en-GB" sz="2000" b="0" i="0" u="none" strike="noStrike" kern="0" cap="none" spc="0" normalizeH="0" baseline="0" noProof="0" dirty="0" err="1">
                <a:ln>
                  <a:noFill/>
                </a:ln>
                <a:solidFill>
                  <a:prstClr val="black"/>
                </a:solidFill>
                <a:effectLst/>
                <a:uLnTx/>
                <a:uFillTx/>
                <a:latin typeface="Arial"/>
                <a:ea typeface="+mn-ea"/>
                <a:cs typeface="Lucida Sans Unicode"/>
              </a:rPr>
              <a:t>públicos</a:t>
            </a:r>
            <a:r>
              <a:rPr kumimoji="0" lang="en-GB" sz="2000" b="0" i="0" u="none" strike="noStrike" kern="0" cap="none" spc="0" normalizeH="0" baseline="0" noProof="0" dirty="0">
                <a:ln>
                  <a:noFill/>
                </a:ln>
                <a:solidFill>
                  <a:prstClr val="black"/>
                </a:solidFill>
                <a:effectLst/>
                <a:uLnTx/>
                <a:uFillTx/>
                <a:latin typeface="Arial"/>
                <a:ea typeface="+mn-ea"/>
                <a:cs typeface="Lucida Sans Unicode"/>
              </a:rPr>
              <a:t>, </a:t>
            </a:r>
            <a:r>
              <a:rPr kumimoji="0" lang="en-GB" sz="2000" b="0" i="0" u="none" strike="noStrike" kern="0" cap="none" spc="0" normalizeH="0" baseline="0" noProof="0" dirty="0" err="1">
                <a:ln>
                  <a:noFill/>
                </a:ln>
                <a:solidFill>
                  <a:prstClr val="black"/>
                </a:solidFill>
                <a:effectLst/>
                <a:uLnTx/>
                <a:uFillTx/>
                <a:latin typeface="Arial"/>
                <a:ea typeface="+mn-ea"/>
                <a:cs typeface="Lucida Sans Unicode"/>
              </a:rPr>
              <a:t>contribuindo</a:t>
            </a:r>
            <a:r>
              <a:rPr kumimoji="0" lang="en-GB" sz="2000" b="0" i="0" u="none" strike="noStrike" kern="0" cap="none" spc="0" normalizeH="0" baseline="0" noProof="0" dirty="0">
                <a:ln>
                  <a:noFill/>
                </a:ln>
                <a:solidFill>
                  <a:prstClr val="black"/>
                </a:solidFill>
                <a:effectLst/>
                <a:uLnTx/>
                <a:uFillTx/>
                <a:latin typeface="Arial"/>
                <a:ea typeface="+mn-ea"/>
                <a:cs typeface="Lucida Sans Unicode"/>
              </a:rPr>
              <a:t> para </a:t>
            </a:r>
            <a:r>
              <a:rPr kumimoji="0" lang="en-GB" sz="2000" b="0" i="0" u="none" strike="noStrike" kern="0" cap="none" spc="0" normalizeH="0" baseline="0" noProof="0" dirty="0" err="1">
                <a:ln>
                  <a:noFill/>
                </a:ln>
                <a:solidFill>
                  <a:prstClr val="black"/>
                </a:solidFill>
                <a:effectLst/>
                <a:uLnTx/>
                <a:uFillTx/>
                <a:latin typeface="Arial"/>
                <a:ea typeface="+mn-ea"/>
                <a:cs typeface="Lucida Sans Unicode"/>
              </a:rPr>
              <a:t>uma</a:t>
            </a:r>
            <a:r>
              <a:rPr kumimoji="0" lang="en-GB" sz="2000" b="0" i="0" u="none" strike="noStrike" kern="0" cap="none" spc="0" normalizeH="0" baseline="0" noProof="0" dirty="0">
                <a:ln>
                  <a:noFill/>
                </a:ln>
                <a:solidFill>
                  <a:prstClr val="black"/>
                </a:solidFill>
                <a:effectLst/>
                <a:uLnTx/>
                <a:uFillTx/>
                <a:latin typeface="Arial"/>
                <a:ea typeface="+mn-ea"/>
                <a:cs typeface="Lucida Sans Unicode"/>
              </a:rPr>
              <a:t> </a:t>
            </a:r>
            <a:r>
              <a:rPr kumimoji="0" lang="en-GB" sz="2000" b="0" i="0" u="none" strike="noStrike" kern="0" cap="none" spc="0" normalizeH="0" baseline="0" noProof="0" dirty="0" err="1">
                <a:ln>
                  <a:noFill/>
                </a:ln>
                <a:solidFill>
                  <a:prstClr val="black"/>
                </a:solidFill>
                <a:effectLst/>
                <a:uLnTx/>
                <a:uFillTx/>
                <a:latin typeface="Arial"/>
                <a:ea typeface="+mn-ea"/>
                <a:cs typeface="Lucida Sans Unicode"/>
              </a:rPr>
              <a:t>melhor</a:t>
            </a:r>
            <a:r>
              <a:rPr kumimoji="0" lang="en-GB" sz="2000" b="0" i="0" u="none" strike="noStrike" kern="0" cap="none" spc="0" normalizeH="0" baseline="0" noProof="0" dirty="0">
                <a:ln>
                  <a:noFill/>
                </a:ln>
                <a:solidFill>
                  <a:prstClr val="black"/>
                </a:solidFill>
                <a:effectLst/>
                <a:uLnTx/>
                <a:uFillTx/>
                <a:latin typeface="Arial"/>
                <a:ea typeface="+mn-ea"/>
                <a:cs typeface="Lucida Sans Unicode"/>
              </a:rPr>
              <a:t> </a:t>
            </a:r>
            <a:r>
              <a:rPr kumimoji="0" lang="en-GB" sz="2000" b="0" i="0" u="none" strike="noStrike" kern="0" cap="none" spc="0" normalizeH="0" baseline="0" noProof="0" dirty="0" err="1">
                <a:ln>
                  <a:noFill/>
                </a:ln>
                <a:solidFill>
                  <a:prstClr val="black"/>
                </a:solidFill>
                <a:effectLst/>
                <a:uLnTx/>
                <a:uFillTx/>
                <a:latin typeface="Arial"/>
                <a:ea typeface="+mn-ea"/>
                <a:cs typeface="Lucida Sans Unicode"/>
              </a:rPr>
              <a:t>gestão</a:t>
            </a:r>
            <a:r>
              <a:rPr kumimoji="0" lang="en-GB" sz="2000" b="0" i="0" u="none" strike="noStrike" kern="0" cap="none" spc="0" normalizeH="0" baseline="0" noProof="0" dirty="0">
                <a:ln>
                  <a:noFill/>
                </a:ln>
                <a:solidFill>
                  <a:prstClr val="black"/>
                </a:solidFill>
                <a:effectLst/>
                <a:uLnTx/>
                <a:uFillTx/>
                <a:latin typeface="Arial"/>
                <a:ea typeface="+mn-ea"/>
                <a:cs typeface="Lucida Sans Unicode"/>
              </a:rPr>
              <a:t> e </a:t>
            </a:r>
            <a:r>
              <a:rPr kumimoji="0" lang="en-GB" sz="2000" b="0" i="0" u="none" strike="noStrike" kern="0" cap="none" spc="0" normalizeH="0" baseline="0" noProof="0" dirty="0" err="1">
                <a:ln>
                  <a:noFill/>
                </a:ln>
                <a:solidFill>
                  <a:prstClr val="black"/>
                </a:solidFill>
                <a:effectLst/>
                <a:uLnTx/>
                <a:uFillTx/>
                <a:latin typeface="Arial"/>
                <a:ea typeface="+mn-ea"/>
                <a:cs typeface="Lucida Sans Unicode"/>
              </a:rPr>
              <a:t>monitoramento</a:t>
            </a:r>
            <a:r>
              <a:rPr kumimoji="0" lang="en-GB" sz="2000" b="0" i="0" u="none" strike="noStrike" kern="0" cap="none" spc="0" normalizeH="0" baseline="0" noProof="0" dirty="0">
                <a:ln>
                  <a:noFill/>
                </a:ln>
                <a:solidFill>
                  <a:prstClr val="black"/>
                </a:solidFill>
                <a:effectLst/>
                <a:uLnTx/>
                <a:uFillTx/>
                <a:latin typeface="Arial"/>
                <a:ea typeface="+mn-ea"/>
                <a:cs typeface="Lucida Sans Unicode"/>
              </a:rPr>
              <a:t> dos </a:t>
            </a:r>
            <a:r>
              <a:rPr kumimoji="0" lang="en-GB" sz="2000" b="0" i="0" u="none" strike="noStrike" kern="0" cap="none" spc="0" normalizeH="0" baseline="0" noProof="0" dirty="0" err="1">
                <a:ln>
                  <a:noFill/>
                </a:ln>
                <a:solidFill>
                  <a:prstClr val="black"/>
                </a:solidFill>
                <a:effectLst/>
                <a:uLnTx/>
                <a:uFillTx/>
                <a:latin typeface="Arial"/>
                <a:ea typeface="+mn-ea"/>
                <a:cs typeface="Lucida Sans Unicode"/>
              </a:rPr>
              <a:t>recursos</a:t>
            </a:r>
            <a:r>
              <a:rPr kumimoji="0" lang="en-GB" sz="2000" b="0" i="0" u="none" strike="noStrike" kern="0" cap="none" spc="0" normalizeH="0" baseline="0" noProof="0" dirty="0">
                <a:ln>
                  <a:noFill/>
                </a:ln>
                <a:solidFill>
                  <a:prstClr val="black"/>
                </a:solidFill>
                <a:effectLst/>
                <a:uLnTx/>
                <a:uFillTx/>
                <a:latin typeface="Arial"/>
                <a:ea typeface="+mn-ea"/>
                <a:cs typeface="Lucida Sans Unicode"/>
              </a:rPr>
              <a:t> </a:t>
            </a:r>
            <a:r>
              <a:rPr kumimoji="0" lang="en-GB" sz="2000" b="0" i="0" u="none" strike="noStrike" kern="0" cap="none" spc="0" normalizeH="0" baseline="0" noProof="0" dirty="0" err="1">
                <a:ln>
                  <a:noFill/>
                </a:ln>
                <a:solidFill>
                  <a:prstClr val="black"/>
                </a:solidFill>
                <a:effectLst/>
                <a:uLnTx/>
                <a:uFillTx/>
                <a:latin typeface="Arial"/>
                <a:ea typeface="+mn-ea"/>
                <a:cs typeface="Lucida Sans Unicode"/>
              </a:rPr>
              <a:t>governamentais</a:t>
            </a:r>
            <a:r>
              <a:rPr kumimoji="0" lang="en-GB" sz="2000" b="0" i="0" u="none" strike="noStrike" kern="0" cap="none" spc="0" normalizeH="0" baseline="0" noProof="0" dirty="0">
                <a:ln>
                  <a:noFill/>
                </a:ln>
                <a:solidFill>
                  <a:prstClr val="black"/>
                </a:solidFill>
                <a:effectLst/>
                <a:uLnTx/>
                <a:uFillTx/>
                <a:latin typeface="Arial"/>
                <a:ea typeface="+mn-ea"/>
                <a:cs typeface="Lucida Sans Unicode"/>
              </a:rPr>
              <a:t>.</a:t>
            </a:r>
          </a:p>
        </p:txBody>
      </p:sp>
      <p:grpSp>
        <p:nvGrpSpPr>
          <p:cNvPr id="12" name="Grupo 2"/>
          <p:cNvGrpSpPr/>
          <p:nvPr/>
        </p:nvGrpSpPr>
        <p:grpSpPr>
          <a:xfrm>
            <a:off x="1952763" y="1062789"/>
            <a:ext cx="8294576" cy="2232248"/>
            <a:chOff x="381880" y="998607"/>
            <a:chExt cx="8294576" cy="2232248"/>
          </a:xfrm>
        </p:grpSpPr>
        <p:sp>
          <p:nvSpPr>
            <p:cNvPr id="15" name="TextBox 5"/>
            <p:cNvSpPr txBox="1"/>
            <p:nvPr/>
          </p:nvSpPr>
          <p:spPr>
            <a:xfrm>
              <a:off x="381880" y="2215192"/>
              <a:ext cx="8294576" cy="1015663"/>
            </a:xfrm>
            <a:prstGeom prst="rect">
              <a:avLst/>
            </a:prstGeom>
            <a:gradFill rotWithShape="1">
              <a:gsLst>
                <a:gs pos="0">
                  <a:srgbClr val="1B587C">
                    <a:tint val="50000"/>
                    <a:satMod val="300000"/>
                  </a:srgbClr>
                </a:gs>
                <a:gs pos="35000">
                  <a:srgbClr val="1B587C">
                    <a:tint val="37000"/>
                    <a:satMod val="300000"/>
                  </a:srgbClr>
                </a:gs>
                <a:gs pos="100000">
                  <a:srgbClr val="1B587C">
                    <a:tint val="15000"/>
                    <a:satMod val="350000"/>
                  </a:srgbClr>
                </a:gs>
              </a:gsLst>
              <a:lin ang="16200000" scaled="1"/>
            </a:gradFill>
            <a:ln w="9525" cap="flat" cmpd="sng" algn="ctr">
              <a:solidFill>
                <a:srgbClr val="1B587C">
                  <a:shade val="95000"/>
                  <a:satMod val="105000"/>
                </a:srgbClr>
              </a:solidFill>
              <a:prstDash val="solid"/>
            </a:ln>
            <a:effectLst>
              <a:outerShdw blurRad="40000" dist="20000" dir="5400000" rotWithShape="0">
                <a:srgbClr val="000000">
                  <a:alpha val="38000"/>
                </a:srgbClr>
              </a:outerShdw>
            </a:effectLst>
          </p:spPr>
          <p:txBody>
            <a:bodyPr wrap="square" rtlCol="0">
              <a:spAutoFit/>
            </a:bodyPr>
            <a:lstStyle/>
            <a:p>
              <a:pPr marL="342900" marR="0" lvl="0" indent="-342900" algn="just" defTabSz="914400" rtl="0" eaLnBrk="1" fontAlgn="base" latinLnBrk="0" hangingPunct="1">
                <a:lnSpc>
                  <a:spcPct val="100000"/>
                </a:lnSpc>
                <a:spcBef>
                  <a:spcPct val="0"/>
                </a:spcBef>
                <a:spcAft>
                  <a:spcPts val="1000"/>
                </a:spcAft>
                <a:buClrTx/>
                <a:buSzTx/>
                <a:buFont typeface="Wingdings" pitchFamily="2" charset="2"/>
                <a:buChar char="v"/>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defRPr/>
              </a:pPr>
              <a:r>
                <a:rPr kumimoji="0" lang="en-GB" sz="2000" b="1" i="0" u="none" strike="noStrike" kern="0" cap="none" spc="0" normalizeH="0" baseline="0" noProof="0" dirty="0" err="1">
                  <a:ln>
                    <a:noFill/>
                  </a:ln>
                  <a:solidFill>
                    <a:prstClr val="black"/>
                  </a:solidFill>
                  <a:effectLst/>
                  <a:uLnTx/>
                  <a:uFillTx/>
                  <a:latin typeface="Arial"/>
                  <a:ea typeface="+mn-ea"/>
                  <a:cs typeface="Lucida Sans Unicode"/>
                </a:rPr>
                <a:t>Objetivo</a:t>
              </a:r>
              <a:r>
                <a:rPr kumimoji="0" lang="en-GB" sz="2000" b="1" i="0" u="none" strike="noStrike" kern="0" cap="none" spc="0" normalizeH="0" baseline="0" noProof="0" dirty="0">
                  <a:ln>
                    <a:noFill/>
                  </a:ln>
                  <a:solidFill>
                    <a:prstClr val="black"/>
                  </a:solidFill>
                  <a:effectLst/>
                  <a:uLnTx/>
                  <a:uFillTx/>
                  <a:latin typeface="Arial"/>
                  <a:ea typeface="+mn-ea"/>
                  <a:cs typeface="Lucida Sans Unicode"/>
                </a:rPr>
                <a:t> Geral: </a:t>
              </a:r>
              <a:r>
                <a:rPr kumimoji="0" lang="en-GB" sz="2000" b="0" i="0" u="none" strike="noStrike" kern="0" cap="none" spc="0" normalizeH="0" baseline="0" noProof="0" dirty="0" err="1">
                  <a:ln>
                    <a:noFill/>
                  </a:ln>
                  <a:solidFill>
                    <a:prstClr val="black"/>
                  </a:solidFill>
                  <a:effectLst/>
                  <a:uLnTx/>
                  <a:uFillTx/>
                  <a:latin typeface="Arial"/>
                  <a:ea typeface="+mn-ea"/>
                  <a:cs typeface="Lucida Sans Unicode"/>
                </a:rPr>
                <a:t>Replicar</a:t>
              </a:r>
              <a:r>
                <a:rPr kumimoji="0" lang="en-GB" sz="2000" b="0" i="0" u="none" strike="noStrike" kern="0" cap="none" spc="0" normalizeH="0" baseline="0" noProof="0" dirty="0">
                  <a:ln>
                    <a:noFill/>
                  </a:ln>
                  <a:solidFill>
                    <a:prstClr val="black"/>
                  </a:solidFill>
                  <a:effectLst/>
                  <a:uLnTx/>
                  <a:uFillTx/>
                  <a:latin typeface="Arial"/>
                  <a:ea typeface="+mn-ea"/>
                  <a:cs typeface="Lucida Sans Unicode"/>
                </a:rPr>
                <a:t> as </a:t>
              </a:r>
              <a:r>
                <a:rPr kumimoji="0" lang="en-GB" sz="2000" b="0" i="0" u="none" strike="noStrike" kern="0" cap="none" spc="0" normalizeH="0" baseline="0" noProof="0" dirty="0" err="1">
                  <a:ln>
                    <a:noFill/>
                  </a:ln>
                  <a:solidFill>
                    <a:prstClr val="black"/>
                  </a:solidFill>
                  <a:effectLst/>
                  <a:uLnTx/>
                  <a:uFillTx/>
                  <a:latin typeface="Arial"/>
                  <a:ea typeface="+mn-ea"/>
                  <a:cs typeface="Lucida Sans Unicode"/>
                </a:rPr>
                <a:t>Unidades</a:t>
              </a:r>
              <a:r>
                <a:rPr kumimoji="0" lang="en-GB" sz="2000" b="0" i="0" u="none" strike="noStrike" kern="0" cap="none" spc="0" normalizeH="0" baseline="0" noProof="0" dirty="0">
                  <a:ln>
                    <a:noFill/>
                  </a:ln>
                  <a:solidFill>
                    <a:prstClr val="black"/>
                  </a:solidFill>
                  <a:effectLst/>
                  <a:uLnTx/>
                  <a:uFillTx/>
                  <a:latin typeface="Arial"/>
                  <a:ea typeface="+mn-ea"/>
                  <a:cs typeface="Lucida Sans Unicode"/>
                </a:rPr>
                <a:t> do </a:t>
              </a:r>
              <a:r>
                <a:rPr kumimoji="0" lang="en-GB" sz="2000" b="0" i="0" u="none" strike="noStrike" kern="0" cap="none" spc="0" normalizeH="0" baseline="0" noProof="0" dirty="0" err="1">
                  <a:ln>
                    <a:noFill/>
                  </a:ln>
                  <a:solidFill>
                    <a:prstClr val="black"/>
                  </a:solidFill>
                  <a:effectLst/>
                  <a:uLnTx/>
                  <a:uFillTx/>
                  <a:latin typeface="Arial"/>
                  <a:ea typeface="+mn-ea"/>
                  <a:cs typeface="Lucida Sans Unicode"/>
                </a:rPr>
                <a:t>Observatório</a:t>
              </a:r>
              <a:r>
                <a:rPr kumimoji="0" lang="en-GB" sz="2000" b="0" i="0" u="none" strike="noStrike" kern="0" cap="none" spc="0" normalizeH="0" baseline="0" noProof="0" dirty="0">
                  <a:ln>
                    <a:noFill/>
                  </a:ln>
                  <a:solidFill>
                    <a:prstClr val="black"/>
                  </a:solidFill>
                  <a:effectLst/>
                  <a:uLnTx/>
                  <a:uFillTx/>
                  <a:latin typeface="Arial"/>
                  <a:ea typeface="+mn-ea"/>
                  <a:cs typeface="Lucida Sans Unicode"/>
                </a:rPr>
                <a:t> da </a:t>
              </a:r>
              <a:r>
                <a:rPr kumimoji="0" lang="en-GB" sz="2000" b="0" i="0" u="none" strike="noStrike" kern="0" cap="none" spc="0" normalizeH="0" baseline="0" noProof="0" dirty="0" err="1">
                  <a:ln>
                    <a:noFill/>
                  </a:ln>
                  <a:solidFill>
                    <a:prstClr val="black"/>
                  </a:solidFill>
                  <a:effectLst/>
                  <a:uLnTx/>
                  <a:uFillTx/>
                  <a:latin typeface="Arial"/>
                  <a:ea typeface="+mn-ea"/>
                  <a:cs typeface="Lucida Sans Unicode"/>
                </a:rPr>
                <a:t>Despesa</a:t>
              </a:r>
              <a:r>
                <a:rPr kumimoji="0" lang="en-GB" sz="2000" b="0" i="0" u="none" strike="noStrike" kern="0" cap="none" spc="0" normalizeH="0" baseline="0" noProof="0" dirty="0">
                  <a:ln>
                    <a:noFill/>
                  </a:ln>
                  <a:solidFill>
                    <a:prstClr val="black"/>
                  </a:solidFill>
                  <a:effectLst/>
                  <a:uLnTx/>
                  <a:uFillTx/>
                  <a:latin typeface="Arial"/>
                  <a:ea typeface="+mn-ea"/>
                  <a:cs typeface="Lucida Sans Unicode"/>
                </a:rPr>
                <a:t> </a:t>
              </a:r>
              <a:r>
                <a:rPr kumimoji="0" lang="en-GB" sz="2000" b="0" i="0" u="none" strike="noStrike" kern="0" cap="none" spc="0" normalizeH="0" baseline="0" noProof="0" dirty="0" err="1">
                  <a:ln>
                    <a:noFill/>
                  </a:ln>
                  <a:solidFill>
                    <a:prstClr val="black"/>
                  </a:solidFill>
                  <a:effectLst/>
                  <a:uLnTx/>
                  <a:uFillTx/>
                  <a:latin typeface="Arial"/>
                  <a:ea typeface="+mn-ea"/>
                  <a:cs typeface="Lucida Sans Unicode"/>
                </a:rPr>
                <a:t>Pública</a:t>
              </a:r>
              <a:r>
                <a:rPr kumimoji="0" lang="en-GB" sz="2000" b="0" i="0" u="none" strike="noStrike" kern="0" cap="none" spc="0" normalizeH="0" baseline="0" noProof="0" dirty="0">
                  <a:ln>
                    <a:noFill/>
                  </a:ln>
                  <a:solidFill>
                    <a:prstClr val="black"/>
                  </a:solidFill>
                  <a:effectLst/>
                  <a:uLnTx/>
                  <a:uFillTx/>
                  <a:latin typeface="Arial"/>
                  <a:ea typeface="+mn-ea"/>
                  <a:cs typeface="Lucida Sans Unicode"/>
                </a:rPr>
                <a:t> - ODP </a:t>
              </a:r>
              <a:r>
                <a:rPr kumimoji="0" lang="en-GB" sz="2000" b="0" i="0" u="none" strike="noStrike" kern="0" cap="none" spc="0" normalizeH="0" baseline="0" noProof="0" dirty="0" err="1">
                  <a:ln>
                    <a:noFill/>
                  </a:ln>
                  <a:solidFill>
                    <a:prstClr val="black"/>
                  </a:solidFill>
                  <a:effectLst/>
                  <a:uLnTx/>
                  <a:uFillTx/>
                  <a:latin typeface="Arial"/>
                  <a:ea typeface="+mn-ea"/>
                  <a:cs typeface="Lucida Sans Unicode"/>
                </a:rPr>
                <a:t>nos</a:t>
              </a:r>
              <a:r>
                <a:rPr kumimoji="0" lang="en-GB" sz="2000" b="0" i="0" u="none" strike="noStrike" kern="0" cap="none" spc="0" normalizeH="0" baseline="0" noProof="0" dirty="0">
                  <a:ln>
                    <a:noFill/>
                  </a:ln>
                  <a:solidFill>
                    <a:prstClr val="black"/>
                  </a:solidFill>
                  <a:effectLst/>
                  <a:uLnTx/>
                  <a:uFillTx/>
                  <a:latin typeface="Arial"/>
                  <a:ea typeface="+mn-ea"/>
                  <a:cs typeface="Lucida Sans Unicode"/>
                </a:rPr>
                <a:t> </a:t>
              </a:r>
              <a:r>
                <a:rPr kumimoji="0" lang="en-GB" sz="2000" b="0" i="0" u="none" strike="noStrike" kern="0" cap="none" spc="0" normalizeH="0" baseline="0" noProof="0" dirty="0" err="1">
                  <a:ln>
                    <a:noFill/>
                  </a:ln>
                  <a:solidFill>
                    <a:prstClr val="black"/>
                  </a:solidFill>
                  <a:effectLst/>
                  <a:uLnTx/>
                  <a:uFillTx/>
                  <a:latin typeface="Arial"/>
                  <a:ea typeface="+mn-ea"/>
                  <a:cs typeface="Lucida Sans Unicode"/>
                </a:rPr>
                <a:t>controles</a:t>
              </a:r>
              <a:r>
                <a:rPr kumimoji="0" lang="en-GB" sz="2000" b="0" i="0" u="none" strike="noStrike" kern="0" cap="none" spc="0" normalizeH="0" baseline="0" noProof="0" dirty="0">
                  <a:ln>
                    <a:noFill/>
                  </a:ln>
                  <a:solidFill>
                    <a:prstClr val="black"/>
                  </a:solidFill>
                  <a:effectLst/>
                  <a:uLnTx/>
                  <a:uFillTx/>
                  <a:latin typeface="Arial"/>
                  <a:ea typeface="+mn-ea"/>
                  <a:cs typeface="Lucida Sans Unicode"/>
                </a:rPr>
                <a:t> </a:t>
              </a:r>
              <a:r>
                <a:rPr kumimoji="0" lang="en-GB" sz="2000" b="0" i="0" u="none" strike="noStrike" kern="0" cap="none" spc="0" normalizeH="0" baseline="0" noProof="0" dirty="0" err="1">
                  <a:ln>
                    <a:noFill/>
                  </a:ln>
                  <a:solidFill>
                    <a:prstClr val="black"/>
                  </a:solidFill>
                  <a:effectLst/>
                  <a:uLnTx/>
                  <a:uFillTx/>
                  <a:latin typeface="Arial"/>
                  <a:ea typeface="+mn-ea"/>
                  <a:cs typeface="Lucida Sans Unicode"/>
                </a:rPr>
                <a:t>internos</a:t>
              </a:r>
              <a:r>
                <a:rPr kumimoji="0" lang="en-GB" sz="2000" b="0" i="0" u="none" strike="noStrike" kern="0" cap="none" spc="0" normalizeH="0" baseline="0" noProof="0" dirty="0">
                  <a:ln>
                    <a:noFill/>
                  </a:ln>
                  <a:solidFill>
                    <a:prstClr val="black"/>
                  </a:solidFill>
                  <a:effectLst/>
                  <a:uLnTx/>
                  <a:uFillTx/>
                  <a:latin typeface="Arial"/>
                  <a:ea typeface="+mn-ea"/>
                  <a:cs typeface="Lucida Sans Unicode"/>
                </a:rPr>
                <a:t> </a:t>
              </a:r>
              <a:r>
                <a:rPr kumimoji="0" lang="en-GB" sz="2000" b="0" i="0" u="none" strike="noStrike" kern="0" cap="none" spc="0" normalizeH="0" baseline="0" noProof="0" dirty="0" err="1">
                  <a:ln>
                    <a:noFill/>
                  </a:ln>
                  <a:solidFill>
                    <a:prstClr val="black"/>
                  </a:solidFill>
                  <a:effectLst/>
                  <a:uLnTx/>
                  <a:uFillTx/>
                  <a:latin typeface="Arial"/>
                  <a:ea typeface="+mn-ea"/>
                  <a:cs typeface="Lucida Sans Unicode"/>
                </a:rPr>
                <a:t>estaduais</a:t>
              </a:r>
              <a:r>
                <a:rPr kumimoji="0" lang="en-GB" sz="2000" b="0" i="0" u="none" strike="noStrike" kern="0" cap="none" spc="0" normalizeH="0" baseline="0" noProof="0" dirty="0">
                  <a:ln>
                    <a:noFill/>
                  </a:ln>
                  <a:solidFill>
                    <a:prstClr val="black"/>
                  </a:solidFill>
                  <a:effectLst/>
                  <a:uLnTx/>
                  <a:uFillTx/>
                  <a:latin typeface="Arial"/>
                  <a:ea typeface="+mn-ea"/>
                  <a:cs typeface="Lucida Sans Unicode"/>
                </a:rPr>
                <a:t> e a </a:t>
              </a:r>
              <a:r>
                <a:rPr kumimoji="0" lang="en-GB" sz="2000" b="0" i="0" u="none" strike="noStrike" kern="0" cap="none" spc="0" normalizeH="0" baseline="0" noProof="0" dirty="0" err="1">
                  <a:ln>
                    <a:noFill/>
                  </a:ln>
                  <a:solidFill>
                    <a:prstClr val="black"/>
                  </a:solidFill>
                  <a:effectLst/>
                  <a:uLnTx/>
                  <a:uFillTx/>
                  <a:latin typeface="Arial"/>
                  <a:ea typeface="+mn-ea"/>
                  <a:cs typeface="Lucida Sans Unicode"/>
                </a:rPr>
                <a:t>metodologia</a:t>
              </a:r>
              <a:r>
                <a:rPr kumimoji="0" lang="en-GB" sz="2000" b="0" i="0" u="none" strike="noStrike" kern="0" cap="none" spc="0" normalizeH="0" baseline="0" noProof="0" dirty="0">
                  <a:ln>
                    <a:noFill/>
                  </a:ln>
                  <a:solidFill>
                    <a:prstClr val="black"/>
                  </a:solidFill>
                  <a:effectLst/>
                  <a:uLnTx/>
                  <a:uFillTx/>
                  <a:latin typeface="Arial"/>
                  <a:ea typeface="+mn-ea"/>
                  <a:cs typeface="Lucida Sans Unicode"/>
                </a:rPr>
                <a:t> ODP  </a:t>
              </a:r>
              <a:r>
                <a:rPr kumimoji="0" lang="en-GB" sz="2000" b="0" i="0" u="none" strike="noStrike" kern="0" cap="none" spc="0" normalizeH="0" baseline="0" noProof="0" dirty="0" err="1">
                  <a:ln>
                    <a:noFill/>
                  </a:ln>
                  <a:solidFill>
                    <a:prstClr val="black"/>
                  </a:solidFill>
                  <a:effectLst/>
                  <a:uLnTx/>
                  <a:uFillTx/>
                  <a:latin typeface="Arial"/>
                  <a:ea typeface="+mn-ea"/>
                  <a:cs typeface="Lucida Sans Unicode"/>
                </a:rPr>
                <a:t>nos</a:t>
              </a:r>
              <a:r>
                <a:rPr kumimoji="0" lang="en-GB" sz="2000" b="0" i="0" u="none" strike="noStrike" kern="0" cap="none" spc="0" normalizeH="0" baseline="0" noProof="0" dirty="0">
                  <a:ln>
                    <a:noFill/>
                  </a:ln>
                  <a:solidFill>
                    <a:prstClr val="black"/>
                  </a:solidFill>
                  <a:effectLst/>
                  <a:uLnTx/>
                  <a:uFillTx/>
                  <a:latin typeface="Arial"/>
                  <a:ea typeface="+mn-ea"/>
                  <a:cs typeface="Lucida Sans Unicode"/>
                </a:rPr>
                <a:t> </a:t>
              </a:r>
              <a:r>
                <a:rPr kumimoji="0" lang="en-GB" sz="2000" b="0" i="0" u="none" strike="noStrike" kern="0" cap="none" spc="0" normalizeH="0" baseline="0" noProof="0" dirty="0" err="1">
                  <a:ln>
                    <a:noFill/>
                  </a:ln>
                  <a:solidFill>
                    <a:prstClr val="black"/>
                  </a:solidFill>
                  <a:effectLst/>
                  <a:uLnTx/>
                  <a:uFillTx/>
                  <a:latin typeface="Arial"/>
                  <a:ea typeface="+mn-ea"/>
                  <a:cs typeface="Lucida Sans Unicode"/>
                </a:rPr>
                <a:t>controles</a:t>
              </a:r>
              <a:r>
                <a:rPr kumimoji="0" lang="en-GB" sz="2000" b="0" i="0" u="none" strike="noStrike" kern="0" cap="none" spc="0" normalizeH="0" baseline="0" noProof="0" dirty="0">
                  <a:ln>
                    <a:noFill/>
                  </a:ln>
                  <a:solidFill>
                    <a:prstClr val="black"/>
                  </a:solidFill>
                  <a:effectLst/>
                  <a:uLnTx/>
                  <a:uFillTx/>
                  <a:latin typeface="Arial"/>
                  <a:ea typeface="+mn-ea"/>
                  <a:cs typeface="Lucida Sans Unicode"/>
                </a:rPr>
                <a:t> </a:t>
              </a:r>
              <a:r>
                <a:rPr kumimoji="0" lang="en-GB" sz="2000" b="0" i="0" u="none" strike="noStrike" kern="0" cap="none" spc="0" normalizeH="0" baseline="0" noProof="0" dirty="0" err="1">
                  <a:ln>
                    <a:noFill/>
                  </a:ln>
                  <a:solidFill>
                    <a:prstClr val="black"/>
                  </a:solidFill>
                  <a:effectLst/>
                  <a:uLnTx/>
                  <a:uFillTx/>
                  <a:latin typeface="Arial"/>
                  <a:ea typeface="+mn-ea"/>
                  <a:cs typeface="Lucida Sans Unicode"/>
                </a:rPr>
                <a:t>externos</a:t>
              </a:r>
              <a:r>
                <a:rPr kumimoji="0" lang="en-GB" sz="2000" b="0" i="0" u="none" strike="noStrike" kern="0" cap="none" spc="0" normalizeH="0" baseline="0" noProof="0" dirty="0">
                  <a:ln>
                    <a:noFill/>
                  </a:ln>
                  <a:solidFill>
                    <a:prstClr val="black"/>
                  </a:solidFill>
                  <a:effectLst/>
                  <a:uLnTx/>
                  <a:uFillTx/>
                  <a:latin typeface="Arial"/>
                  <a:ea typeface="+mn-ea"/>
                  <a:cs typeface="Lucida Sans Unicode"/>
                </a:rPr>
                <a:t> </a:t>
              </a:r>
              <a:r>
                <a:rPr kumimoji="0" lang="en-GB" sz="2000" b="0" i="0" u="none" strike="noStrike" kern="0" cap="none" spc="0" normalizeH="0" baseline="0" noProof="0" dirty="0" err="1">
                  <a:ln>
                    <a:noFill/>
                  </a:ln>
                  <a:solidFill>
                    <a:prstClr val="black"/>
                  </a:solidFill>
                  <a:effectLst/>
                  <a:uLnTx/>
                  <a:uFillTx/>
                  <a:latin typeface="Arial"/>
                  <a:ea typeface="+mn-ea"/>
                  <a:cs typeface="Lucida Sans Unicode"/>
                </a:rPr>
                <a:t>estaduais</a:t>
              </a:r>
              <a:r>
                <a:rPr kumimoji="0" lang="en-GB" sz="2000" b="0" i="0" u="none" strike="noStrike" kern="0" cap="none" spc="0" normalizeH="0" baseline="0" noProof="0" dirty="0">
                  <a:ln>
                    <a:noFill/>
                  </a:ln>
                  <a:solidFill>
                    <a:prstClr val="black"/>
                  </a:solidFill>
                  <a:effectLst/>
                  <a:uLnTx/>
                  <a:uFillTx/>
                  <a:latin typeface="Arial"/>
                  <a:ea typeface="+mn-ea"/>
                  <a:cs typeface="Lucida Sans Unicode"/>
                </a:rPr>
                <a:t>.</a:t>
              </a:r>
            </a:p>
          </p:txBody>
        </p:sp>
        <p:sp>
          <p:nvSpPr>
            <p:cNvPr id="16" name="TextBox 3"/>
            <p:cNvSpPr txBox="1"/>
            <p:nvPr/>
          </p:nvSpPr>
          <p:spPr>
            <a:xfrm>
              <a:off x="409390" y="998607"/>
              <a:ext cx="8267066" cy="523220"/>
            </a:xfrm>
            <a:prstGeom prst="rect">
              <a:avLst/>
            </a:prstGeom>
            <a:gradFill rotWithShape="1">
              <a:gsLst>
                <a:gs pos="0">
                  <a:srgbClr val="1B587C">
                    <a:shade val="51000"/>
                    <a:satMod val="130000"/>
                  </a:srgbClr>
                </a:gs>
                <a:gs pos="80000">
                  <a:srgbClr val="1B587C">
                    <a:shade val="93000"/>
                    <a:satMod val="130000"/>
                  </a:srgbClr>
                </a:gs>
                <a:gs pos="100000">
                  <a:srgbClr val="1B587C">
                    <a:shade val="94000"/>
                    <a:satMod val="135000"/>
                  </a:srgbClr>
                </a:gs>
              </a:gsLst>
              <a:lin ang="16200000" scaled="0"/>
            </a:gradFill>
            <a:ln w="9525" cap="flat" cmpd="sng" algn="ctr">
              <a:solidFill>
                <a:srgbClr val="1B587C">
                  <a:shade val="95000"/>
                  <a:satMod val="105000"/>
                </a:srgbClr>
              </a:solidFill>
              <a:prstDash val="solid"/>
            </a:ln>
            <a:effectLst>
              <a:outerShdw blurRad="40000" dist="23000" dir="5400000" rotWithShape="0">
                <a:srgbClr val="000000">
                  <a:alpha val="35000"/>
                </a:srgbClr>
              </a:outerShdw>
            </a:effectLst>
          </p:spPr>
          <p:txBody>
            <a:bodyPr wrap="square" rtlCol="0">
              <a:spAutoFit/>
            </a:bodyPr>
            <a:lstStyle/>
            <a:p>
              <a:pPr marL="0" marR="0" lvl="1" indent="0" algn="ctr" defTabSz="914400" rtl="0" eaLnBrk="0" fontAlgn="base" latinLnBrk="0" hangingPunct="0">
                <a:lnSpc>
                  <a:spcPct val="100000"/>
                </a:lnSpc>
                <a:spcBef>
                  <a:spcPct val="0"/>
                </a:spcBef>
                <a:spcAft>
                  <a:spcPct val="0"/>
                </a:spcAft>
                <a:buClr>
                  <a:srgbClr val="FFFFFF"/>
                </a:buClr>
                <a:buSzTx/>
                <a:buFont typeface="Verdana" pitchFamily="34"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kumimoji="0" lang="en-GB" sz="2800" b="0" i="0" u="none" strike="noStrike" kern="0" cap="none" spc="0" normalizeH="0" baseline="0" noProof="0" dirty="0" err="1">
                  <a:ln>
                    <a:noFill/>
                  </a:ln>
                  <a:solidFill>
                    <a:prstClr val="white"/>
                  </a:solidFill>
                  <a:effectLst/>
                  <a:uLnTx/>
                  <a:uFillTx/>
                  <a:latin typeface="Arial"/>
                  <a:ea typeface="+mn-ea"/>
                  <a:cs typeface="Lucida Sans Unicode"/>
                </a:rPr>
                <a:t>Estratégia</a:t>
              </a:r>
              <a:r>
                <a:rPr kumimoji="0" lang="en-GB" sz="2800" b="0" i="0" u="none" strike="noStrike" kern="0" cap="none" spc="0" normalizeH="0" baseline="0" noProof="0" dirty="0">
                  <a:ln>
                    <a:noFill/>
                  </a:ln>
                  <a:solidFill>
                    <a:prstClr val="white"/>
                  </a:solidFill>
                  <a:effectLst/>
                  <a:uLnTx/>
                  <a:uFillTx/>
                  <a:latin typeface="Arial"/>
                  <a:ea typeface="+mn-ea"/>
                  <a:cs typeface="Lucida Sans Unicode"/>
                </a:rPr>
                <a:t> </a:t>
              </a:r>
              <a:r>
                <a:rPr kumimoji="0" lang="en-GB" sz="2800" b="0" i="0" u="none" strike="noStrike" kern="0" cap="none" spc="0" normalizeH="0" baseline="0" noProof="0" dirty="0" err="1">
                  <a:ln>
                    <a:noFill/>
                  </a:ln>
                  <a:solidFill>
                    <a:prstClr val="white"/>
                  </a:solidFill>
                  <a:effectLst/>
                  <a:uLnTx/>
                  <a:uFillTx/>
                  <a:latin typeface="Arial"/>
                  <a:ea typeface="+mn-ea"/>
                  <a:cs typeface="Lucida Sans Unicode"/>
                </a:rPr>
                <a:t>Implantação</a:t>
              </a:r>
              <a:r>
                <a:rPr kumimoji="0" lang="en-GB" sz="2800" b="0" i="0" u="none" strike="noStrike" kern="0" cap="none" spc="0" normalizeH="0" baseline="0" noProof="0" dirty="0">
                  <a:ln>
                    <a:noFill/>
                  </a:ln>
                  <a:solidFill>
                    <a:prstClr val="white"/>
                  </a:solidFill>
                  <a:effectLst/>
                  <a:uLnTx/>
                  <a:uFillTx/>
                  <a:latin typeface="Arial"/>
                  <a:ea typeface="+mn-ea"/>
                  <a:cs typeface="Lucida Sans Unicode"/>
                </a:rPr>
                <a:t> </a:t>
              </a:r>
              <a:r>
                <a:rPr kumimoji="0" lang="en-GB" sz="2800" b="0" i="0" u="none" strike="noStrike" kern="0" cap="none" spc="0" normalizeH="0" baseline="0" noProof="0" dirty="0" err="1">
                  <a:ln>
                    <a:noFill/>
                  </a:ln>
                  <a:solidFill>
                    <a:prstClr val="white"/>
                  </a:solidFill>
                  <a:effectLst/>
                  <a:uLnTx/>
                  <a:uFillTx/>
                  <a:latin typeface="Arial"/>
                  <a:ea typeface="+mn-ea"/>
                  <a:cs typeface="Lucida Sans Unicode"/>
                </a:rPr>
                <a:t>Rede</a:t>
              </a:r>
              <a:r>
                <a:rPr kumimoji="0" lang="en-GB" sz="2800" b="0" i="0" u="none" strike="noStrike" kern="0" cap="none" spc="0" normalizeH="0" baseline="0" noProof="0" dirty="0">
                  <a:ln>
                    <a:noFill/>
                  </a:ln>
                  <a:solidFill>
                    <a:prstClr val="white"/>
                  </a:solidFill>
                  <a:effectLst/>
                  <a:uLnTx/>
                  <a:uFillTx/>
                  <a:latin typeface="Arial"/>
                  <a:ea typeface="+mn-ea"/>
                  <a:cs typeface="Lucida Sans Unicode"/>
                </a:rPr>
                <a:t> ODP</a:t>
              </a:r>
              <a:endParaRPr kumimoji="0" lang="en-GB" sz="2800" b="0" i="1" u="none" strike="noStrike" kern="0" cap="none" spc="0" normalizeH="0" baseline="0" noProof="0" dirty="0">
                <a:ln>
                  <a:noFill/>
                </a:ln>
                <a:solidFill>
                  <a:prstClr val="white"/>
                </a:solidFill>
                <a:effectLst/>
                <a:uLnTx/>
                <a:uFillTx/>
                <a:latin typeface="Arial"/>
                <a:ea typeface="+mn-ea"/>
                <a:cs typeface="Lucida Sans Unicode"/>
              </a:endParaRPr>
            </a:p>
          </p:txBody>
        </p:sp>
      </p:grpSp>
    </p:spTree>
    <p:extLst>
      <p:ext uri="{BB962C8B-B14F-4D97-AF65-F5344CB8AC3E}">
        <p14:creationId xmlns:p14="http://schemas.microsoft.com/office/powerpoint/2010/main" val="26480744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upo 1"/>
          <p:cNvGrpSpPr/>
          <p:nvPr/>
        </p:nvGrpSpPr>
        <p:grpSpPr>
          <a:xfrm>
            <a:off x="5111239" y="1066553"/>
            <a:ext cx="1966306" cy="1317719"/>
            <a:chOff x="2531995" y="-23226"/>
            <a:chExt cx="2652585" cy="2073226"/>
          </a:xfrm>
        </p:grpSpPr>
        <p:sp>
          <p:nvSpPr>
            <p:cNvPr id="4" name="Elipse 3"/>
            <p:cNvSpPr/>
            <p:nvPr/>
          </p:nvSpPr>
          <p:spPr>
            <a:xfrm>
              <a:off x="2531995" y="-23226"/>
              <a:ext cx="2652585" cy="2073226"/>
            </a:xfrm>
            <a:prstGeom prst="ellipse">
              <a:avLst/>
            </a:prstGeom>
            <a:solidFill>
              <a:srgbClr val="004F8A"/>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sp>
        <p:sp>
          <p:nvSpPr>
            <p:cNvPr id="5" name="Elipse 4"/>
            <p:cNvSpPr/>
            <p:nvPr/>
          </p:nvSpPr>
          <p:spPr>
            <a:xfrm>
              <a:off x="2920457" y="278795"/>
              <a:ext cx="1875660" cy="1465992"/>
            </a:xfrm>
            <a:prstGeom prst="rect">
              <a:avLst/>
            </a:prstGeom>
            <a:noFill/>
            <a:ln>
              <a:noFill/>
            </a:ln>
            <a:effectLst/>
          </p:spPr>
          <p:txBody>
            <a:bodyPr spcFirstLastPara="0" vert="horz" wrap="square" lIns="19050" tIns="19050" rIns="19050" bIns="19050" numCol="1" spcCol="1270" anchor="ctr" anchorCtr="0">
              <a:noAutofit/>
            </a:bodyPr>
            <a:lstStyle/>
            <a:p>
              <a:pPr marL="0" marR="0" lvl="0" indent="0" algn="ctr" defTabSz="666750" rtl="0" eaLnBrk="1" fontAlgn="base" latinLnBrk="0" hangingPunct="1">
                <a:lnSpc>
                  <a:spcPct val="90000"/>
                </a:lnSpc>
                <a:spcBef>
                  <a:spcPct val="0"/>
                </a:spcBef>
                <a:spcAft>
                  <a:spcPct val="35000"/>
                </a:spcAft>
                <a:buClrTx/>
                <a:buSzTx/>
                <a:buFontTx/>
                <a:buNone/>
                <a:tabLst/>
                <a:defRPr/>
              </a:pPr>
              <a:r>
                <a:rPr kumimoji="0" lang="es-ES" sz="1500" b="1" i="0" u="none" strike="noStrike" kern="0" cap="none" spc="0" normalizeH="0" baseline="0" noProof="0" dirty="0">
                  <a:ln>
                    <a:noFill/>
                  </a:ln>
                  <a:solidFill>
                    <a:prstClr val="white"/>
                  </a:solidFill>
                  <a:effectLst/>
                  <a:uLnTx/>
                  <a:uFillTx/>
                  <a:latin typeface="Arial"/>
                  <a:ea typeface="+mn-ea"/>
                  <a:cs typeface="Lucida Sans Unicode"/>
                </a:rPr>
                <a:t>Controle Interno Poder Executivo Federal</a:t>
              </a:r>
            </a:p>
            <a:p>
              <a:pPr marL="0" marR="0" lvl="0" indent="0" algn="ctr" defTabSz="666750" rtl="0" eaLnBrk="1" fontAlgn="base" latinLnBrk="0" hangingPunct="1">
                <a:lnSpc>
                  <a:spcPct val="90000"/>
                </a:lnSpc>
                <a:spcBef>
                  <a:spcPct val="0"/>
                </a:spcBef>
                <a:spcAft>
                  <a:spcPct val="35000"/>
                </a:spcAft>
                <a:buClrTx/>
                <a:buSzTx/>
                <a:buFontTx/>
                <a:buNone/>
                <a:tabLst/>
                <a:defRPr/>
              </a:pPr>
              <a:r>
                <a:rPr kumimoji="0" lang="es-ES" sz="1500" b="1" i="0" u="none" strike="noStrike" kern="0" cap="none" spc="0" normalizeH="0" baseline="0" noProof="0" dirty="0">
                  <a:ln>
                    <a:noFill/>
                  </a:ln>
                  <a:solidFill>
                    <a:prstClr val="white"/>
                  </a:solidFill>
                  <a:effectLst/>
                  <a:uLnTx/>
                  <a:uFillTx/>
                  <a:latin typeface="Arial"/>
                  <a:ea typeface="+mn-ea"/>
                  <a:cs typeface="Lucida Sans Unicode"/>
                </a:rPr>
                <a:t>CGODP</a:t>
              </a:r>
              <a:endParaRPr kumimoji="0" lang="en-US" sz="1500" b="1" i="0" u="none" strike="noStrike" kern="0" cap="none" spc="0" normalizeH="0" baseline="0" noProof="0" dirty="0">
                <a:ln>
                  <a:noFill/>
                </a:ln>
                <a:solidFill>
                  <a:prstClr val="white"/>
                </a:solidFill>
                <a:effectLst/>
                <a:uLnTx/>
                <a:uFillTx/>
                <a:latin typeface="Arial"/>
                <a:ea typeface="+mn-ea"/>
                <a:cs typeface="Lucida Sans Unicode"/>
              </a:endParaRPr>
            </a:p>
          </p:txBody>
        </p:sp>
      </p:grpSp>
      <p:grpSp>
        <p:nvGrpSpPr>
          <p:cNvPr id="6" name="Grupo 5"/>
          <p:cNvGrpSpPr/>
          <p:nvPr/>
        </p:nvGrpSpPr>
        <p:grpSpPr>
          <a:xfrm>
            <a:off x="3198218" y="3488866"/>
            <a:ext cx="5688632" cy="1978391"/>
            <a:chOff x="1635156" y="4753743"/>
            <a:chExt cx="6269291" cy="2344525"/>
          </a:xfrm>
        </p:grpSpPr>
        <p:sp>
          <p:nvSpPr>
            <p:cNvPr id="7" name="Forma livre 8"/>
            <p:cNvSpPr/>
            <p:nvPr/>
          </p:nvSpPr>
          <p:spPr>
            <a:xfrm>
              <a:off x="5706638" y="4753743"/>
              <a:ext cx="2197809" cy="2344525"/>
            </a:xfrm>
            <a:custGeom>
              <a:avLst/>
              <a:gdLst>
                <a:gd name="connsiteX0" fmla="*/ 0 w 2110075"/>
                <a:gd name="connsiteY0" fmla="*/ 989512 h 1979024"/>
                <a:gd name="connsiteX1" fmla="*/ 1055038 w 2110075"/>
                <a:gd name="connsiteY1" fmla="*/ 0 h 1979024"/>
                <a:gd name="connsiteX2" fmla="*/ 2110076 w 2110075"/>
                <a:gd name="connsiteY2" fmla="*/ 989512 h 1979024"/>
                <a:gd name="connsiteX3" fmla="*/ 1055038 w 2110075"/>
                <a:gd name="connsiteY3" fmla="*/ 1979024 h 1979024"/>
                <a:gd name="connsiteX4" fmla="*/ 0 w 2110075"/>
                <a:gd name="connsiteY4" fmla="*/ 989512 h 19790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10075" h="1979024">
                  <a:moveTo>
                    <a:pt x="0" y="989512"/>
                  </a:moveTo>
                  <a:cubicBezTo>
                    <a:pt x="0" y="443020"/>
                    <a:pt x="472357" y="0"/>
                    <a:pt x="1055038" y="0"/>
                  </a:cubicBezTo>
                  <a:cubicBezTo>
                    <a:pt x="1637719" y="0"/>
                    <a:pt x="2110076" y="443020"/>
                    <a:pt x="2110076" y="989512"/>
                  </a:cubicBezTo>
                  <a:cubicBezTo>
                    <a:pt x="2110076" y="1536004"/>
                    <a:pt x="1637719" y="1979024"/>
                    <a:pt x="1055038" y="1979024"/>
                  </a:cubicBezTo>
                  <a:cubicBezTo>
                    <a:pt x="472357" y="1979024"/>
                    <a:pt x="0" y="1536004"/>
                    <a:pt x="0" y="989512"/>
                  </a:cubicBezTo>
                  <a:close/>
                </a:path>
              </a:pathLst>
            </a:custGeom>
            <a:solidFill>
              <a:srgbClr val="004F8A"/>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spcFirstLastPara="0" vert="horz" wrap="square" lIns="326793" tIns="307601" rIns="326793" bIns="307601" numCol="1" spcCol="1270" anchor="ctr" anchorCtr="0">
              <a:noAutofit/>
            </a:bodyPr>
            <a:lstStyle/>
            <a:p>
              <a:pPr marL="0" marR="0" lvl="0" indent="0" algn="ctr" defTabSz="622300" rtl="0" eaLnBrk="1" fontAlgn="base" latinLnBrk="0" hangingPunct="1">
                <a:lnSpc>
                  <a:spcPct val="90000"/>
                </a:lnSpc>
                <a:spcBef>
                  <a:spcPct val="0"/>
                </a:spcBef>
                <a:spcAft>
                  <a:spcPct val="35000"/>
                </a:spcAft>
                <a:buClrTx/>
                <a:buSzTx/>
                <a:buFontTx/>
                <a:buNone/>
                <a:tabLst/>
                <a:defRPr/>
              </a:pPr>
              <a:endParaRPr kumimoji="0" lang="pt-BR" sz="1400" b="1" i="0" u="none" strike="noStrike" kern="0" cap="none" spc="0" normalizeH="0" baseline="0" noProof="0" dirty="0">
                <a:ln>
                  <a:noFill/>
                </a:ln>
                <a:solidFill>
                  <a:prstClr val="white"/>
                </a:solidFill>
                <a:effectLst/>
                <a:uLnTx/>
                <a:uFillTx/>
                <a:latin typeface="Arial"/>
                <a:ea typeface="+mn-ea"/>
                <a:cs typeface="Lucida Sans Unicode"/>
              </a:endParaRPr>
            </a:p>
            <a:p>
              <a:pPr marL="0" marR="0" lvl="0" indent="0" algn="ctr" defTabSz="622300" rtl="0" eaLnBrk="1" fontAlgn="base" latinLnBrk="0" hangingPunct="1">
                <a:lnSpc>
                  <a:spcPct val="90000"/>
                </a:lnSpc>
                <a:spcBef>
                  <a:spcPct val="0"/>
                </a:spcBef>
                <a:spcAft>
                  <a:spcPct val="35000"/>
                </a:spcAft>
                <a:buClrTx/>
                <a:buSzTx/>
                <a:buFontTx/>
                <a:buNone/>
                <a:tabLst/>
                <a:defRPr/>
              </a:pPr>
              <a:r>
                <a:rPr kumimoji="0" lang="pt-BR" sz="1400" b="1" i="0" u="none" strike="noStrike" kern="0" cap="none" spc="0" normalizeH="0" baseline="0" noProof="0" dirty="0">
                  <a:ln>
                    <a:noFill/>
                  </a:ln>
                  <a:solidFill>
                    <a:prstClr val="white"/>
                  </a:solidFill>
                  <a:effectLst/>
                  <a:uLnTx/>
                  <a:uFillTx/>
                  <a:latin typeface="Arial"/>
                  <a:ea typeface="+mn-ea"/>
                  <a:cs typeface="Lucida Sans Unicode"/>
                </a:rPr>
                <a:t>Controle Externo</a:t>
              </a:r>
            </a:p>
            <a:p>
              <a:pPr marL="0" marR="0" lvl="0" indent="0" algn="ctr" defTabSz="622300" rtl="0" eaLnBrk="1" fontAlgn="base" latinLnBrk="0" hangingPunct="1">
                <a:lnSpc>
                  <a:spcPct val="90000"/>
                </a:lnSpc>
                <a:spcBef>
                  <a:spcPct val="0"/>
                </a:spcBef>
                <a:spcAft>
                  <a:spcPct val="35000"/>
                </a:spcAft>
                <a:buClrTx/>
                <a:buSzTx/>
                <a:buFontTx/>
                <a:buNone/>
                <a:tabLst/>
                <a:defRPr/>
              </a:pPr>
              <a:r>
                <a:rPr kumimoji="0" lang="pt-BR" sz="1400" b="1" i="0" u="none" strike="noStrike" kern="0" cap="none" spc="0" normalizeH="0" baseline="0" noProof="0" dirty="0">
                  <a:ln>
                    <a:noFill/>
                  </a:ln>
                  <a:solidFill>
                    <a:prstClr val="white"/>
                  </a:solidFill>
                  <a:effectLst/>
                  <a:uLnTx/>
                  <a:uFillTx/>
                  <a:latin typeface="Arial"/>
                  <a:ea typeface="+mn-ea"/>
                  <a:cs typeface="Lucida Sans Unicode"/>
                </a:rPr>
                <a:t>Estadual, DF e Municipal</a:t>
              </a:r>
            </a:p>
            <a:p>
              <a:pPr marL="0" marR="0" lvl="0" indent="0" algn="ctr" defTabSz="622300" rtl="0" eaLnBrk="1" fontAlgn="base" latinLnBrk="0" hangingPunct="1">
                <a:lnSpc>
                  <a:spcPct val="90000"/>
                </a:lnSpc>
                <a:spcBef>
                  <a:spcPct val="0"/>
                </a:spcBef>
                <a:spcAft>
                  <a:spcPct val="35000"/>
                </a:spcAft>
                <a:buClrTx/>
                <a:buSzTx/>
                <a:buFontTx/>
                <a:buNone/>
                <a:tabLst/>
                <a:defRPr/>
              </a:pPr>
              <a:r>
                <a:rPr kumimoji="0" lang="pt-BR" sz="1400" b="1" i="0" u="none" strike="noStrike" kern="0" cap="none" spc="0" normalizeH="0" baseline="0" noProof="0" dirty="0">
                  <a:ln>
                    <a:noFill/>
                  </a:ln>
                  <a:solidFill>
                    <a:prstClr val="white"/>
                  </a:solidFill>
                  <a:effectLst/>
                  <a:uLnTx/>
                  <a:uFillTx/>
                  <a:latin typeface="Arial"/>
                  <a:ea typeface="+mn-ea"/>
                  <a:cs typeface="Lucida Sans Unicode"/>
                </a:rPr>
                <a:t>ODP.</a:t>
              </a:r>
              <a:r>
                <a:rPr kumimoji="0" lang="pt-BR" sz="1400" b="1" i="1" u="none" strike="noStrike" kern="0" cap="none" spc="0" normalizeH="0" baseline="0" noProof="0" dirty="0">
                  <a:ln>
                    <a:noFill/>
                  </a:ln>
                  <a:solidFill>
                    <a:prstClr val="white"/>
                  </a:solidFill>
                  <a:effectLst/>
                  <a:uLnTx/>
                  <a:uFillTx/>
                  <a:latin typeface="Arial"/>
                  <a:ea typeface="+mn-ea"/>
                  <a:cs typeface="Lucida Sans Unicode"/>
                </a:rPr>
                <a:t>TC</a:t>
              </a:r>
            </a:p>
            <a:p>
              <a:pPr marL="0" marR="0" lvl="0" indent="0" algn="ctr" defTabSz="622300" rtl="0" eaLnBrk="1" fontAlgn="base" latinLnBrk="0" hangingPunct="1">
                <a:lnSpc>
                  <a:spcPct val="90000"/>
                </a:lnSpc>
                <a:spcBef>
                  <a:spcPct val="0"/>
                </a:spcBef>
                <a:spcAft>
                  <a:spcPct val="35000"/>
                </a:spcAft>
                <a:buClrTx/>
                <a:buSzTx/>
                <a:buFontTx/>
                <a:buNone/>
                <a:tabLst/>
                <a:defRPr/>
              </a:pPr>
              <a:endParaRPr kumimoji="0" lang="pt-BR" sz="1400" b="1" i="0" u="none" strike="noStrike" kern="0" cap="none" spc="0" normalizeH="0" baseline="0" noProof="0" dirty="0">
                <a:ln>
                  <a:noFill/>
                </a:ln>
                <a:solidFill>
                  <a:prstClr val="white"/>
                </a:solidFill>
                <a:effectLst/>
                <a:uLnTx/>
                <a:uFillTx/>
                <a:latin typeface="Arial"/>
                <a:ea typeface="+mn-ea"/>
                <a:cs typeface="Lucida Sans Unicode"/>
              </a:endParaRPr>
            </a:p>
          </p:txBody>
        </p:sp>
        <p:sp>
          <p:nvSpPr>
            <p:cNvPr id="8" name="Forma livre 10"/>
            <p:cNvSpPr/>
            <p:nvPr/>
          </p:nvSpPr>
          <p:spPr>
            <a:xfrm>
              <a:off x="1635156" y="4816260"/>
              <a:ext cx="2411184" cy="2282007"/>
            </a:xfrm>
            <a:custGeom>
              <a:avLst/>
              <a:gdLst>
                <a:gd name="connsiteX0" fmla="*/ 0 w 2150566"/>
                <a:gd name="connsiteY0" fmla="*/ 989512 h 1979024"/>
                <a:gd name="connsiteX1" fmla="*/ 1075283 w 2150566"/>
                <a:gd name="connsiteY1" fmla="*/ 0 h 1979024"/>
                <a:gd name="connsiteX2" fmla="*/ 2150566 w 2150566"/>
                <a:gd name="connsiteY2" fmla="*/ 989512 h 1979024"/>
                <a:gd name="connsiteX3" fmla="*/ 1075283 w 2150566"/>
                <a:gd name="connsiteY3" fmla="*/ 1979024 h 1979024"/>
                <a:gd name="connsiteX4" fmla="*/ 0 w 2150566"/>
                <a:gd name="connsiteY4" fmla="*/ 989512 h 19790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50566" h="1979024">
                  <a:moveTo>
                    <a:pt x="0" y="989512"/>
                  </a:moveTo>
                  <a:cubicBezTo>
                    <a:pt x="0" y="443020"/>
                    <a:pt x="481421" y="0"/>
                    <a:pt x="1075283" y="0"/>
                  </a:cubicBezTo>
                  <a:cubicBezTo>
                    <a:pt x="1669145" y="0"/>
                    <a:pt x="2150566" y="443020"/>
                    <a:pt x="2150566" y="989512"/>
                  </a:cubicBezTo>
                  <a:cubicBezTo>
                    <a:pt x="2150566" y="1536004"/>
                    <a:pt x="1669145" y="1979024"/>
                    <a:pt x="1075283" y="1979024"/>
                  </a:cubicBezTo>
                  <a:cubicBezTo>
                    <a:pt x="481421" y="1979024"/>
                    <a:pt x="0" y="1536004"/>
                    <a:pt x="0" y="989512"/>
                  </a:cubicBezTo>
                  <a:close/>
                </a:path>
              </a:pathLst>
            </a:custGeom>
            <a:solidFill>
              <a:srgbClr val="004F8A"/>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spcFirstLastPara="0" vert="horz" wrap="square" lIns="332723" tIns="307601" rIns="332723" bIns="307601" numCol="1" spcCol="1270" anchor="ctr" anchorCtr="0">
              <a:noAutofit/>
            </a:bodyPr>
            <a:lstStyle/>
            <a:p>
              <a:pPr marL="0" marR="0" lvl="0" indent="0" algn="ctr" defTabSz="622300" rtl="0" eaLnBrk="1" fontAlgn="base" latinLnBrk="0" hangingPunct="1">
                <a:lnSpc>
                  <a:spcPct val="90000"/>
                </a:lnSpc>
                <a:spcBef>
                  <a:spcPct val="0"/>
                </a:spcBef>
                <a:spcAft>
                  <a:spcPct val="35000"/>
                </a:spcAft>
                <a:buClrTx/>
                <a:buSzTx/>
                <a:buFontTx/>
                <a:buNone/>
                <a:tabLst/>
                <a:defRPr/>
              </a:pPr>
              <a:endParaRPr kumimoji="0" lang="en-US" sz="1400" b="1" i="0" u="none" strike="noStrike" kern="0" cap="none" spc="0" normalizeH="0" baseline="0" noProof="0" dirty="0">
                <a:ln>
                  <a:noFill/>
                </a:ln>
                <a:solidFill>
                  <a:prstClr val="white"/>
                </a:solidFill>
                <a:effectLst/>
                <a:uLnTx/>
                <a:uFillTx/>
                <a:latin typeface="Arial"/>
                <a:ea typeface="+mn-ea"/>
                <a:cs typeface="Lucida Sans Unicode"/>
              </a:endParaRPr>
            </a:p>
            <a:p>
              <a:pPr marL="0" marR="0" lvl="0" indent="0" algn="ctr" defTabSz="622300" rtl="0" eaLnBrk="1" fontAlgn="base" latinLnBrk="0" hangingPunct="1">
                <a:lnSpc>
                  <a:spcPct val="90000"/>
                </a:lnSpc>
                <a:spcBef>
                  <a:spcPct val="0"/>
                </a:spcBef>
                <a:spcAft>
                  <a:spcPct val="35000"/>
                </a:spcAft>
                <a:buClrTx/>
                <a:buSzTx/>
                <a:buFontTx/>
                <a:buNone/>
                <a:tabLst/>
                <a:defRPr/>
              </a:pPr>
              <a:r>
                <a:rPr kumimoji="0" lang="en-US" sz="1400" b="1" i="0" u="none" strike="noStrike" kern="0" cap="none" spc="0" normalizeH="0" baseline="0" noProof="0" dirty="0" err="1">
                  <a:ln>
                    <a:noFill/>
                  </a:ln>
                  <a:solidFill>
                    <a:prstClr val="white"/>
                  </a:solidFill>
                  <a:effectLst/>
                  <a:uLnTx/>
                  <a:uFillTx/>
                  <a:latin typeface="Arial"/>
                  <a:ea typeface="+mn-ea"/>
                  <a:cs typeface="Lucida Sans Unicode"/>
                </a:rPr>
                <a:t>Controle</a:t>
              </a:r>
              <a:r>
                <a:rPr kumimoji="0" lang="en-US" sz="1400" b="1" i="0" u="none" strike="noStrike" kern="0" cap="none" spc="0" normalizeH="0" baseline="0" noProof="0" dirty="0">
                  <a:ln>
                    <a:noFill/>
                  </a:ln>
                  <a:solidFill>
                    <a:prstClr val="white"/>
                  </a:solidFill>
                  <a:effectLst/>
                  <a:uLnTx/>
                  <a:uFillTx/>
                  <a:latin typeface="Arial"/>
                  <a:ea typeface="+mn-ea"/>
                  <a:cs typeface="Lucida Sans Unicode"/>
                </a:rPr>
                <a:t> </a:t>
              </a:r>
              <a:r>
                <a:rPr kumimoji="0" lang="en-US" sz="1400" b="1" i="0" u="none" strike="noStrike" kern="0" cap="none" spc="0" normalizeH="0" baseline="0" noProof="0" dirty="0" err="1">
                  <a:ln>
                    <a:noFill/>
                  </a:ln>
                  <a:solidFill>
                    <a:prstClr val="white"/>
                  </a:solidFill>
                  <a:effectLst/>
                  <a:uLnTx/>
                  <a:uFillTx/>
                  <a:latin typeface="Arial"/>
                  <a:ea typeface="+mn-ea"/>
                  <a:cs typeface="Lucida Sans Unicode"/>
                </a:rPr>
                <a:t>Interno</a:t>
              </a:r>
              <a:r>
                <a:rPr kumimoji="0" lang="en-US" sz="1400" b="1" i="0" u="none" strike="noStrike" kern="0" cap="none" spc="0" normalizeH="0" baseline="0" noProof="0" dirty="0">
                  <a:ln>
                    <a:noFill/>
                  </a:ln>
                  <a:solidFill>
                    <a:prstClr val="white"/>
                  </a:solidFill>
                  <a:effectLst/>
                  <a:uLnTx/>
                  <a:uFillTx/>
                  <a:latin typeface="Arial"/>
                  <a:ea typeface="+mn-ea"/>
                  <a:cs typeface="Lucida Sans Unicode"/>
                </a:rPr>
                <a:t> </a:t>
              </a:r>
              <a:r>
                <a:rPr kumimoji="0" lang="en-US" sz="1400" b="1" i="0" u="none" strike="noStrike" kern="0" cap="none" spc="0" normalizeH="0" baseline="0" noProof="0" dirty="0" err="1">
                  <a:ln>
                    <a:noFill/>
                  </a:ln>
                  <a:solidFill>
                    <a:prstClr val="white"/>
                  </a:solidFill>
                  <a:effectLst/>
                  <a:uLnTx/>
                  <a:uFillTx/>
                  <a:latin typeface="Arial"/>
                  <a:ea typeface="+mn-ea"/>
                  <a:cs typeface="Lucida Sans Unicode"/>
                </a:rPr>
                <a:t>Poder</a:t>
              </a:r>
              <a:r>
                <a:rPr kumimoji="0" lang="en-US" sz="1400" b="1" i="0" u="none" strike="noStrike" kern="0" cap="none" spc="0" normalizeH="0" baseline="0" noProof="0" dirty="0">
                  <a:ln>
                    <a:noFill/>
                  </a:ln>
                  <a:solidFill>
                    <a:prstClr val="white"/>
                  </a:solidFill>
                  <a:effectLst/>
                  <a:uLnTx/>
                  <a:uFillTx/>
                  <a:latin typeface="Arial"/>
                  <a:ea typeface="+mn-ea"/>
                  <a:cs typeface="Lucida Sans Unicode"/>
                </a:rPr>
                <a:t> </a:t>
              </a:r>
              <a:r>
                <a:rPr kumimoji="0" lang="en-US" sz="1400" b="1" i="0" u="none" strike="noStrike" kern="0" cap="none" spc="0" normalizeH="0" baseline="0" noProof="0" dirty="0" err="1">
                  <a:ln>
                    <a:noFill/>
                  </a:ln>
                  <a:solidFill>
                    <a:prstClr val="white"/>
                  </a:solidFill>
                  <a:effectLst/>
                  <a:uLnTx/>
                  <a:uFillTx/>
                  <a:latin typeface="Arial"/>
                  <a:ea typeface="+mn-ea"/>
                  <a:cs typeface="Lucida Sans Unicode"/>
                </a:rPr>
                <a:t>Executivo</a:t>
              </a:r>
              <a:r>
                <a:rPr kumimoji="0" lang="en-US" sz="1400" b="1" i="0" u="none" strike="noStrike" kern="0" cap="none" spc="0" normalizeH="0" baseline="0" noProof="0" dirty="0">
                  <a:ln>
                    <a:noFill/>
                  </a:ln>
                  <a:solidFill>
                    <a:prstClr val="white"/>
                  </a:solidFill>
                  <a:effectLst/>
                  <a:uLnTx/>
                  <a:uFillTx/>
                  <a:latin typeface="Arial"/>
                  <a:ea typeface="+mn-ea"/>
                  <a:cs typeface="Lucida Sans Unicode"/>
                </a:rPr>
                <a:t> </a:t>
              </a:r>
              <a:r>
                <a:rPr kumimoji="0" lang="en-US" sz="1400" b="1" i="0" u="none" strike="noStrike" kern="0" cap="none" spc="0" normalizeH="0" baseline="0" noProof="0" dirty="0" err="1">
                  <a:ln>
                    <a:noFill/>
                  </a:ln>
                  <a:solidFill>
                    <a:prstClr val="white"/>
                  </a:solidFill>
                  <a:effectLst/>
                  <a:uLnTx/>
                  <a:uFillTx/>
                  <a:latin typeface="Arial"/>
                  <a:ea typeface="+mn-ea"/>
                  <a:cs typeface="Lucida Sans Unicode"/>
                </a:rPr>
                <a:t>Estadual</a:t>
              </a:r>
              <a:r>
                <a:rPr kumimoji="0" lang="en-US" sz="1400" b="1" i="0" u="none" strike="noStrike" kern="0" cap="none" spc="0" normalizeH="0" baseline="0" noProof="0" dirty="0">
                  <a:ln>
                    <a:noFill/>
                  </a:ln>
                  <a:solidFill>
                    <a:prstClr val="white"/>
                  </a:solidFill>
                  <a:effectLst/>
                  <a:uLnTx/>
                  <a:uFillTx/>
                  <a:latin typeface="Arial"/>
                  <a:ea typeface="+mn-ea"/>
                  <a:cs typeface="Lucida Sans Unicode"/>
                </a:rPr>
                <a:t> e Municipal</a:t>
              </a:r>
            </a:p>
            <a:p>
              <a:pPr marL="0" marR="0" lvl="0" indent="0" algn="ctr" defTabSz="622300" rtl="0" eaLnBrk="1" fontAlgn="base" latinLnBrk="0" hangingPunct="1">
                <a:lnSpc>
                  <a:spcPct val="90000"/>
                </a:lnSpc>
                <a:spcBef>
                  <a:spcPct val="0"/>
                </a:spcBef>
                <a:spcAft>
                  <a:spcPct val="35000"/>
                </a:spcAft>
                <a:buClrTx/>
                <a:buSzTx/>
                <a:buFontTx/>
                <a:buNone/>
                <a:tabLst/>
                <a:defRPr/>
              </a:pPr>
              <a:r>
                <a:rPr kumimoji="0" lang="en-US" sz="1400" b="1" i="0" u="none" strike="noStrike" kern="0" cap="none" spc="0" normalizeH="0" baseline="0" noProof="0" dirty="0" err="1">
                  <a:ln>
                    <a:noFill/>
                  </a:ln>
                  <a:solidFill>
                    <a:prstClr val="white"/>
                  </a:solidFill>
                  <a:effectLst/>
                  <a:uLnTx/>
                  <a:uFillTx/>
                  <a:latin typeface="Arial"/>
                  <a:ea typeface="+mn-ea"/>
                  <a:cs typeface="Lucida Sans Unicode"/>
                </a:rPr>
                <a:t>ODP.</a:t>
              </a:r>
              <a:r>
                <a:rPr kumimoji="0" lang="en-US" sz="1400" b="1" i="1" u="none" strike="noStrike" kern="0" cap="none" spc="0" normalizeH="0" baseline="0" noProof="0" dirty="0" err="1">
                  <a:ln>
                    <a:noFill/>
                  </a:ln>
                  <a:solidFill>
                    <a:prstClr val="white"/>
                  </a:solidFill>
                  <a:effectLst/>
                  <a:uLnTx/>
                  <a:uFillTx/>
                  <a:latin typeface="Arial"/>
                  <a:ea typeface="+mn-ea"/>
                  <a:cs typeface="Lucida Sans Unicode"/>
                </a:rPr>
                <a:t>estadual</a:t>
              </a:r>
              <a:endParaRPr kumimoji="0" lang="en-US" sz="1400" b="1" i="1" u="none" strike="noStrike" kern="0" cap="none" spc="0" normalizeH="0" baseline="0" noProof="0" dirty="0">
                <a:ln>
                  <a:noFill/>
                </a:ln>
                <a:solidFill>
                  <a:prstClr val="white"/>
                </a:solidFill>
                <a:effectLst/>
                <a:uLnTx/>
                <a:uFillTx/>
                <a:latin typeface="Arial"/>
                <a:ea typeface="+mn-ea"/>
                <a:cs typeface="Lucida Sans Unicode"/>
              </a:endParaRPr>
            </a:p>
            <a:p>
              <a:pPr marL="0" marR="0" lvl="0" indent="0" algn="ctr" defTabSz="622300" rtl="0" eaLnBrk="1" fontAlgn="base" latinLnBrk="0" hangingPunct="1">
                <a:lnSpc>
                  <a:spcPct val="90000"/>
                </a:lnSpc>
                <a:spcBef>
                  <a:spcPct val="0"/>
                </a:spcBef>
                <a:spcAft>
                  <a:spcPct val="35000"/>
                </a:spcAft>
                <a:buClrTx/>
                <a:buSzTx/>
                <a:buFontTx/>
                <a:buNone/>
                <a:tabLst/>
                <a:defRPr/>
              </a:pPr>
              <a:r>
                <a:rPr kumimoji="0" lang="en-US" sz="1400" b="1" i="0" u="none" strike="noStrike" kern="0" cap="none" spc="0" normalizeH="0" baseline="0" noProof="0" dirty="0" err="1">
                  <a:ln>
                    <a:noFill/>
                  </a:ln>
                  <a:solidFill>
                    <a:prstClr val="white"/>
                  </a:solidFill>
                  <a:effectLst/>
                  <a:uLnTx/>
                  <a:uFillTx/>
                  <a:latin typeface="Arial"/>
                  <a:ea typeface="+mn-ea"/>
                  <a:cs typeface="Lucida Sans Unicode"/>
                </a:rPr>
                <a:t>ODP</a:t>
              </a:r>
              <a:r>
                <a:rPr kumimoji="0" lang="en-US" sz="1400" b="1" i="1" u="none" strike="noStrike" kern="0" cap="none" spc="0" normalizeH="0" baseline="0" noProof="0" dirty="0" err="1">
                  <a:ln>
                    <a:noFill/>
                  </a:ln>
                  <a:solidFill>
                    <a:prstClr val="white"/>
                  </a:solidFill>
                  <a:effectLst/>
                  <a:uLnTx/>
                  <a:uFillTx/>
                  <a:latin typeface="Arial"/>
                  <a:ea typeface="+mn-ea"/>
                  <a:cs typeface="Lucida Sans Unicode"/>
                </a:rPr>
                <a:t>.municipal</a:t>
              </a:r>
              <a:endParaRPr kumimoji="0" lang="en-US" sz="1400" b="1" i="1" u="none" strike="noStrike" kern="0" cap="none" spc="0" normalizeH="0" baseline="0" noProof="0" dirty="0">
                <a:ln>
                  <a:noFill/>
                </a:ln>
                <a:solidFill>
                  <a:prstClr val="white"/>
                </a:solidFill>
                <a:effectLst/>
                <a:uLnTx/>
                <a:uFillTx/>
                <a:latin typeface="Arial"/>
                <a:ea typeface="+mn-ea"/>
                <a:cs typeface="Lucida Sans Unicode"/>
              </a:endParaRPr>
            </a:p>
            <a:p>
              <a:pPr marL="0" marR="0" lvl="0" indent="0" algn="ctr" defTabSz="622300" rtl="0" eaLnBrk="1" fontAlgn="base" latinLnBrk="0" hangingPunct="1">
                <a:lnSpc>
                  <a:spcPct val="90000"/>
                </a:lnSpc>
                <a:spcBef>
                  <a:spcPct val="0"/>
                </a:spcBef>
                <a:spcAft>
                  <a:spcPct val="35000"/>
                </a:spcAft>
                <a:buClrTx/>
                <a:buSzTx/>
                <a:buFontTx/>
                <a:buNone/>
                <a:tabLst/>
                <a:defRPr/>
              </a:pPr>
              <a:endParaRPr kumimoji="0" lang="en-US" sz="1400" b="1" i="0" u="none" strike="noStrike" kern="0" cap="none" spc="0" normalizeH="0" baseline="0" noProof="0" dirty="0">
                <a:ln>
                  <a:noFill/>
                </a:ln>
                <a:solidFill>
                  <a:prstClr val="white"/>
                </a:solidFill>
                <a:effectLst/>
                <a:uLnTx/>
                <a:uFillTx/>
                <a:latin typeface="Arial"/>
                <a:ea typeface="+mn-ea"/>
                <a:cs typeface="Lucida Sans Unicode"/>
              </a:endParaRPr>
            </a:p>
          </p:txBody>
        </p:sp>
      </p:grpSp>
      <p:sp>
        <p:nvSpPr>
          <p:cNvPr id="9" name="Seta para a esquerda e para a direita 22"/>
          <p:cNvSpPr/>
          <p:nvPr/>
        </p:nvSpPr>
        <p:spPr bwMode="auto">
          <a:xfrm rot="3247941">
            <a:off x="6240221" y="2770938"/>
            <a:ext cx="1338864" cy="418177"/>
          </a:xfrm>
          <a:prstGeom prst="leftRightArrow">
            <a:avLst/>
          </a:prstGeom>
          <a:gradFill rotWithShape="1">
            <a:gsLst>
              <a:gs pos="0">
                <a:srgbClr val="F07F09">
                  <a:tint val="60000"/>
                  <a:hueOff val="0"/>
                  <a:satOff val="0"/>
                  <a:lumOff val="0"/>
                  <a:alphaOff val="0"/>
                  <a:shade val="51000"/>
                  <a:satMod val="130000"/>
                </a:srgbClr>
              </a:gs>
              <a:gs pos="80000">
                <a:srgbClr val="F07F09">
                  <a:tint val="60000"/>
                  <a:hueOff val="0"/>
                  <a:satOff val="0"/>
                  <a:lumOff val="0"/>
                  <a:alphaOff val="0"/>
                  <a:shade val="93000"/>
                  <a:satMod val="130000"/>
                </a:srgbClr>
              </a:gs>
              <a:gs pos="100000">
                <a:srgbClr val="F07F09">
                  <a:tint val="60000"/>
                  <a:hueOff val="0"/>
                  <a:satOff val="0"/>
                  <a:lumOff val="0"/>
                  <a:alphaOff val="0"/>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xtLst/>
        </p:spPr>
        <p:txBody>
          <a:bodyPr spcFirstLastPara="0" vert="horz" wrap="square" lIns="-1" tIns="133583" rIns="137784" bIns="133584" numCol="1" spcCol="1270" anchor="ctr" anchorCtr="0">
            <a:noAutofit/>
          </a:bodyPr>
          <a:lstStyle/>
          <a:p>
            <a:pPr marL="0" marR="0" lvl="0" indent="0" algn="ctr" defTabSz="466725" rtl="0" eaLnBrk="1" fontAlgn="base" latinLnBrk="0" hangingPunct="1">
              <a:lnSpc>
                <a:spcPct val="90000"/>
              </a:lnSpc>
              <a:spcBef>
                <a:spcPct val="0"/>
              </a:spcBef>
              <a:spcAft>
                <a:spcPct val="35000"/>
              </a:spcAft>
              <a:buClrTx/>
              <a:buSzTx/>
              <a:buFontTx/>
              <a:buNone/>
              <a:tabLst/>
              <a:defRPr/>
            </a:pPr>
            <a:endParaRPr kumimoji="0" lang="pt-BR" sz="1050" b="1" i="0" u="none" strike="noStrike" kern="0" cap="none" spc="0" normalizeH="0" baseline="0" noProof="0">
              <a:ln>
                <a:noFill/>
              </a:ln>
              <a:solidFill>
                <a:prstClr val="black">
                  <a:hueOff val="0"/>
                  <a:satOff val="0"/>
                  <a:lumOff val="0"/>
                  <a:alphaOff val="0"/>
                </a:prstClr>
              </a:solidFill>
              <a:effectLst/>
              <a:uLnTx/>
              <a:uFillTx/>
              <a:latin typeface="Arial"/>
              <a:ea typeface="+mn-ea"/>
              <a:cs typeface="Lucida Sans Unicode"/>
            </a:endParaRPr>
          </a:p>
        </p:txBody>
      </p:sp>
      <p:sp>
        <p:nvSpPr>
          <p:cNvPr id="10" name="TextBox 5"/>
          <p:cNvSpPr txBox="1"/>
          <p:nvPr/>
        </p:nvSpPr>
        <p:spPr>
          <a:xfrm>
            <a:off x="1860442" y="5661248"/>
            <a:ext cx="8078105" cy="830997"/>
          </a:xfrm>
          <a:prstGeom prst="rect">
            <a:avLst/>
          </a:prstGeom>
          <a:gradFill rotWithShape="1">
            <a:gsLst>
              <a:gs pos="0">
                <a:srgbClr val="1B587C">
                  <a:tint val="50000"/>
                  <a:satMod val="300000"/>
                </a:srgbClr>
              </a:gs>
              <a:gs pos="35000">
                <a:srgbClr val="1B587C">
                  <a:tint val="37000"/>
                  <a:satMod val="300000"/>
                </a:srgbClr>
              </a:gs>
              <a:gs pos="100000">
                <a:srgbClr val="1B587C">
                  <a:tint val="15000"/>
                  <a:satMod val="350000"/>
                </a:srgbClr>
              </a:gs>
            </a:gsLst>
            <a:lin ang="16200000" scaled="1"/>
          </a:gradFill>
          <a:ln w="9525" cap="flat" cmpd="sng" algn="ctr">
            <a:solidFill>
              <a:srgbClr val="1B587C">
                <a:shade val="95000"/>
                <a:satMod val="105000"/>
              </a:srgbClr>
            </a:solidFill>
            <a:prstDash val="solid"/>
          </a:ln>
          <a:effectLst>
            <a:outerShdw blurRad="40000" dist="20000" dir="5400000" rotWithShape="0">
              <a:srgbClr val="000000">
                <a:alpha val="38000"/>
              </a:srgbClr>
            </a:outerShdw>
            <a:reflection blurRad="6350" stA="52000" endA="300" endPos="35000" dir="5400000" sy="-100000" algn="bl" rotWithShape="0"/>
          </a:effectLst>
        </p:spPr>
        <p:txBody>
          <a:bodyPr wrap="square" rtlCol="0">
            <a:spAutoFit/>
          </a:bodyPr>
          <a:lstStyle/>
          <a:p>
            <a:pPr marL="414726" marR="0" lvl="1" indent="0" algn="l" defTabSz="914400" rtl="0" eaLnBrk="1" fontAlgn="base" latinLnBrk="0" hangingPunct="1">
              <a:lnSpc>
                <a:spcPct val="100000"/>
              </a:lnSpc>
              <a:spcBef>
                <a:spcPct val="20000"/>
              </a:spcBef>
              <a:spcAft>
                <a:spcPct val="0"/>
              </a:spcAft>
              <a:buClrTx/>
              <a:buSzTx/>
              <a:buFontTx/>
              <a:buNone/>
              <a:tabLst>
                <a:tab pos="444500" algn="l"/>
                <a:tab pos="893763" algn="l"/>
                <a:tab pos="1343025" algn="l"/>
                <a:tab pos="1792288" algn="l"/>
                <a:tab pos="2241550" algn="l"/>
                <a:tab pos="2690813" algn="l"/>
                <a:tab pos="3140075" algn="l"/>
                <a:tab pos="3589338" algn="l"/>
                <a:tab pos="4038600" algn="l"/>
                <a:tab pos="4487863" algn="l"/>
                <a:tab pos="4937125" algn="l"/>
                <a:tab pos="5386388" algn="l"/>
                <a:tab pos="5835650" algn="l"/>
                <a:tab pos="6284913" algn="l"/>
                <a:tab pos="6734175" algn="l"/>
                <a:tab pos="7183438" algn="l"/>
                <a:tab pos="7632700" algn="l"/>
                <a:tab pos="8081963" algn="l"/>
                <a:tab pos="8531225" algn="l"/>
                <a:tab pos="8980488" algn="l"/>
              </a:tabLst>
              <a:defRPr/>
            </a:pPr>
            <a:r>
              <a:rPr kumimoji="0" lang="pt-BR" sz="1600" b="0" i="0" u="none" strike="noStrike" kern="0" cap="none" spc="0" normalizeH="0" baseline="0" noProof="0" dirty="0">
                <a:ln>
                  <a:noFill/>
                </a:ln>
                <a:solidFill>
                  <a:prstClr val="black"/>
                </a:solidFill>
                <a:effectLst/>
                <a:uLnTx/>
                <a:uFillTx/>
                <a:latin typeface="Arial"/>
                <a:ea typeface="+mn-ea"/>
                <a:cs typeface="Lucida Sans Unicode"/>
              </a:rPr>
              <a:t>Nas informações pertinentes, haverá a troca de informações entre o Controle Externo e Interno, porém,</a:t>
            </a:r>
            <a:r>
              <a:rPr kumimoji="0" lang="pt-BR" sz="1600" b="0" i="0" u="none" strike="noStrike" kern="0" cap="none" spc="0" normalizeH="0" baseline="0" noProof="0" dirty="0">
                <a:ln>
                  <a:noFill/>
                </a:ln>
                <a:solidFill>
                  <a:prstClr val="black"/>
                </a:solidFill>
                <a:effectLst>
                  <a:outerShdw blurRad="38100" dist="38100" dir="2700000" algn="tl">
                    <a:srgbClr val="000000">
                      <a:alpha val="43137"/>
                    </a:srgbClr>
                  </a:outerShdw>
                </a:effectLst>
                <a:uLnTx/>
                <a:uFillTx/>
                <a:latin typeface="Arial"/>
                <a:ea typeface="+mn-ea"/>
                <a:cs typeface="Lucida Sans Unicode"/>
              </a:rPr>
              <a:t> </a:t>
            </a:r>
            <a:r>
              <a:rPr kumimoji="0" lang="pt-BR" sz="1600" b="0" i="0" u="sng" strike="noStrike" kern="0" cap="none" spc="0" normalizeH="0" baseline="0" noProof="0" dirty="0">
                <a:ln>
                  <a:noFill/>
                </a:ln>
                <a:solidFill>
                  <a:prstClr val="black"/>
                </a:solidFill>
                <a:effectLst>
                  <a:outerShdw blurRad="38100" dist="38100" dir="2700000" algn="tl">
                    <a:srgbClr val="000000">
                      <a:alpha val="43137"/>
                    </a:srgbClr>
                  </a:outerShdw>
                </a:effectLst>
                <a:uLnTx/>
                <a:uFillTx/>
                <a:latin typeface="Arial"/>
                <a:ea typeface="+mn-ea"/>
                <a:cs typeface="Lucida Sans Unicode"/>
              </a:rPr>
              <a:t>respeitando os limites legais e as atribuições de cada parte envolvida</a:t>
            </a:r>
            <a:r>
              <a:rPr kumimoji="0" lang="pt-BR" sz="1600" b="0" i="0" u="sng" strike="noStrike" kern="0" cap="none" spc="0" normalizeH="0" baseline="0" noProof="0" dirty="0">
                <a:ln>
                  <a:noFill/>
                </a:ln>
                <a:solidFill>
                  <a:prstClr val="black"/>
                </a:solidFill>
                <a:effectLst/>
                <a:uLnTx/>
                <a:uFillTx/>
                <a:latin typeface="Arial"/>
                <a:ea typeface="+mn-ea"/>
                <a:cs typeface="Lucida Sans Unicode"/>
              </a:rPr>
              <a:t>.</a:t>
            </a:r>
          </a:p>
        </p:txBody>
      </p:sp>
      <p:sp>
        <p:nvSpPr>
          <p:cNvPr id="11" name="Seta para a esquerda e para a direita 16"/>
          <p:cNvSpPr/>
          <p:nvPr/>
        </p:nvSpPr>
        <p:spPr bwMode="auto">
          <a:xfrm>
            <a:off x="5677468" y="4124480"/>
            <a:ext cx="833849" cy="390435"/>
          </a:xfrm>
          <a:prstGeom prst="leftRightArrow">
            <a:avLst/>
          </a:prstGeom>
          <a:gradFill rotWithShape="1">
            <a:gsLst>
              <a:gs pos="0">
                <a:srgbClr val="F07F09">
                  <a:tint val="60000"/>
                  <a:hueOff val="0"/>
                  <a:satOff val="0"/>
                  <a:lumOff val="0"/>
                  <a:alphaOff val="0"/>
                  <a:shade val="51000"/>
                  <a:satMod val="130000"/>
                </a:srgbClr>
              </a:gs>
              <a:gs pos="80000">
                <a:srgbClr val="F07F09">
                  <a:tint val="60000"/>
                  <a:hueOff val="0"/>
                  <a:satOff val="0"/>
                  <a:lumOff val="0"/>
                  <a:alphaOff val="0"/>
                  <a:shade val="93000"/>
                  <a:satMod val="130000"/>
                </a:srgbClr>
              </a:gs>
              <a:gs pos="100000">
                <a:srgbClr val="F07F09">
                  <a:tint val="60000"/>
                  <a:hueOff val="0"/>
                  <a:satOff val="0"/>
                  <a:lumOff val="0"/>
                  <a:alphaOff val="0"/>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xtLst/>
        </p:spPr>
        <p:txBody>
          <a:bodyPr spcFirstLastPara="0" vert="horz" wrap="square" lIns="-1" tIns="133583" rIns="137784" bIns="133584" numCol="1" spcCol="1270" anchor="ctr" anchorCtr="0">
            <a:noAutofit/>
          </a:bodyPr>
          <a:lstStyle/>
          <a:p>
            <a:pPr marL="0" marR="0" lvl="0" indent="0" algn="ctr" defTabSz="466725" rtl="0" eaLnBrk="1" fontAlgn="base" latinLnBrk="0" hangingPunct="1">
              <a:lnSpc>
                <a:spcPct val="90000"/>
              </a:lnSpc>
              <a:spcBef>
                <a:spcPct val="0"/>
              </a:spcBef>
              <a:spcAft>
                <a:spcPct val="35000"/>
              </a:spcAft>
              <a:buClrTx/>
              <a:buSzTx/>
              <a:buFontTx/>
              <a:buNone/>
              <a:tabLst/>
              <a:defRPr/>
            </a:pPr>
            <a:endParaRPr kumimoji="0" lang="pt-BR" sz="1050" b="1" i="0" u="none" strike="noStrike" kern="0" cap="none" spc="0" normalizeH="0" baseline="0" noProof="0">
              <a:ln>
                <a:noFill/>
              </a:ln>
              <a:solidFill>
                <a:prstClr val="black">
                  <a:hueOff val="0"/>
                  <a:satOff val="0"/>
                  <a:lumOff val="0"/>
                  <a:alphaOff val="0"/>
                </a:prstClr>
              </a:solidFill>
              <a:effectLst/>
              <a:uLnTx/>
              <a:uFillTx/>
              <a:latin typeface="Arial"/>
              <a:ea typeface="+mn-ea"/>
              <a:cs typeface="Lucida Sans Unicode"/>
            </a:endParaRPr>
          </a:p>
        </p:txBody>
      </p:sp>
      <p:pic>
        <p:nvPicPr>
          <p:cNvPr id="12" name="Picture 2" descr="Conceito da globalização"/>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931311" y="1628238"/>
            <a:ext cx="1579183" cy="1512068"/>
          </a:xfrm>
          <a:prstGeom prst="rect">
            <a:avLst/>
          </a:prstGeom>
          <a:noFill/>
          <a:extLst>
            <a:ext uri="{909E8E84-426E-40DD-AFC4-6F175D3DCCD1}">
              <a14:hiddenFill xmlns:a14="http://schemas.microsoft.com/office/drawing/2010/main">
                <a:solidFill>
                  <a:srgbClr val="FFFFFF"/>
                </a:solidFill>
              </a14:hiddenFill>
            </a:ext>
          </a:extLst>
        </p:spPr>
      </p:pic>
      <p:sp>
        <p:nvSpPr>
          <p:cNvPr id="13" name="Seta para a esquerda e para a direita 22"/>
          <p:cNvSpPr/>
          <p:nvPr/>
        </p:nvSpPr>
        <p:spPr bwMode="auto">
          <a:xfrm rot="18260338">
            <a:off x="4451304" y="2748559"/>
            <a:ext cx="1338864" cy="418177"/>
          </a:xfrm>
          <a:prstGeom prst="leftRightArrow">
            <a:avLst/>
          </a:prstGeom>
          <a:gradFill rotWithShape="1">
            <a:gsLst>
              <a:gs pos="0">
                <a:srgbClr val="F07F09">
                  <a:tint val="60000"/>
                  <a:hueOff val="0"/>
                  <a:satOff val="0"/>
                  <a:lumOff val="0"/>
                  <a:alphaOff val="0"/>
                  <a:shade val="51000"/>
                  <a:satMod val="130000"/>
                </a:srgbClr>
              </a:gs>
              <a:gs pos="80000">
                <a:srgbClr val="F07F09">
                  <a:tint val="60000"/>
                  <a:hueOff val="0"/>
                  <a:satOff val="0"/>
                  <a:lumOff val="0"/>
                  <a:alphaOff val="0"/>
                  <a:shade val="93000"/>
                  <a:satMod val="130000"/>
                </a:srgbClr>
              </a:gs>
              <a:gs pos="100000">
                <a:srgbClr val="F07F09">
                  <a:tint val="60000"/>
                  <a:hueOff val="0"/>
                  <a:satOff val="0"/>
                  <a:lumOff val="0"/>
                  <a:alphaOff val="0"/>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xtLst/>
        </p:spPr>
        <p:txBody>
          <a:bodyPr spcFirstLastPara="0" vert="horz" wrap="square" lIns="-1" tIns="133583" rIns="137784" bIns="133584" numCol="1" spcCol="1270" anchor="ctr" anchorCtr="0">
            <a:noAutofit/>
          </a:bodyPr>
          <a:lstStyle/>
          <a:p>
            <a:pPr marL="0" marR="0" lvl="0" indent="0" algn="ctr" defTabSz="466725" rtl="0" eaLnBrk="1" fontAlgn="base" latinLnBrk="0" hangingPunct="1">
              <a:lnSpc>
                <a:spcPct val="90000"/>
              </a:lnSpc>
              <a:spcBef>
                <a:spcPct val="0"/>
              </a:spcBef>
              <a:spcAft>
                <a:spcPct val="35000"/>
              </a:spcAft>
              <a:buClrTx/>
              <a:buSzTx/>
              <a:buFontTx/>
              <a:buNone/>
              <a:tabLst/>
              <a:defRPr/>
            </a:pPr>
            <a:endParaRPr kumimoji="0" lang="pt-BR" sz="1050" b="1" i="0" u="none" strike="noStrike" kern="0" cap="none" spc="0" normalizeH="0" baseline="0" noProof="0">
              <a:ln>
                <a:noFill/>
              </a:ln>
              <a:solidFill>
                <a:prstClr val="black">
                  <a:hueOff val="0"/>
                  <a:satOff val="0"/>
                  <a:lumOff val="0"/>
                  <a:alphaOff val="0"/>
                </a:prstClr>
              </a:solidFill>
              <a:effectLst/>
              <a:uLnTx/>
              <a:uFillTx/>
              <a:latin typeface="Arial"/>
              <a:ea typeface="+mn-ea"/>
              <a:cs typeface="Lucida Sans Unicode"/>
            </a:endParaRPr>
          </a:p>
        </p:txBody>
      </p:sp>
      <p:sp>
        <p:nvSpPr>
          <p:cNvPr id="2" name="Retângulo 1"/>
          <p:cNvSpPr/>
          <p:nvPr/>
        </p:nvSpPr>
        <p:spPr>
          <a:xfrm rot="18241724">
            <a:off x="4055412" y="2444553"/>
            <a:ext cx="1473200" cy="57831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pt-BR" sz="1600" b="0" i="0" u="none" strike="noStrike" kern="1200" cap="none" spc="0" normalizeH="0" baseline="0" noProof="0" dirty="0">
                <a:ln>
                  <a:noFill/>
                </a:ln>
                <a:solidFill>
                  <a:prstClr val="black"/>
                </a:solidFill>
                <a:effectLst/>
                <a:uLnTx/>
                <a:uFillTx/>
                <a:latin typeface="Calibri" panose="020F0502020204030204"/>
                <a:ea typeface="+mn-ea"/>
                <a:cs typeface="+mn-cs"/>
              </a:rPr>
              <a:t>Integração</a:t>
            </a:r>
          </a:p>
        </p:txBody>
      </p:sp>
      <p:sp>
        <p:nvSpPr>
          <p:cNvPr id="14" name="Retângulo 13"/>
          <p:cNvSpPr/>
          <p:nvPr/>
        </p:nvSpPr>
        <p:spPr>
          <a:xfrm rot="3138656">
            <a:off x="6468412" y="2482653"/>
            <a:ext cx="1473200" cy="57831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pt-BR" sz="1600" b="0" i="0" u="none" strike="noStrike" kern="1200" cap="none" spc="0" normalizeH="0" baseline="0" noProof="0" dirty="0">
                <a:ln>
                  <a:noFill/>
                </a:ln>
                <a:solidFill>
                  <a:prstClr val="black"/>
                </a:solidFill>
                <a:effectLst/>
                <a:uLnTx/>
                <a:uFillTx/>
                <a:latin typeface="Calibri" panose="020F0502020204030204"/>
                <a:ea typeface="+mn-ea"/>
                <a:cs typeface="+mn-cs"/>
              </a:rPr>
              <a:t>Integração</a:t>
            </a:r>
          </a:p>
        </p:txBody>
      </p:sp>
      <p:sp>
        <p:nvSpPr>
          <p:cNvPr id="15" name="Retângulo 14"/>
          <p:cNvSpPr/>
          <p:nvPr/>
        </p:nvSpPr>
        <p:spPr>
          <a:xfrm>
            <a:off x="5363512" y="4374953"/>
            <a:ext cx="1473200" cy="57831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pt-BR" sz="1600" b="0" i="0" u="none" strike="noStrike" kern="1200" cap="none" spc="0" normalizeH="0" baseline="0" noProof="0" dirty="0">
                <a:ln>
                  <a:noFill/>
                </a:ln>
                <a:solidFill>
                  <a:prstClr val="black"/>
                </a:solidFill>
                <a:effectLst/>
                <a:uLnTx/>
                <a:uFillTx/>
                <a:latin typeface="Calibri" panose="020F0502020204030204"/>
                <a:ea typeface="+mn-ea"/>
                <a:cs typeface="+mn-cs"/>
              </a:rPr>
              <a:t>Integração</a:t>
            </a:r>
          </a:p>
        </p:txBody>
      </p:sp>
    </p:spTree>
    <p:extLst>
      <p:ext uri="{BB962C8B-B14F-4D97-AF65-F5344CB8AC3E}">
        <p14:creationId xmlns:p14="http://schemas.microsoft.com/office/powerpoint/2010/main" val="1133883839"/>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upo 2"/>
          <p:cNvGrpSpPr/>
          <p:nvPr/>
        </p:nvGrpSpPr>
        <p:grpSpPr>
          <a:xfrm>
            <a:off x="1931498" y="968960"/>
            <a:ext cx="8294576" cy="4721997"/>
            <a:chOff x="381880" y="1378806"/>
            <a:chExt cx="8294576" cy="4248110"/>
          </a:xfrm>
        </p:grpSpPr>
        <p:sp>
          <p:nvSpPr>
            <p:cNvPr id="4" name="TextBox 5"/>
            <p:cNvSpPr txBox="1"/>
            <p:nvPr/>
          </p:nvSpPr>
          <p:spPr>
            <a:xfrm>
              <a:off x="381880" y="2026516"/>
              <a:ext cx="8294576" cy="3600400"/>
            </a:xfrm>
            <a:prstGeom prst="rect">
              <a:avLst/>
            </a:prstGeom>
            <a:gradFill rotWithShape="1">
              <a:gsLst>
                <a:gs pos="0">
                  <a:srgbClr val="1B587C">
                    <a:tint val="50000"/>
                    <a:satMod val="300000"/>
                  </a:srgbClr>
                </a:gs>
                <a:gs pos="35000">
                  <a:srgbClr val="1B587C">
                    <a:tint val="37000"/>
                    <a:satMod val="300000"/>
                  </a:srgbClr>
                </a:gs>
                <a:gs pos="100000">
                  <a:srgbClr val="1B587C">
                    <a:tint val="15000"/>
                    <a:satMod val="350000"/>
                  </a:srgbClr>
                </a:gs>
              </a:gsLst>
              <a:lin ang="16200000" scaled="1"/>
            </a:gradFill>
            <a:ln w="9525" cap="flat" cmpd="sng" algn="ctr">
              <a:solidFill>
                <a:srgbClr val="1B587C">
                  <a:shade val="95000"/>
                  <a:satMod val="105000"/>
                </a:srgbClr>
              </a:solidFill>
              <a:prstDash val="solid"/>
            </a:ln>
            <a:effectLst>
              <a:outerShdw blurRad="40000" dist="20000" dir="5400000" rotWithShape="0">
                <a:srgbClr val="000000">
                  <a:alpha val="38000"/>
                </a:srgbClr>
              </a:outerShdw>
            </a:effectLst>
          </p:spPr>
          <p:txBody>
            <a:bodyPr wrap="square" rtlCol="0">
              <a:noAutofit/>
            </a:bodyPr>
            <a:lstStyle/>
            <a:p>
              <a:pPr marL="342900" marR="0" lvl="0" indent="-342900" algn="just" defTabSz="914400" rtl="0" eaLnBrk="1" fontAlgn="base" latinLnBrk="0" hangingPunct="1">
                <a:lnSpc>
                  <a:spcPct val="100000"/>
                </a:lnSpc>
                <a:spcBef>
                  <a:spcPct val="0"/>
                </a:spcBef>
                <a:spcAft>
                  <a:spcPts val="1000"/>
                </a:spcAft>
                <a:buClrTx/>
                <a:buSzTx/>
                <a:buFont typeface="Wingdings" pitchFamily="2" charset="2"/>
                <a:buChar char="v"/>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defRPr/>
              </a:pPr>
              <a:endParaRPr kumimoji="0" lang="en-GB" sz="2000" b="0" i="0" u="none" strike="noStrike" kern="0" cap="none" spc="0" normalizeH="0" baseline="0" noProof="0" dirty="0">
                <a:ln>
                  <a:noFill/>
                </a:ln>
                <a:solidFill>
                  <a:prstClr val="black"/>
                </a:solidFill>
                <a:effectLst/>
                <a:uLnTx/>
                <a:uFillTx/>
                <a:latin typeface="Arial"/>
                <a:ea typeface="+mn-ea"/>
                <a:cs typeface="Lucida Sans Unicode"/>
              </a:endParaRPr>
            </a:p>
            <a:p>
              <a:pPr marL="342900" marR="0" lvl="0" indent="-342900" algn="just" defTabSz="914400" rtl="0" eaLnBrk="1" fontAlgn="base" latinLnBrk="0" hangingPunct="1">
                <a:lnSpc>
                  <a:spcPct val="100000"/>
                </a:lnSpc>
                <a:spcBef>
                  <a:spcPct val="0"/>
                </a:spcBef>
                <a:spcAft>
                  <a:spcPts val="1000"/>
                </a:spcAft>
                <a:buClrTx/>
                <a:buSzTx/>
                <a:buFont typeface="Wingdings" pitchFamily="2" charset="2"/>
                <a:buChar char="v"/>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defRPr/>
              </a:pPr>
              <a:endParaRPr kumimoji="0" lang="en-GB" sz="2000" b="0" i="0" u="none" strike="noStrike" kern="0" cap="none" spc="0" normalizeH="0" baseline="0" noProof="0" dirty="0">
                <a:ln>
                  <a:noFill/>
                </a:ln>
                <a:solidFill>
                  <a:prstClr val="black"/>
                </a:solidFill>
                <a:effectLst/>
                <a:uLnTx/>
                <a:uFillTx/>
                <a:latin typeface="Arial"/>
                <a:ea typeface="+mn-ea"/>
                <a:cs typeface="Lucida Sans Unicode"/>
              </a:endParaRPr>
            </a:p>
            <a:p>
              <a:pPr marL="0" marR="0" lvl="0" indent="0" algn="just" defTabSz="914400" rtl="0" eaLnBrk="1" fontAlgn="base" latinLnBrk="0" hangingPunct="1">
                <a:lnSpc>
                  <a:spcPct val="100000"/>
                </a:lnSpc>
                <a:spcBef>
                  <a:spcPct val="0"/>
                </a:spcBef>
                <a:spcAft>
                  <a:spcPts val="1000"/>
                </a:spcAft>
                <a:buClrTx/>
                <a:buSzTx/>
                <a:buFontTx/>
                <a:buNone/>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defRPr/>
              </a:pPr>
              <a:endParaRPr kumimoji="0" lang="en-GB" sz="2000" b="0" i="0" u="none" strike="noStrike" kern="0" cap="none" spc="0" normalizeH="0" baseline="0" noProof="0" dirty="0">
                <a:ln>
                  <a:noFill/>
                </a:ln>
                <a:solidFill>
                  <a:prstClr val="black"/>
                </a:solidFill>
                <a:effectLst/>
                <a:uLnTx/>
                <a:uFillTx/>
                <a:latin typeface="Arial"/>
                <a:ea typeface="+mn-ea"/>
                <a:cs typeface="Lucida Sans Unicode"/>
              </a:endParaRPr>
            </a:p>
            <a:p>
              <a:pPr marL="0" marR="0" lvl="0" indent="0" algn="just" defTabSz="914400" rtl="0" eaLnBrk="1" fontAlgn="base" latinLnBrk="0" hangingPunct="1">
                <a:lnSpc>
                  <a:spcPct val="100000"/>
                </a:lnSpc>
                <a:spcBef>
                  <a:spcPct val="0"/>
                </a:spcBef>
                <a:spcAft>
                  <a:spcPts val="1000"/>
                </a:spcAft>
                <a:buClrTx/>
                <a:buSzTx/>
                <a:buFontTx/>
                <a:buNone/>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defRPr/>
              </a:pPr>
              <a:endParaRPr kumimoji="0" lang="en-GB" sz="2000" b="0" i="0" u="none" strike="noStrike" kern="0" cap="none" spc="0" normalizeH="0" baseline="0" noProof="0" dirty="0">
                <a:ln>
                  <a:noFill/>
                </a:ln>
                <a:solidFill>
                  <a:prstClr val="black"/>
                </a:solidFill>
                <a:effectLst/>
                <a:uLnTx/>
                <a:uFillTx/>
                <a:latin typeface="Arial"/>
                <a:ea typeface="+mn-ea"/>
                <a:cs typeface="Lucida Sans Unicode"/>
              </a:endParaRPr>
            </a:p>
          </p:txBody>
        </p:sp>
        <p:sp>
          <p:nvSpPr>
            <p:cNvPr id="5" name="TextBox 3"/>
            <p:cNvSpPr txBox="1"/>
            <p:nvPr/>
          </p:nvSpPr>
          <p:spPr>
            <a:xfrm>
              <a:off x="409390" y="1378806"/>
              <a:ext cx="8267066" cy="470711"/>
            </a:xfrm>
            <a:prstGeom prst="rect">
              <a:avLst/>
            </a:prstGeom>
            <a:gradFill rotWithShape="1">
              <a:gsLst>
                <a:gs pos="0">
                  <a:srgbClr val="1B587C">
                    <a:shade val="51000"/>
                    <a:satMod val="130000"/>
                  </a:srgbClr>
                </a:gs>
                <a:gs pos="80000">
                  <a:srgbClr val="1B587C">
                    <a:shade val="93000"/>
                    <a:satMod val="130000"/>
                  </a:srgbClr>
                </a:gs>
                <a:gs pos="100000">
                  <a:srgbClr val="1B587C">
                    <a:shade val="94000"/>
                    <a:satMod val="135000"/>
                  </a:srgbClr>
                </a:gs>
              </a:gsLst>
              <a:lin ang="16200000" scaled="0"/>
            </a:gradFill>
            <a:ln w="9525" cap="flat" cmpd="sng" algn="ctr">
              <a:solidFill>
                <a:srgbClr val="1B587C">
                  <a:shade val="95000"/>
                  <a:satMod val="105000"/>
                </a:srgbClr>
              </a:solidFill>
              <a:prstDash val="solid"/>
            </a:ln>
            <a:effectLst>
              <a:outerShdw blurRad="40000" dist="23000" dir="5400000" rotWithShape="0">
                <a:srgbClr val="000000">
                  <a:alpha val="35000"/>
                </a:srgbClr>
              </a:outerShdw>
            </a:effectLst>
          </p:spPr>
          <p:txBody>
            <a:bodyPr wrap="square" rtlCol="0">
              <a:spAutoFit/>
            </a:bodyPr>
            <a:lstStyle/>
            <a:p>
              <a:pPr marL="0" marR="0" lvl="1" indent="0" algn="ctr" defTabSz="914400" rtl="0" eaLnBrk="0" fontAlgn="base" latinLnBrk="0" hangingPunct="0">
                <a:lnSpc>
                  <a:spcPct val="100000"/>
                </a:lnSpc>
                <a:spcBef>
                  <a:spcPct val="0"/>
                </a:spcBef>
                <a:spcAft>
                  <a:spcPct val="0"/>
                </a:spcAft>
                <a:buClr>
                  <a:srgbClr val="FFFFFF"/>
                </a:buClr>
                <a:buSzTx/>
                <a:buFont typeface="Verdana" pitchFamily="34"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kumimoji="0" lang="en-GB" sz="2800" b="0" i="0" u="none" strike="noStrike" kern="0" cap="none" spc="0" normalizeH="0" baseline="0" noProof="0" dirty="0" err="1">
                  <a:ln>
                    <a:noFill/>
                  </a:ln>
                  <a:solidFill>
                    <a:prstClr val="white"/>
                  </a:solidFill>
                  <a:effectLst/>
                  <a:uLnTx/>
                  <a:uFillTx/>
                  <a:latin typeface="Arial"/>
                  <a:ea typeface="+mn-ea"/>
                  <a:cs typeface="Lucida Sans Unicode"/>
                </a:rPr>
                <a:t>Fases</a:t>
              </a:r>
              <a:r>
                <a:rPr kumimoji="0" lang="en-GB" sz="2800" b="0" i="0" u="none" strike="noStrike" kern="0" cap="none" spc="0" normalizeH="0" baseline="0" noProof="0" dirty="0">
                  <a:ln>
                    <a:noFill/>
                  </a:ln>
                  <a:solidFill>
                    <a:prstClr val="white"/>
                  </a:solidFill>
                  <a:effectLst/>
                  <a:uLnTx/>
                  <a:uFillTx/>
                  <a:latin typeface="Arial"/>
                  <a:ea typeface="+mn-ea"/>
                  <a:cs typeface="Lucida Sans Unicode"/>
                </a:rPr>
                <a:t> de </a:t>
              </a:r>
              <a:r>
                <a:rPr kumimoji="0" lang="en-GB" sz="2800" b="0" i="0" u="none" strike="noStrike" kern="0" cap="none" spc="0" normalizeH="0" baseline="0" noProof="0" dirty="0" err="1">
                  <a:ln>
                    <a:noFill/>
                  </a:ln>
                  <a:solidFill>
                    <a:prstClr val="white"/>
                  </a:solidFill>
                  <a:effectLst/>
                  <a:uLnTx/>
                  <a:uFillTx/>
                  <a:latin typeface="Arial"/>
                  <a:ea typeface="+mn-ea"/>
                  <a:cs typeface="Lucida Sans Unicode"/>
                </a:rPr>
                <a:t>Implantação</a:t>
              </a:r>
              <a:r>
                <a:rPr kumimoji="0" lang="en-GB" sz="2800" b="0" i="0" u="none" strike="noStrike" kern="0" cap="none" spc="0" normalizeH="0" baseline="0" noProof="0" dirty="0">
                  <a:ln>
                    <a:noFill/>
                  </a:ln>
                  <a:solidFill>
                    <a:prstClr val="white"/>
                  </a:solidFill>
                  <a:effectLst/>
                  <a:uLnTx/>
                  <a:uFillTx/>
                  <a:latin typeface="Arial"/>
                  <a:ea typeface="+mn-ea"/>
                  <a:cs typeface="Lucida Sans Unicode"/>
                </a:rPr>
                <a:t> da Rede ODP</a:t>
              </a:r>
              <a:endParaRPr kumimoji="0" lang="en-GB" sz="2800" b="0" i="1" u="none" strike="noStrike" kern="0" cap="none" spc="0" normalizeH="0" baseline="0" noProof="0" dirty="0">
                <a:ln>
                  <a:noFill/>
                </a:ln>
                <a:solidFill>
                  <a:prstClr val="white"/>
                </a:solidFill>
                <a:effectLst/>
                <a:uLnTx/>
                <a:uFillTx/>
                <a:latin typeface="Arial"/>
                <a:ea typeface="+mn-ea"/>
                <a:cs typeface="Lucida Sans Unicode"/>
              </a:endParaRPr>
            </a:p>
          </p:txBody>
        </p:sp>
      </p:grpSp>
      <p:grpSp>
        <p:nvGrpSpPr>
          <p:cNvPr id="6" name="Agrupar 5"/>
          <p:cNvGrpSpPr/>
          <p:nvPr/>
        </p:nvGrpSpPr>
        <p:grpSpPr>
          <a:xfrm>
            <a:off x="1940261" y="1687621"/>
            <a:ext cx="8294576" cy="510635"/>
            <a:chOff x="310760" y="4509120"/>
            <a:chExt cx="8294576" cy="510635"/>
          </a:xfrm>
        </p:grpSpPr>
        <p:sp>
          <p:nvSpPr>
            <p:cNvPr id="7" name="Retângulo 6"/>
            <p:cNvSpPr/>
            <p:nvPr/>
          </p:nvSpPr>
          <p:spPr bwMode="auto">
            <a:xfrm>
              <a:off x="310760" y="4509120"/>
              <a:ext cx="8294576" cy="504056"/>
            </a:xfrm>
            <a:prstGeom prst="rect">
              <a:avLst/>
            </a:prstGeom>
            <a:solidFill>
              <a:srgbClr val="0D425F"/>
            </a:solidFill>
            <a:ln w="9525" cap="flat" cmpd="sng" algn="ctr">
              <a:solidFill>
                <a:sysClr val="windowText" lastClr="000000"/>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lvl="0" indent="0" algn="l" defTabSz="449263" rtl="0" eaLnBrk="1" fontAlgn="base" latinLnBrk="0" hangingPunct="0">
                <a:lnSpc>
                  <a:spcPct val="93000"/>
                </a:lnSpc>
                <a:spcBef>
                  <a:spcPct val="0"/>
                </a:spcBef>
                <a:spcAft>
                  <a:spcPct val="0"/>
                </a:spcAft>
                <a:buClr>
                  <a:srgbClr val="000000"/>
                </a:buClr>
                <a:buSzPct val="100000"/>
                <a:buFont typeface="Times New Roman" pitchFamily="16" charset="0"/>
                <a:buNone/>
                <a:tabLst/>
                <a:defRPr/>
              </a:pPr>
              <a:endParaRPr kumimoji="0" lang="pt-BR" sz="1800" b="0" i="0" u="none" strike="noStrike" kern="0" cap="none" spc="0" normalizeH="0" baseline="0" noProof="0">
                <a:ln>
                  <a:noFill/>
                </a:ln>
                <a:solidFill>
                  <a:prstClr val="black"/>
                </a:solidFill>
                <a:effectLst/>
                <a:uLnTx/>
                <a:uFillTx/>
                <a:latin typeface="Arial" charset="0"/>
                <a:ea typeface="+mn-ea"/>
                <a:cs typeface="Arial" charset="0"/>
              </a:endParaRPr>
            </a:p>
          </p:txBody>
        </p:sp>
        <p:cxnSp>
          <p:nvCxnSpPr>
            <p:cNvPr id="8" name="Conector reto 7"/>
            <p:cNvCxnSpPr/>
            <p:nvPr/>
          </p:nvCxnSpPr>
          <p:spPr bwMode="auto">
            <a:xfrm>
              <a:off x="3132728" y="4513589"/>
              <a:ext cx="0" cy="506166"/>
            </a:xfrm>
            <a:prstGeom prst="line">
              <a:avLst/>
            </a:prstGeom>
            <a:solidFill>
              <a:srgbClr val="00B8FF"/>
            </a:solidFill>
            <a:ln w="19050" cap="flat" cmpd="sng" algn="ctr">
              <a:solidFill>
                <a:sysClr val="window" lastClr="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9" name="Conector reto 8"/>
            <p:cNvCxnSpPr/>
            <p:nvPr/>
          </p:nvCxnSpPr>
          <p:spPr bwMode="auto">
            <a:xfrm>
              <a:off x="5869032" y="4509120"/>
              <a:ext cx="0" cy="506166"/>
            </a:xfrm>
            <a:prstGeom prst="line">
              <a:avLst/>
            </a:prstGeom>
            <a:solidFill>
              <a:srgbClr val="00B8FF"/>
            </a:solidFill>
            <a:ln w="19050" cap="flat" cmpd="sng" algn="ctr">
              <a:solidFill>
                <a:sysClr val="window" lastClr="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0" name="Retângulo 9"/>
            <p:cNvSpPr/>
            <p:nvPr/>
          </p:nvSpPr>
          <p:spPr bwMode="auto">
            <a:xfrm>
              <a:off x="1331640" y="4602336"/>
              <a:ext cx="1224136" cy="360040"/>
            </a:xfrm>
            <a:prstGeom prst="rect">
              <a:avLst/>
            </a:prstGeom>
            <a:noFill/>
            <a:ln w="9525" cap="flat" cmpd="sng" algn="ctr">
              <a:noFill/>
              <a:prstDash val="solid"/>
              <a:round/>
              <a:headEnd type="none" w="med" len="med"/>
              <a:tailEnd type="none" w="med" len="med"/>
            </a:ln>
            <a:effectLst/>
            <a:extLst/>
          </p:spPr>
          <p:txBody>
            <a:bodyPr vert="horz" wrap="square" lIns="91440" tIns="45720" rIns="91440" bIns="45720" numCol="1" rtlCol="0" anchor="ctr" anchorCtr="0" compatLnSpc="1">
              <a:prstTxWarp prst="textNoShape">
                <a:avLst/>
              </a:prstTxWarp>
            </a:bodyPr>
            <a:lstStyle/>
            <a:p>
              <a:pPr marL="0" marR="0" lvl="0" indent="0" algn="ctr" defTabSz="449263" rtl="0" eaLnBrk="1" fontAlgn="base" latinLnBrk="0" hangingPunct="0">
                <a:lnSpc>
                  <a:spcPct val="93000"/>
                </a:lnSpc>
                <a:spcBef>
                  <a:spcPct val="0"/>
                </a:spcBef>
                <a:spcAft>
                  <a:spcPct val="0"/>
                </a:spcAft>
                <a:buClr>
                  <a:srgbClr val="000000"/>
                </a:buClr>
                <a:buSzPct val="100000"/>
                <a:buFont typeface="Times New Roman" pitchFamily="16" charset="0"/>
                <a:buNone/>
                <a:tabLst/>
                <a:defRPr/>
              </a:pPr>
              <a:r>
                <a:rPr kumimoji="0" lang="pt-BR" sz="1600" b="0" i="0" u="none" strike="noStrike" kern="0" cap="none" spc="0" normalizeH="0" baseline="0" noProof="0" dirty="0">
                  <a:ln>
                    <a:noFill/>
                  </a:ln>
                  <a:solidFill>
                    <a:prstClr val="white"/>
                  </a:solidFill>
                  <a:effectLst/>
                  <a:uLnTx/>
                  <a:uFillTx/>
                  <a:latin typeface="Arial" charset="0"/>
                  <a:ea typeface="+mn-ea"/>
                  <a:cs typeface="Arial" charset="0"/>
                </a:rPr>
                <a:t>2013-2016</a:t>
              </a:r>
            </a:p>
          </p:txBody>
        </p:sp>
        <p:sp>
          <p:nvSpPr>
            <p:cNvPr id="11" name="Retângulo 10"/>
            <p:cNvSpPr/>
            <p:nvPr/>
          </p:nvSpPr>
          <p:spPr bwMode="auto">
            <a:xfrm>
              <a:off x="3982280" y="4601448"/>
              <a:ext cx="1165784" cy="360040"/>
            </a:xfrm>
            <a:prstGeom prst="rect">
              <a:avLst/>
            </a:prstGeom>
            <a:noFill/>
            <a:ln w="9525" cap="flat" cmpd="sng" algn="ctr">
              <a:noFill/>
              <a:prstDash val="solid"/>
              <a:round/>
              <a:headEnd type="none" w="med" len="med"/>
              <a:tailEnd type="none" w="med" len="med"/>
            </a:ln>
            <a:effectLst/>
            <a:extLst/>
          </p:spPr>
          <p:txBody>
            <a:bodyPr vert="horz" wrap="square" lIns="91440" tIns="45720" rIns="91440" bIns="45720" numCol="1" rtlCol="0" anchor="ctr" anchorCtr="0" compatLnSpc="1">
              <a:prstTxWarp prst="textNoShape">
                <a:avLst/>
              </a:prstTxWarp>
            </a:bodyPr>
            <a:lstStyle/>
            <a:p>
              <a:pPr marL="0" marR="0" lvl="0" indent="0" algn="ctr" defTabSz="449263" rtl="0" eaLnBrk="1" fontAlgn="base" latinLnBrk="0" hangingPunct="0">
                <a:lnSpc>
                  <a:spcPct val="93000"/>
                </a:lnSpc>
                <a:spcBef>
                  <a:spcPct val="0"/>
                </a:spcBef>
                <a:spcAft>
                  <a:spcPct val="0"/>
                </a:spcAft>
                <a:buClr>
                  <a:srgbClr val="000000"/>
                </a:buClr>
                <a:buSzPct val="100000"/>
                <a:buFont typeface="Times New Roman" pitchFamily="16" charset="0"/>
                <a:buNone/>
                <a:tabLst/>
                <a:defRPr/>
              </a:pPr>
              <a:r>
                <a:rPr kumimoji="0" lang="pt-BR" sz="1600" b="0" i="0" u="none" strike="noStrike" kern="0" cap="none" spc="0" normalizeH="0" baseline="0" noProof="0" dirty="0">
                  <a:ln>
                    <a:noFill/>
                  </a:ln>
                  <a:solidFill>
                    <a:prstClr val="white"/>
                  </a:solidFill>
                  <a:effectLst/>
                  <a:uLnTx/>
                  <a:uFillTx/>
                  <a:latin typeface="Arial" charset="0"/>
                  <a:ea typeface="+mn-ea"/>
                  <a:cs typeface="Arial" charset="0"/>
                </a:rPr>
                <a:t>2015-2017</a:t>
              </a:r>
            </a:p>
          </p:txBody>
        </p:sp>
        <p:sp>
          <p:nvSpPr>
            <p:cNvPr id="12" name="Retângulo 11"/>
            <p:cNvSpPr/>
            <p:nvPr/>
          </p:nvSpPr>
          <p:spPr bwMode="auto">
            <a:xfrm>
              <a:off x="6302029" y="4601448"/>
              <a:ext cx="1418004" cy="360040"/>
            </a:xfrm>
            <a:prstGeom prst="rect">
              <a:avLst/>
            </a:prstGeom>
            <a:noFill/>
            <a:ln w="9525" cap="flat" cmpd="sng" algn="ctr">
              <a:noFill/>
              <a:prstDash val="solid"/>
              <a:round/>
              <a:headEnd type="none" w="med" len="med"/>
              <a:tailEnd type="none" w="med" len="med"/>
            </a:ln>
            <a:effectLst/>
            <a:extLst/>
          </p:spPr>
          <p:txBody>
            <a:bodyPr vert="horz" wrap="square" lIns="91440" tIns="45720" rIns="91440" bIns="45720" numCol="1" rtlCol="0" anchor="ctr" anchorCtr="0" compatLnSpc="1">
              <a:prstTxWarp prst="textNoShape">
                <a:avLst/>
              </a:prstTxWarp>
            </a:bodyPr>
            <a:lstStyle/>
            <a:p>
              <a:pPr marL="0" marR="0" lvl="0" indent="0" algn="ctr" defTabSz="449263" rtl="0" eaLnBrk="1" fontAlgn="base" latinLnBrk="0" hangingPunct="0">
                <a:lnSpc>
                  <a:spcPct val="93000"/>
                </a:lnSpc>
                <a:spcBef>
                  <a:spcPct val="0"/>
                </a:spcBef>
                <a:spcAft>
                  <a:spcPct val="0"/>
                </a:spcAft>
                <a:buClr>
                  <a:srgbClr val="000000"/>
                </a:buClr>
                <a:buSzPct val="100000"/>
                <a:buFont typeface="Times New Roman" pitchFamily="16" charset="0"/>
                <a:buNone/>
                <a:tabLst/>
                <a:defRPr/>
              </a:pPr>
              <a:r>
                <a:rPr kumimoji="0" lang="pt-BR" sz="1600" b="0" i="0" u="none" strike="noStrike" kern="0" cap="none" spc="0" normalizeH="0" baseline="0" noProof="0" dirty="0">
                  <a:ln>
                    <a:noFill/>
                  </a:ln>
                  <a:solidFill>
                    <a:prstClr val="white"/>
                  </a:solidFill>
                  <a:effectLst/>
                  <a:uLnTx/>
                  <a:uFillTx/>
                  <a:latin typeface="Arial" charset="0"/>
                  <a:ea typeface="+mn-ea"/>
                  <a:cs typeface="Arial" charset="0"/>
                </a:rPr>
                <a:t>2017-2018</a:t>
              </a:r>
            </a:p>
          </p:txBody>
        </p:sp>
      </p:grpSp>
      <p:sp>
        <p:nvSpPr>
          <p:cNvPr id="13" name="Retângulo 12"/>
          <p:cNvSpPr/>
          <p:nvPr/>
        </p:nvSpPr>
        <p:spPr bwMode="auto">
          <a:xfrm>
            <a:off x="3331341" y="4528486"/>
            <a:ext cx="2217484" cy="907466"/>
          </a:xfrm>
          <a:prstGeom prst="rect">
            <a:avLst/>
          </a:prstGeom>
          <a:gradFill>
            <a:gsLst>
              <a:gs pos="0">
                <a:srgbClr val="1B587C">
                  <a:shade val="51000"/>
                  <a:satMod val="130000"/>
                </a:srgbClr>
              </a:gs>
              <a:gs pos="80000">
                <a:srgbClr val="1B587C">
                  <a:shade val="93000"/>
                  <a:satMod val="130000"/>
                </a:srgbClr>
              </a:gs>
              <a:gs pos="100000">
                <a:srgbClr val="1B587C">
                  <a:shade val="94000"/>
                  <a:satMod val="135000"/>
                </a:srgbClr>
              </a:gs>
            </a:gsLst>
            <a:lin ang="16200000" scaled="0"/>
          </a:gradFill>
          <a:ln w="9525" cap="flat" cmpd="sng" algn="ctr">
            <a:solidFill>
              <a:sysClr val="windowText" lastClr="000000"/>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lvl="0" indent="0" algn="l" defTabSz="449263" rtl="0" eaLnBrk="1" fontAlgn="base" latinLnBrk="0" hangingPunct="0">
              <a:lnSpc>
                <a:spcPct val="93000"/>
              </a:lnSpc>
              <a:spcBef>
                <a:spcPct val="0"/>
              </a:spcBef>
              <a:spcAft>
                <a:spcPct val="0"/>
              </a:spcAft>
              <a:buClr>
                <a:srgbClr val="000000"/>
              </a:buClr>
              <a:buSzPct val="100000"/>
              <a:buFont typeface="Times New Roman" pitchFamily="16" charset="0"/>
              <a:buNone/>
              <a:tabLst/>
              <a:defRPr/>
            </a:pPr>
            <a:r>
              <a:rPr kumimoji="0" lang="pt-BR" sz="1400" b="0" i="0" u="none" strike="noStrike" kern="0" cap="none" spc="0" normalizeH="0" baseline="0" noProof="0" dirty="0">
                <a:ln>
                  <a:noFill/>
                </a:ln>
                <a:solidFill>
                  <a:prstClr val="white"/>
                </a:solidFill>
                <a:effectLst/>
                <a:uLnTx/>
                <a:uFillTx/>
                <a:latin typeface="Arial" charset="0"/>
                <a:ea typeface="+mn-ea"/>
                <a:cs typeface="Arial" charset="0"/>
              </a:rPr>
              <a:t>Fase 1:</a:t>
            </a:r>
          </a:p>
          <a:p>
            <a:pPr marL="0" marR="0" lvl="0" indent="0" algn="l" defTabSz="449263" rtl="0" eaLnBrk="1" fontAlgn="base" latinLnBrk="0" hangingPunct="0">
              <a:lnSpc>
                <a:spcPct val="93000"/>
              </a:lnSpc>
              <a:spcBef>
                <a:spcPct val="0"/>
              </a:spcBef>
              <a:spcAft>
                <a:spcPct val="0"/>
              </a:spcAft>
              <a:buClr>
                <a:srgbClr val="000000"/>
              </a:buClr>
              <a:buSzPct val="100000"/>
              <a:buFont typeface="Times New Roman" pitchFamily="16" charset="0"/>
              <a:buNone/>
              <a:tabLst/>
              <a:defRPr/>
            </a:pPr>
            <a:r>
              <a:rPr kumimoji="0" lang="pt-BR" sz="1400" b="0" i="0" u="none" strike="noStrike" kern="0" cap="none" spc="0" normalizeH="0" baseline="0" noProof="0" dirty="0">
                <a:ln>
                  <a:noFill/>
                </a:ln>
                <a:solidFill>
                  <a:prstClr val="white"/>
                </a:solidFill>
                <a:effectLst/>
                <a:uLnTx/>
                <a:uFillTx/>
                <a:latin typeface="Arial" charset="0"/>
                <a:ea typeface="+mn-ea"/>
                <a:cs typeface="Arial" charset="0"/>
              </a:rPr>
              <a:t>Preparação do canal físico   (pessoal e infraestrutura)</a:t>
            </a:r>
          </a:p>
        </p:txBody>
      </p:sp>
      <p:sp>
        <p:nvSpPr>
          <p:cNvPr id="15" name="Retângulo 14"/>
          <p:cNvSpPr/>
          <p:nvPr/>
        </p:nvSpPr>
        <p:spPr bwMode="auto">
          <a:xfrm>
            <a:off x="6048306" y="3669798"/>
            <a:ext cx="1800200" cy="792088"/>
          </a:xfrm>
          <a:prstGeom prst="rect">
            <a:avLst/>
          </a:prstGeom>
          <a:gradFill>
            <a:gsLst>
              <a:gs pos="0">
                <a:srgbClr val="1B587C">
                  <a:shade val="51000"/>
                  <a:satMod val="130000"/>
                </a:srgbClr>
              </a:gs>
              <a:gs pos="80000">
                <a:srgbClr val="1B587C">
                  <a:shade val="93000"/>
                  <a:satMod val="130000"/>
                </a:srgbClr>
              </a:gs>
              <a:gs pos="100000">
                <a:srgbClr val="1B587C">
                  <a:shade val="94000"/>
                  <a:satMod val="135000"/>
                </a:srgbClr>
              </a:gs>
            </a:gsLst>
            <a:lin ang="16200000" scaled="0"/>
          </a:gradFill>
          <a:ln w="9525" cap="flat" cmpd="sng" algn="ctr">
            <a:solidFill>
              <a:sysClr val="windowText" lastClr="000000"/>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lvl="0" indent="0" algn="l" defTabSz="449263" rtl="0" eaLnBrk="1" fontAlgn="base" latinLnBrk="0" hangingPunct="0">
              <a:lnSpc>
                <a:spcPct val="93000"/>
              </a:lnSpc>
              <a:spcBef>
                <a:spcPct val="0"/>
              </a:spcBef>
              <a:spcAft>
                <a:spcPct val="0"/>
              </a:spcAft>
              <a:buClr>
                <a:srgbClr val="000000"/>
              </a:buClr>
              <a:buSzPct val="100000"/>
              <a:buFont typeface="Times New Roman" pitchFamily="16" charset="0"/>
              <a:buNone/>
              <a:tabLst/>
              <a:defRPr/>
            </a:pPr>
            <a:r>
              <a:rPr kumimoji="0" lang="pt-BR" sz="1200" b="0" i="0" u="none" strike="noStrike" kern="0" cap="none" spc="0" normalizeH="0" baseline="0" noProof="0" dirty="0">
                <a:ln>
                  <a:noFill/>
                </a:ln>
                <a:solidFill>
                  <a:prstClr val="white"/>
                </a:solidFill>
                <a:effectLst/>
                <a:uLnTx/>
                <a:uFillTx/>
                <a:latin typeface="Arial" charset="0"/>
                <a:ea typeface="+mn-ea"/>
                <a:cs typeface="Arial" charset="0"/>
              </a:rPr>
              <a:t>Fase 2:</a:t>
            </a:r>
          </a:p>
          <a:p>
            <a:pPr marL="0" marR="0" lvl="0" indent="0" algn="l" defTabSz="449263" rtl="0" eaLnBrk="1" fontAlgn="base" latinLnBrk="0" hangingPunct="0">
              <a:lnSpc>
                <a:spcPct val="93000"/>
              </a:lnSpc>
              <a:spcBef>
                <a:spcPct val="0"/>
              </a:spcBef>
              <a:spcAft>
                <a:spcPct val="0"/>
              </a:spcAft>
              <a:buClr>
                <a:srgbClr val="000000"/>
              </a:buClr>
              <a:buSzPct val="100000"/>
              <a:buFont typeface="Times New Roman" pitchFamily="16" charset="0"/>
              <a:buNone/>
              <a:tabLst/>
              <a:defRPr/>
            </a:pPr>
            <a:r>
              <a:rPr kumimoji="0" lang="pt-BR" sz="1200" b="0" i="0" u="none" strike="noStrike" kern="0" cap="none" spc="0" normalizeH="0" baseline="0" noProof="0" dirty="0">
                <a:ln>
                  <a:noFill/>
                </a:ln>
                <a:solidFill>
                  <a:prstClr val="white"/>
                </a:solidFill>
                <a:effectLst/>
                <a:uLnTx/>
                <a:uFillTx/>
                <a:latin typeface="Arial" charset="0"/>
                <a:ea typeface="+mn-ea"/>
                <a:cs typeface="Arial" charset="0"/>
              </a:rPr>
              <a:t>Estudos de Compras Governamentais (entes parceiros)</a:t>
            </a:r>
          </a:p>
        </p:txBody>
      </p:sp>
      <p:sp>
        <p:nvSpPr>
          <p:cNvPr id="16" name="Retângulo 15"/>
          <p:cNvSpPr/>
          <p:nvPr/>
        </p:nvSpPr>
        <p:spPr bwMode="auto">
          <a:xfrm>
            <a:off x="8109533" y="2850720"/>
            <a:ext cx="1836384" cy="938319"/>
          </a:xfrm>
          <a:prstGeom prst="rect">
            <a:avLst/>
          </a:prstGeom>
          <a:gradFill>
            <a:gsLst>
              <a:gs pos="0">
                <a:srgbClr val="1B587C">
                  <a:shade val="51000"/>
                  <a:satMod val="130000"/>
                </a:srgbClr>
              </a:gs>
              <a:gs pos="80000">
                <a:srgbClr val="1B587C">
                  <a:shade val="93000"/>
                  <a:satMod val="130000"/>
                </a:srgbClr>
              </a:gs>
              <a:gs pos="100000">
                <a:srgbClr val="1B587C">
                  <a:shade val="94000"/>
                  <a:satMod val="135000"/>
                </a:srgbClr>
              </a:gs>
            </a:gsLst>
            <a:lin ang="16200000" scaled="0"/>
          </a:gradFill>
          <a:ln w="9525" cap="flat" cmpd="sng" algn="ctr">
            <a:solidFill>
              <a:sysClr val="windowText" lastClr="000000"/>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lvl="0" indent="0" algn="l" defTabSz="449263" rtl="0" eaLnBrk="1" fontAlgn="base" latinLnBrk="0" hangingPunct="0">
              <a:lnSpc>
                <a:spcPct val="93000"/>
              </a:lnSpc>
              <a:spcBef>
                <a:spcPct val="0"/>
              </a:spcBef>
              <a:spcAft>
                <a:spcPct val="0"/>
              </a:spcAft>
              <a:buClr>
                <a:srgbClr val="000000"/>
              </a:buClr>
              <a:buSzPct val="100000"/>
              <a:buFont typeface="Times New Roman" pitchFamily="16" charset="0"/>
              <a:buNone/>
              <a:tabLst/>
              <a:defRPr/>
            </a:pPr>
            <a:r>
              <a:rPr kumimoji="0" lang="pt-BR" sz="1400" b="0" i="0" u="none" strike="noStrike" kern="0" cap="none" spc="0" normalizeH="0" baseline="0" noProof="0" dirty="0">
                <a:ln>
                  <a:noFill/>
                </a:ln>
                <a:solidFill>
                  <a:prstClr val="white"/>
                </a:solidFill>
                <a:effectLst/>
                <a:uLnTx/>
                <a:uFillTx/>
                <a:latin typeface="Arial" charset="0"/>
                <a:ea typeface="+mn-ea"/>
                <a:cs typeface="Arial" charset="0"/>
              </a:rPr>
              <a:t>Fase 3:</a:t>
            </a:r>
          </a:p>
          <a:p>
            <a:pPr marL="0" marR="0" lvl="0" indent="0" algn="l" defTabSz="449263" rtl="0" eaLnBrk="1" fontAlgn="base" latinLnBrk="0" hangingPunct="0">
              <a:lnSpc>
                <a:spcPct val="93000"/>
              </a:lnSpc>
              <a:spcBef>
                <a:spcPct val="0"/>
              </a:spcBef>
              <a:spcAft>
                <a:spcPct val="0"/>
              </a:spcAft>
              <a:buClr>
                <a:srgbClr val="000000"/>
              </a:buClr>
              <a:buSzPct val="100000"/>
              <a:buFont typeface="Times New Roman" pitchFamily="16" charset="0"/>
              <a:buNone/>
              <a:tabLst/>
              <a:defRPr/>
            </a:pPr>
            <a:r>
              <a:rPr kumimoji="0" lang="pt-BR" sz="1400" b="0" i="0" u="none" strike="noStrike" kern="0" cap="none" spc="0" normalizeH="0" baseline="0" noProof="0" dirty="0">
                <a:ln>
                  <a:noFill/>
                </a:ln>
                <a:solidFill>
                  <a:prstClr val="white"/>
                </a:solidFill>
                <a:effectLst/>
                <a:uLnTx/>
                <a:uFillTx/>
                <a:latin typeface="Arial" charset="0"/>
                <a:ea typeface="+mn-ea"/>
                <a:cs typeface="Arial" charset="0"/>
              </a:rPr>
              <a:t>Estudos em conjunto </a:t>
            </a:r>
            <a:r>
              <a:rPr kumimoji="0" lang="pt-BR" sz="1400" b="0" i="0" u="none" strike="noStrike" kern="0" cap="none" spc="0" normalizeH="0" baseline="0" noProof="0" dirty="0" err="1">
                <a:ln>
                  <a:noFill/>
                </a:ln>
                <a:solidFill>
                  <a:prstClr val="white"/>
                </a:solidFill>
                <a:effectLst/>
                <a:uLnTx/>
                <a:uFillTx/>
                <a:latin typeface="Arial" charset="0"/>
                <a:ea typeface="+mn-ea"/>
                <a:cs typeface="Arial" charset="0"/>
              </a:rPr>
              <a:t>CGEs</a:t>
            </a:r>
            <a:r>
              <a:rPr kumimoji="0" lang="pt-BR" sz="1400" b="0" i="0" u="none" strike="noStrike" kern="0" cap="none" spc="0" normalizeH="0" baseline="0" noProof="0" dirty="0">
                <a:ln>
                  <a:noFill/>
                </a:ln>
                <a:solidFill>
                  <a:prstClr val="white"/>
                </a:solidFill>
                <a:effectLst/>
                <a:uLnTx/>
                <a:uFillTx/>
                <a:latin typeface="Arial" charset="0"/>
                <a:ea typeface="+mn-ea"/>
                <a:cs typeface="Arial" charset="0"/>
              </a:rPr>
              <a:t>/</a:t>
            </a:r>
            <a:r>
              <a:rPr kumimoji="0" lang="pt-BR" sz="1400" b="0" i="0" u="none" strike="noStrike" kern="0" cap="none" spc="0" normalizeH="0" baseline="0" noProof="0" dirty="0" err="1">
                <a:ln>
                  <a:noFill/>
                </a:ln>
                <a:solidFill>
                  <a:prstClr val="white"/>
                </a:solidFill>
                <a:effectLst/>
                <a:uLnTx/>
                <a:uFillTx/>
                <a:latin typeface="Arial" charset="0"/>
                <a:ea typeface="+mn-ea"/>
                <a:cs typeface="Arial" charset="0"/>
              </a:rPr>
              <a:t>TCs</a:t>
            </a:r>
            <a:r>
              <a:rPr kumimoji="0" lang="pt-BR" sz="1400" b="0" i="0" u="none" strike="noStrike" kern="0" cap="none" spc="0" normalizeH="0" baseline="0" noProof="0" dirty="0">
                <a:ln>
                  <a:noFill/>
                </a:ln>
                <a:solidFill>
                  <a:prstClr val="white"/>
                </a:solidFill>
                <a:effectLst/>
                <a:uLnTx/>
                <a:uFillTx/>
                <a:latin typeface="Arial" charset="0"/>
                <a:ea typeface="+mn-ea"/>
                <a:cs typeface="Arial" charset="0"/>
              </a:rPr>
              <a:t>/CGU</a:t>
            </a:r>
          </a:p>
        </p:txBody>
      </p:sp>
      <p:grpSp>
        <p:nvGrpSpPr>
          <p:cNvPr id="17" name="Agrupar 16"/>
          <p:cNvGrpSpPr/>
          <p:nvPr/>
        </p:nvGrpSpPr>
        <p:grpSpPr>
          <a:xfrm>
            <a:off x="3321181" y="2244250"/>
            <a:ext cx="10160" cy="2283326"/>
            <a:chOff x="2409984" y="2493609"/>
            <a:chExt cx="10160" cy="2338063"/>
          </a:xfrm>
        </p:grpSpPr>
        <p:cxnSp>
          <p:nvCxnSpPr>
            <p:cNvPr id="18" name="Conector reto 17"/>
            <p:cNvCxnSpPr/>
            <p:nvPr/>
          </p:nvCxnSpPr>
          <p:spPr bwMode="auto">
            <a:xfrm>
              <a:off x="2409984" y="3033655"/>
              <a:ext cx="10160" cy="1798017"/>
            </a:xfrm>
            <a:prstGeom prst="line">
              <a:avLst/>
            </a:prstGeom>
            <a:solidFill>
              <a:srgbClr val="00B8FF"/>
            </a:solidFill>
            <a:ln w="25400" cap="flat" cmpd="sng" algn="ctr">
              <a:solidFill>
                <a:sysClr val="windowText" lastClr="000000"/>
              </a:solidFill>
              <a:prstDash val="dash"/>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9" name="Conector reto 18"/>
            <p:cNvCxnSpPr/>
            <p:nvPr/>
          </p:nvCxnSpPr>
          <p:spPr bwMode="auto">
            <a:xfrm>
              <a:off x="2420144" y="2493609"/>
              <a:ext cx="0" cy="315647"/>
            </a:xfrm>
            <a:prstGeom prst="line">
              <a:avLst/>
            </a:prstGeom>
            <a:solidFill>
              <a:srgbClr val="00B8FF"/>
            </a:solidFill>
            <a:ln w="25400" cap="flat" cmpd="sng" algn="ctr">
              <a:solidFill>
                <a:sysClr val="windowText" lastClr="000000"/>
              </a:solidFill>
              <a:prstDash val="dash"/>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grpSp>
      <p:grpSp>
        <p:nvGrpSpPr>
          <p:cNvPr id="20" name="Agrupar 19"/>
          <p:cNvGrpSpPr/>
          <p:nvPr/>
        </p:nvGrpSpPr>
        <p:grpSpPr>
          <a:xfrm>
            <a:off x="6081389" y="2203255"/>
            <a:ext cx="10160" cy="1444977"/>
            <a:chOff x="2399824" y="2476424"/>
            <a:chExt cx="10160" cy="912947"/>
          </a:xfrm>
        </p:grpSpPr>
        <p:cxnSp>
          <p:nvCxnSpPr>
            <p:cNvPr id="21" name="Conector reto 20"/>
            <p:cNvCxnSpPr/>
            <p:nvPr/>
          </p:nvCxnSpPr>
          <p:spPr bwMode="auto">
            <a:xfrm>
              <a:off x="2399824" y="2808021"/>
              <a:ext cx="9768" cy="581350"/>
            </a:xfrm>
            <a:prstGeom prst="line">
              <a:avLst/>
            </a:prstGeom>
            <a:solidFill>
              <a:srgbClr val="00B8FF"/>
            </a:solidFill>
            <a:ln w="25400" cap="flat" cmpd="sng" algn="ctr">
              <a:solidFill>
                <a:sysClr val="windowText" lastClr="000000"/>
              </a:solidFill>
              <a:prstDash val="dash"/>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2" name="Conector reto 21"/>
            <p:cNvCxnSpPr/>
            <p:nvPr/>
          </p:nvCxnSpPr>
          <p:spPr bwMode="auto">
            <a:xfrm>
              <a:off x="2409984" y="2476424"/>
              <a:ext cx="0" cy="195781"/>
            </a:xfrm>
            <a:prstGeom prst="line">
              <a:avLst/>
            </a:prstGeom>
            <a:solidFill>
              <a:srgbClr val="00B8FF"/>
            </a:solidFill>
            <a:ln w="25400" cap="flat" cmpd="sng" algn="ctr">
              <a:solidFill>
                <a:sysClr val="windowText" lastClr="000000"/>
              </a:solidFill>
              <a:prstDash val="dash"/>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grpSp>
      <p:grpSp>
        <p:nvGrpSpPr>
          <p:cNvPr id="23" name="Agrupar 22"/>
          <p:cNvGrpSpPr/>
          <p:nvPr/>
        </p:nvGrpSpPr>
        <p:grpSpPr>
          <a:xfrm>
            <a:off x="8158497" y="2225151"/>
            <a:ext cx="10160" cy="626661"/>
            <a:chOff x="2409984" y="2538133"/>
            <a:chExt cx="10160" cy="626661"/>
          </a:xfrm>
        </p:grpSpPr>
        <p:cxnSp>
          <p:nvCxnSpPr>
            <p:cNvPr id="24" name="Conector reto 23"/>
            <p:cNvCxnSpPr/>
            <p:nvPr/>
          </p:nvCxnSpPr>
          <p:spPr bwMode="auto">
            <a:xfrm>
              <a:off x="2409984" y="3002128"/>
              <a:ext cx="9768" cy="162666"/>
            </a:xfrm>
            <a:prstGeom prst="line">
              <a:avLst/>
            </a:prstGeom>
            <a:solidFill>
              <a:srgbClr val="00B8FF"/>
            </a:solidFill>
            <a:ln w="25400" cap="flat" cmpd="sng" algn="ctr">
              <a:solidFill>
                <a:sysClr val="windowText" lastClr="000000"/>
              </a:solidFill>
              <a:prstDash val="dash"/>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5" name="Conector reto 24"/>
            <p:cNvCxnSpPr/>
            <p:nvPr/>
          </p:nvCxnSpPr>
          <p:spPr bwMode="auto">
            <a:xfrm>
              <a:off x="2420144" y="2538133"/>
              <a:ext cx="0" cy="269191"/>
            </a:xfrm>
            <a:prstGeom prst="line">
              <a:avLst/>
            </a:prstGeom>
            <a:solidFill>
              <a:srgbClr val="00B8FF"/>
            </a:solidFill>
            <a:ln w="25400" cap="flat" cmpd="sng" algn="ctr">
              <a:solidFill>
                <a:sysClr val="windowText" lastClr="000000"/>
              </a:solidFill>
              <a:prstDash val="dash"/>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grpSp>
    </p:spTree>
    <p:extLst>
      <p:ext uri="{BB962C8B-B14F-4D97-AF65-F5344CB8AC3E}">
        <p14:creationId xmlns:p14="http://schemas.microsoft.com/office/powerpoint/2010/main" val="14252700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5"/>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6"/>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7"/>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20"/>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2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5" grpId="0" animBg="1"/>
      <p:bldP spid="16" grpId="0" animBg="1"/>
    </p:bld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6" name="Agrupar 15"/>
          <p:cNvGrpSpPr/>
          <p:nvPr/>
        </p:nvGrpSpPr>
        <p:grpSpPr>
          <a:xfrm>
            <a:off x="3004641" y="1161246"/>
            <a:ext cx="5224254" cy="5258322"/>
            <a:chOff x="3995116" y="1847050"/>
            <a:chExt cx="4958384" cy="5026479"/>
          </a:xfrm>
        </p:grpSpPr>
        <p:pic>
          <p:nvPicPr>
            <p:cNvPr id="17" name="Imagem 16"/>
            <p:cNvPicPr>
              <a:picLocks noChangeAspect="1"/>
            </p:cNvPicPr>
            <p:nvPr/>
          </p:nvPicPr>
          <p:blipFill>
            <a:blip r:embed="rId2"/>
            <a:stretch>
              <a:fillRect/>
            </a:stretch>
          </p:blipFill>
          <p:spPr>
            <a:xfrm>
              <a:off x="4210050" y="2296100"/>
              <a:ext cx="4743450" cy="4577429"/>
            </a:xfrm>
            <a:prstGeom prst="rect">
              <a:avLst/>
            </a:prstGeom>
          </p:spPr>
        </p:pic>
        <p:pic>
          <p:nvPicPr>
            <p:cNvPr id="18" name="Imagem 17"/>
            <p:cNvPicPr>
              <a:picLocks noChangeAspect="1"/>
            </p:cNvPicPr>
            <p:nvPr/>
          </p:nvPicPr>
          <p:blipFill>
            <a:blip r:embed="rId3"/>
            <a:stretch>
              <a:fillRect/>
            </a:stretch>
          </p:blipFill>
          <p:spPr>
            <a:xfrm>
              <a:off x="3995116" y="1847050"/>
              <a:ext cx="4953000" cy="457200"/>
            </a:xfrm>
            <a:prstGeom prst="rect">
              <a:avLst/>
            </a:prstGeom>
          </p:spPr>
        </p:pic>
      </p:grpSp>
      <p:sp>
        <p:nvSpPr>
          <p:cNvPr id="24" name="Elipse 23"/>
          <p:cNvSpPr/>
          <p:nvPr/>
        </p:nvSpPr>
        <p:spPr>
          <a:xfrm>
            <a:off x="9458667" y="3573014"/>
            <a:ext cx="1966306" cy="1317719"/>
          </a:xfrm>
          <a:prstGeom prst="ellipse">
            <a:avLst/>
          </a:prstGeom>
          <a:solidFill>
            <a:srgbClr val="004F8A"/>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sp>
      <p:sp>
        <p:nvSpPr>
          <p:cNvPr id="25" name="Elipse 4"/>
          <p:cNvSpPr/>
          <p:nvPr/>
        </p:nvSpPr>
        <p:spPr>
          <a:xfrm>
            <a:off x="9746626" y="3764975"/>
            <a:ext cx="1390388" cy="931768"/>
          </a:xfrm>
          <a:prstGeom prst="rect">
            <a:avLst/>
          </a:prstGeom>
          <a:noFill/>
          <a:ln>
            <a:noFill/>
          </a:ln>
          <a:effectLst/>
        </p:spPr>
        <p:txBody>
          <a:bodyPr spcFirstLastPara="0" vert="horz" wrap="square" lIns="19050" tIns="19050" rIns="19050" bIns="19050" numCol="1" spcCol="1270" anchor="ctr" anchorCtr="0">
            <a:noAutofit/>
          </a:bodyPr>
          <a:lstStyle/>
          <a:p>
            <a:pPr marL="0" marR="0" lvl="0" indent="0" algn="ctr" defTabSz="666750" rtl="0" eaLnBrk="1" fontAlgn="base" latinLnBrk="0" hangingPunct="1">
              <a:lnSpc>
                <a:spcPct val="90000"/>
              </a:lnSpc>
              <a:spcBef>
                <a:spcPct val="0"/>
              </a:spcBef>
              <a:spcAft>
                <a:spcPct val="35000"/>
              </a:spcAft>
              <a:buClrTx/>
              <a:buSzTx/>
              <a:buFontTx/>
              <a:buNone/>
              <a:tabLst/>
              <a:defRPr/>
            </a:pPr>
            <a:r>
              <a:rPr kumimoji="0" lang="en-US" sz="1500" b="1" i="0" u="none" strike="noStrike" kern="0" cap="none" spc="0" normalizeH="0" baseline="0" noProof="0" dirty="0" err="1">
                <a:ln>
                  <a:noFill/>
                </a:ln>
                <a:solidFill>
                  <a:prstClr val="white"/>
                </a:solidFill>
                <a:effectLst/>
                <a:uLnTx/>
                <a:uFillTx/>
                <a:latin typeface="Arial"/>
                <a:ea typeface="+mn-ea"/>
                <a:cs typeface="Lucida Sans Unicode"/>
              </a:rPr>
              <a:t>Interação</a:t>
            </a:r>
            <a:r>
              <a:rPr kumimoji="0" lang="en-US" sz="1500" b="1" i="0" u="none" strike="noStrike" kern="0" cap="none" spc="0" normalizeH="0" baseline="0" noProof="0" dirty="0">
                <a:ln>
                  <a:noFill/>
                </a:ln>
                <a:solidFill>
                  <a:prstClr val="white"/>
                </a:solidFill>
                <a:effectLst/>
                <a:uLnTx/>
                <a:uFillTx/>
                <a:latin typeface="Arial"/>
                <a:ea typeface="+mn-ea"/>
                <a:cs typeface="Lucida Sans Unicode"/>
              </a:rPr>
              <a:t> entre </a:t>
            </a:r>
            <a:r>
              <a:rPr kumimoji="0" lang="en-US" sz="1500" b="1" i="0" u="none" strike="noStrike" kern="0" cap="none" spc="0" normalizeH="0" baseline="0" noProof="0" dirty="0" err="1">
                <a:ln>
                  <a:noFill/>
                </a:ln>
                <a:solidFill>
                  <a:prstClr val="white"/>
                </a:solidFill>
                <a:effectLst/>
                <a:uLnTx/>
                <a:uFillTx/>
                <a:latin typeface="Arial"/>
                <a:ea typeface="+mn-ea"/>
                <a:cs typeface="Lucida Sans Unicode"/>
              </a:rPr>
              <a:t>os</a:t>
            </a:r>
            <a:r>
              <a:rPr kumimoji="0" lang="en-US" sz="1500" b="1" i="0" u="none" strike="noStrike" kern="0" cap="none" spc="0" normalizeH="0" baseline="0" noProof="0" dirty="0">
                <a:ln>
                  <a:noFill/>
                </a:ln>
                <a:solidFill>
                  <a:prstClr val="white"/>
                </a:solidFill>
                <a:effectLst/>
                <a:uLnTx/>
                <a:uFillTx/>
                <a:latin typeface="Arial"/>
                <a:ea typeface="+mn-ea"/>
                <a:cs typeface="Lucida Sans Unicode"/>
              </a:rPr>
              <a:t> </a:t>
            </a:r>
            <a:r>
              <a:rPr kumimoji="0" lang="en-US" sz="1500" b="1" i="0" u="none" strike="noStrike" kern="0" cap="none" spc="0" normalizeH="0" baseline="0" noProof="0" dirty="0" err="1">
                <a:ln>
                  <a:noFill/>
                </a:ln>
                <a:solidFill>
                  <a:prstClr val="white"/>
                </a:solidFill>
                <a:effectLst/>
                <a:uLnTx/>
                <a:uFillTx/>
                <a:latin typeface="Arial"/>
                <a:ea typeface="+mn-ea"/>
                <a:cs typeface="Lucida Sans Unicode"/>
              </a:rPr>
              <a:t>integrantes</a:t>
            </a:r>
            <a:r>
              <a:rPr kumimoji="0" lang="en-US" sz="1500" b="1" i="0" u="none" strike="noStrike" kern="0" cap="none" spc="0" normalizeH="0" baseline="0" noProof="0" dirty="0">
                <a:ln>
                  <a:noFill/>
                </a:ln>
                <a:solidFill>
                  <a:prstClr val="white"/>
                </a:solidFill>
                <a:effectLst/>
                <a:uLnTx/>
                <a:uFillTx/>
                <a:latin typeface="Arial"/>
                <a:ea typeface="+mn-ea"/>
                <a:cs typeface="Lucida Sans Unicode"/>
              </a:rPr>
              <a:t> da </a:t>
            </a:r>
            <a:r>
              <a:rPr kumimoji="0" lang="en-US" sz="1500" b="1" i="0" u="none" strike="noStrike" kern="0" cap="none" spc="0" normalizeH="0" baseline="0" noProof="0" dirty="0" err="1">
                <a:ln>
                  <a:noFill/>
                </a:ln>
                <a:solidFill>
                  <a:prstClr val="white"/>
                </a:solidFill>
                <a:effectLst/>
                <a:uLnTx/>
                <a:uFillTx/>
                <a:latin typeface="Arial"/>
                <a:ea typeface="+mn-ea"/>
                <a:cs typeface="Lucida Sans Unicode"/>
              </a:rPr>
              <a:t>Rede</a:t>
            </a:r>
            <a:r>
              <a:rPr kumimoji="0" lang="en-US" sz="1500" b="1" i="0" u="none" strike="noStrike" kern="0" cap="none" spc="0" normalizeH="0" baseline="0" noProof="0" dirty="0">
                <a:ln>
                  <a:noFill/>
                </a:ln>
                <a:solidFill>
                  <a:prstClr val="white"/>
                </a:solidFill>
                <a:effectLst/>
                <a:uLnTx/>
                <a:uFillTx/>
                <a:latin typeface="Arial"/>
                <a:ea typeface="+mn-ea"/>
                <a:cs typeface="Lucida Sans Unicode"/>
              </a:rPr>
              <a:t> ODP</a:t>
            </a:r>
          </a:p>
        </p:txBody>
      </p:sp>
      <p:sp>
        <p:nvSpPr>
          <p:cNvPr id="26" name="Seta em Curva para a Esquerda 25"/>
          <p:cNvSpPr/>
          <p:nvPr/>
        </p:nvSpPr>
        <p:spPr bwMode="auto">
          <a:xfrm rot="17164226">
            <a:off x="8294651" y="1031260"/>
            <a:ext cx="717931" cy="3247342"/>
          </a:xfrm>
          <a:prstGeom prst="curvedLeftArrow">
            <a:avLst>
              <a:gd name="adj1" fmla="val 25000"/>
              <a:gd name="adj2" fmla="val 51634"/>
              <a:gd name="adj3" fmla="val 25000"/>
            </a:avLst>
          </a:prstGeom>
          <a:solidFill>
            <a:srgbClr val="0070C0"/>
          </a:solidFill>
          <a:ln w="9525" cap="flat" cmpd="sng" algn="ctr">
            <a:solidFill>
              <a:sysClr val="windowText" lastClr="000000"/>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lvl="0" indent="0" algn="l" defTabSz="449263" rtl="0" eaLnBrk="1" fontAlgn="base" latinLnBrk="0" hangingPunct="0">
              <a:lnSpc>
                <a:spcPct val="93000"/>
              </a:lnSpc>
              <a:spcBef>
                <a:spcPct val="0"/>
              </a:spcBef>
              <a:spcAft>
                <a:spcPct val="0"/>
              </a:spcAft>
              <a:buClr>
                <a:srgbClr val="000000"/>
              </a:buClr>
              <a:buSzPct val="100000"/>
              <a:buFont typeface="Times New Roman" pitchFamily="16" charset="0"/>
              <a:buNone/>
              <a:tabLst/>
              <a:defRPr/>
            </a:pPr>
            <a:endParaRPr kumimoji="0" lang="pt-BR" sz="1800" b="0" i="0" u="none" strike="noStrike" kern="0" cap="none" spc="0" normalizeH="0" baseline="0" noProof="0">
              <a:ln>
                <a:noFill/>
              </a:ln>
              <a:solidFill>
                <a:prstClr val="black"/>
              </a:solidFill>
              <a:effectLst/>
              <a:uLnTx/>
              <a:uFillTx/>
              <a:latin typeface="Arial" charset="0"/>
              <a:ea typeface="+mn-ea"/>
              <a:cs typeface="Arial" charset="0"/>
            </a:endParaRPr>
          </a:p>
        </p:txBody>
      </p:sp>
      <p:sp>
        <p:nvSpPr>
          <p:cNvPr id="27" name="Seta em Curva para Cima 26"/>
          <p:cNvSpPr/>
          <p:nvPr/>
        </p:nvSpPr>
        <p:spPr bwMode="auto">
          <a:xfrm>
            <a:off x="7298428" y="5014415"/>
            <a:ext cx="3014780" cy="731520"/>
          </a:xfrm>
          <a:prstGeom prst="curvedUpArrow">
            <a:avLst/>
          </a:prstGeom>
          <a:solidFill>
            <a:srgbClr val="0070C0"/>
          </a:solidFill>
          <a:ln w="9525" cap="flat" cmpd="sng" algn="ctr">
            <a:solidFill>
              <a:sysClr val="windowText" lastClr="000000"/>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lvl="0" indent="0" algn="l" defTabSz="449263" rtl="0" eaLnBrk="1" fontAlgn="base" latinLnBrk="0" hangingPunct="0">
              <a:lnSpc>
                <a:spcPct val="93000"/>
              </a:lnSpc>
              <a:spcBef>
                <a:spcPct val="0"/>
              </a:spcBef>
              <a:spcAft>
                <a:spcPct val="0"/>
              </a:spcAft>
              <a:buClr>
                <a:srgbClr val="000000"/>
              </a:buClr>
              <a:buSzPct val="100000"/>
              <a:buFont typeface="Times New Roman" pitchFamily="16" charset="0"/>
              <a:buNone/>
              <a:tabLst/>
              <a:defRPr/>
            </a:pPr>
            <a:endParaRPr kumimoji="0" lang="pt-BR" sz="1800" b="0" i="0" u="none" strike="noStrike" kern="0" cap="none" spc="0" normalizeH="0" baseline="0" noProof="0">
              <a:ln>
                <a:noFill/>
              </a:ln>
              <a:solidFill>
                <a:prstClr val="black"/>
              </a:solidFill>
              <a:effectLst/>
              <a:uLnTx/>
              <a:uFillTx/>
              <a:latin typeface="Arial" charset="0"/>
              <a:ea typeface="+mn-ea"/>
              <a:cs typeface="Arial" charset="0"/>
            </a:endParaRPr>
          </a:p>
        </p:txBody>
      </p:sp>
      <p:sp>
        <p:nvSpPr>
          <p:cNvPr id="28" name="Seta em Curva para a Esquerda 27"/>
          <p:cNvSpPr/>
          <p:nvPr/>
        </p:nvSpPr>
        <p:spPr bwMode="auto">
          <a:xfrm rot="5400000">
            <a:off x="8290633" y="3571379"/>
            <a:ext cx="364627" cy="1916992"/>
          </a:xfrm>
          <a:prstGeom prst="curvedLeftArrow">
            <a:avLst/>
          </a:prstGeom>
          <a:solidFill>
            <a:srgbClr val="0070C0"/>
          </a:solidFill>
          <a:ln w="9525" cap="flat" cmpd="sng" algn="ctr">
            <a:solidFill>
              <a:sysClr val="windowText" lastClr="000000"/>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lvl="0" indent="0" algn="l" defTabSz="449263" rtl="0" eaLnBrk="1" fontAlgn="base" latinLnBrk="0" hangingPunct="0">
              <a:lnSpc>
                <a:spcPct val="93000"/>
              </a:lnSpc>
              <a:spcBef>
                <a:spcPct val="0"/>
              </a:spcBef>
              <a:spcAft>
                <a:spcPct val="0"/>
              </a:spcAft>
              <a:buClr>
                <a:srgbClr val="000000"/>
              </a:buClr>
              <a:buSzPct val="100000"/>
              <a:buFont typeface="Times New Roman" pitchFamily="16" charset="0"/>
              <a:buNone/>
              <a:tabLst/>
              <a:defRPr/>
            </a:pPr>
            <a:endParaRPr kumimoji="0" lang="pt-BR" sz="1800" b="0" i="0" u="none" strike="noStrike" kern="0" cap="none" spc="0" normalizeH="0" baseline="0" noProof="0">
              <a:ln>
                <a:noFill/>
              </a:ln>
              <a:solidFill>
                <a:prstClr val="black"/>
              </a:solidFill>
              <a:effectLst/>
              <a:uLnTx/>
              <a:uFillTx/>
              <a:latin typeface="Arial" charset="0"/>
              <a:ea typeface="+mn-ea"/>
              <a:cs typeface="Arial" charset="0"/>
            </a:endParaRPr>
          </a:p>
        </p:txBody>
      </p:sp>
      <p:sp>
        <p:nvSpPr>
          <p:cNvPr id="29" name="Seta em Curva para a Direita 28"/>
          <p:cNvSpPr/>
          <p:nvPr/>
        </p:nvSpPr>
        <p:spPr bwMode="auto">
          <a:xfrm rot="5600490">
            <a:off x="8683952" y="2504514"/>
            <a:ext cx="466572" cy="1668825"/>
          </a:xfrm>
          <a:prstGeom prst="curvedRightArrow">
            <a:avLst>
              <a:gd name="adj1" fmla="val 15135"/>
              <a:gd name="adj2" fmla="val 50000"/>
              <a:gd name="adj3" fmla="val 25000"/>
            </a:avLst>
          </a:prstGeom>
          <a:solidFill>
            <a:srgbClr val="0070C0"/>
          </a:solidFill>
          <a:ln w="9525" cap="flat" cmpd="sng" algn="ctr">
            <a:solidFill>
              <a:sysClr val="windowText" lastClr="000000"/>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lvl="0" indent="0" algn="l" defTabSz="449263" rtl="0" eaLnBrk="1" fontAlgn="base" latinLnBrk="0" hangingPunct="0">
              <a:lnSpc>
                <a:spcPct val="93000"/>
              </a:lnSpc>
              <a:spcBef>
                <a:spcPct val="0"/>
              </a:spcBef>
              <a:spcAft>
                <a:spcPct val="0"/>
              </a:spcAft>
              <a:buClr>
                <a:srgbClr val="000000"/>
              </a:buClr>
              <a:buSzPct val="100000"/>
              <a:buFont typeface="Times New Roman" pitchFamily="16" charset="0"/>
              <a:buNone/>
              <a:tabLst/>
              <a:defRPr/>
            </a:pPr>
            <a:endParaRPr kumimoji="0" lang="pt-BR" sz="1800" b="0" i="0" u="none" strike="noStrike" kern="0" cap="none" spc="0" normalizeH="0" baseline="0" noProof="0">
              <a:ln>
                <a:noFill/>
              </a:ln>
              <a:solidFill>
                <a:prstClr val="black"/>
              </a:solidFill>
              <a:effectLst/>
              <a:uLnTx/>
              <a:uFillTx/>
              <a:latin typeface="Arial" charset="0"/>
              <a:ea typeface="+mn-ea"/>
              <a:cs typeface="Arial" charset="0"/>
            </a:endParaRPr>
          </a:p>
        </p:txBody>
      </p:sp>
      <p:sp>
        <p:nvSpPr>
          <p:cNvPr id="11" name="TextBox 5"/>
          <p:cNvSpPr txBox="1"/>
          <p:nvPr/>
        </p:nvSpPr>
        <p:spPr>
          <a:xfrm>
            <a:off x="2540000" y="6435948"/>
            <a:ext cx="6337299" cy="338554"/>
          </a:xfrm>
          <a:prstGeom prst="rect">
            <a:avLst/>
          </a:prstGeom>
          <a:gradFill rotWithShape="1">
            <a:gsLst>
              <a:gs pos="0">
                <a:srgbClr val="1B587C">
                  <a:tint val="50000"/>
                  <a:satMod val="300000"/>
                </a:srgbClr>
              </a:gs>
              <a:gs pos="35000">
                <a:srgbClr val="1B587C">
                  <a:tint val="37000"/>
                  <a:satMod val="300000"/>
                </a:srgbClr>
              </a:gs>
              <a:gs pos="100000">
                <a:srgbClr val="1B587C">
                  <a:tint val="15000"/>
                  <a:satMod val="350000"/>
                </a:srgbClr>
              </a:gs>
            </a:gsLst>
            <a:lin ang="16200000" scaled="1"/>
          </a:gradFill>
          <a:ln w="9525" cap="flat" cmpd="sng" algn="ctr">
            <a:solidFill>
              <a:srgbClr val="1B587C">
                <a:shade val="95000"/>
                <a:satMod val="105000"/>
              </a:srgbClr>
            </a:solidFill>
            <a:prstDash val="solid"/>
          </a:ln>
          <a:effectLst>
            <a:outerShdw blurRad="40000" dist="20000" dir="5400000" rotWithShape="0">
              <a:srgbClr val="000000">
                <a:alpha val="38000"/>
              </a:srgbClr>
            </a:outerShdw>
            <a:reflection blurRad="6350" stA="52000" endA="300" endPos="35000" dir="5400000" sy="-100000" algn="bl" rotWithShape="0"/>
          </a:effectLst>
        </p:spPr>
        <p:txBody>
          <a:bodyPr wrap="square" rtlCol="0">
            <a:spAutoFit/>
          </a:bodyPr>
          <a:lstStyle/>
          <a:p>
            <a:pPr marL="414726" marR="0" lvl="1" indent="0" algn="l" defTabSz="914400" rtl="0" eaLnBrk="1" fontAlgn="base" latinLnBrk="0" hangingPunct="1">
              <a:lnSpc>
                <a:spcPct val="100000"/>
              </a:lnSpc>
              <a:spcBef>
                <a:spcPct val="20000"/>
              </a:spcBef>
              <a:spcAft>
                <a:spcPct val="0"/>
              </a:spcAft>
              <a:buClrTx/>
              <a:buSzTx/>
              <a:buFontTx/>
              <a:buNone/>
              <a:tabLst>
                <a:tab pos="444500" algn="l"/>
                <a:tab pos="893763" algn="l"/>
                <a:tab pos="1343025" algn="l"/>
                <a:tab pos="1792288" algn="l"/>
                <a:tab pos="2241550" algn="l"/>
                <a:tab pos="2690813" algn="l"/>
                <a:tab pos="3140075" algn="l"/>
                <a:tab pos="3589338" algn="l"/>
                <a:tab pos="4038600" algn="l"/>
                <a:tab pos="4487863" algn="l"/>
                <a:tab pos="4937125" algn="l"/>
                <a:tab pos="5386388" algn="l"/>
                <a:tab pos="5835650" algn="l"/>
                <a:tab pos="6284913" algn="l"/>
                <a:tab pos="6734175" algn="l"/>
                <a:tab pos="7183438" algn="l"/>
                <a:tab pos="7632700" algn="l"/>
                <a:tab pos="8081963" algn="l"/>
                <a:tab pos="8531225" algn="l"/>
                <a:tab pos="8980488" algn="l"/>
              </a:tabLst>
              <a:defRPr/>
            </a:pPr>
            <a:r>
              <a:rPr kumimoji="0" lang="pt-BR" sz="1600" b="0" i="0" u="none" strike="noStrike" kern="0" cap="none" spc="0" normalizeH="0" baseline="0" noProof="0" dirty="0">
                <a:ln>
                  <a:noFill/>
                </a:ln>
                <a:solidFill>
                  <a:prstClr val="black"/>
                </a:solidFill>
                <a:effectLst/>
                <a:uLnTx/>
                <a:uFillTx/>
                <a:latin typeface="Arial"/>
                <a:ea typeface="+mn-ea"/>
                <a:cs typeface="Lucida Sans Unicode"/>
              </a:rPr>
              <a:t>Total de 51 Unidades integrantes da Rede ODP (quadro atual)</a:t>
            </a:r>
            <a:endParaRPr kumimoji="0" lang="pt-BR" sz="1600" b="0" i="0" u="sng" strike="noStrike" kern="0" cap="none" spc="0" normalizeH="0" baseline="0" noProof="0" dirty="0">
              <a:ln>
                <a:noFill/>
              </a:ln>
              <a:solidFill>
                <a:prstClr val="black"/>
              </a:solidFill>
              <a:effectLst/>
              <a:uLnTx/>
              <a:uFillTx/>
              <a:latin typeface="Arial"/>
              <a:ea typeface="+mn-ea"/>
              <a:cs typeface="Lucida Sans Unicode"/>
            </a:endParaRPr>
          </a:p>
        </p:txBody>
      </p:sp>
    </p:spTree>
    <p:extLst>
      <p:ext uri="{BB962C8B-B14F-4D97-AF65-F5344CB8AC3E}">
        <p14:creationId xmlns:p14="http://schemas.microsoft.com/office/powerpoint/2010/main" val="11684751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5"/>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4"/>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6"/>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7"/>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28"/>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2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P spid="26" grpId="0" animBg="1"/>
      <p:bldP spid="27" grpId="0" animBg="1"/>
      <p:bldP spid="28" grpId="0" animBg="1"/>
      <p:bldP spid="29" grpId="0" animBg="1"/>
    </p:bld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xtBox 3"/>
          <p:cNvSpPr txBox="1"/>
          <p:nvPr/>
        </p:nvSpPr>
        <p:spPr>
          <a:xfrm>
            <a:off x="1763791" y="1142396"/>
            <a:ext cx="8640959" cy="523220"/>
          </a:xfrm>
          <a:prstGeom prst="rect">
            <a:avLst/>
          </a:prstGeom>
          <a:gradFill rotWithShape="1">
            <a:gsLst>
              <a:gs pos="0">
                <a:srgbClr val="1B587C">
                  <a:shade val="51000"/>
                  <a:satMod val="130000"/>
                </a:srgbClr>
              </a:gs>
              <a:gs pos="80000">
                <a:srgbClr val="1B587C">
                  <a:shade val="93000"/>
                  <a:satMod val="130000"/>
                </a:srgbClr>
              </a:gs>
              <a:gs pos="100000">
                <a:srgbClr val="1B587C">
                  <a:shade val="94000"/>
                  <a:satMod val="135000"/>
                </a:srgbClr>
              </a:gs>
            </a:gsLst>
            <a:lin ang="16200000" scaled="0"/>
          </a:gradFill>
          <a:ln w="9525" cap="flat" cmpd="sng" algn="ctr">
            <a:solidFill>
              <a:srgbClr val="1B587C">
                <a:shade val="95000"/>
                <a:satMod val="105000"/>
              </a:srgbClr>
            </a:solidFill>
            <a:prstDash val="solid"/>
          </a:ln>
          <a:effectLst>
            <a:outerShdw blurRad="40000" dist="23000" dir="5400000" rotWithShape="0">
              <a:srgbClr val="000000">
                <a:alpha val="35000"/>
              </a:srgbClr>
            </a:outerShdw>
          </a:effectLst>
        </p:spPr>
        <p:txBody>
          <a:bodyPr wrap="square" rtlCol="0">
            <a:spAutoFit/>
          </a:bodyPr>
          <a:lstStyle/>
          <a:p>
            <a:pPr marL="0" marR="0" lvl="1" indent="0" algn="ctr" defTabSz="914400" rtl="0" eaLnBrk="0" fontAlgn="base" latinLnBrk="0" hangingPunct="0">
              <a:lnSpc>
                <a:spcPct val="100000"/>
              </a:lnSpc>
              <a:spcBef>
                <a:spcPct val="0"/>
              </a:spcBef>
              <a:spcAft>
                <a:spcPct val="0"/>
              </a:spcAft>
              <a:buClr>
                <a:srgbClr val="FFFFFF"/>
              </a:buClr>
              <a:buSzTx/>
              <a:buFont typeface="Verdana" pitchFamily="34"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kumimoji="0" lang="en-GB" sz="2800" b="0" i="0" u="none" strike="noStrike" kern="0" cap="none" spc="0" normalizeH="0" baseline="0" noProof="0" dirty="0" err="1">
                <a:ln>
                  <a:noFill/>
                </a:ln>
                <a:solidFill>
                  <a:prstClr val="white"/>
                </a:solidFill>
                <a:effectLst/>
                <a:uLnTx/>
                <a:uFillTx/>
                <a:latin typeface="Arial"/>
                <a:ea typeface="+mn-ea"/>
                <a:cs typeface="Lucida Sans Unicode"/>
              </a:rPr>
              <a:t>Capacitação</a:t>
            </a:r>
            <a:r>
              <a:rPr kumimoji="0" lang="en-GB" sz="2800" b="0" i="0" u="none" strike="noStrike" kern="0" cap="none" spc="0" normalizeH="0" baseline="0" noProof="0" dirty="0">
                <a:ln>
                  <a:noFill/>
                </a:ln>
                <a:solidFill>
                  <a:prstClr val="white"/>
                </a:solidFill>
                <a:effectLst/>
                <a:uLnTx/>
                <a:uFillTx/>
                <a:latin typeface="Arial"/>
                <a:ea typeface="+mn-ea"/>
                <a:cs typeface="Lucida Sans Unicode"/>
              </a:rPr>
              <a:t> da </a:t>
            </a:r>
            <a:r>
              <a:rPr kumimoji="0" lang="en-GB" sz="2800" b="0" i="0" u="none" strike="noStrike" kern="0" cap="none" spc="0" normalizeH="0" baseline="0" noProof="0" dirty="0" err="1">
                <a:ln>
                  <a:noFill/>
                </a:ln>
                <a:solidFill>
                  <a:prstClr val="white"/>
                </a:solidFill>
                <a:effectLst/>
                <a:uLnTx/>
                <a:uFillTx/>
                <a:latin typeface="Arial"/>
                <a:ea typeface="+mn-ea"/>
                <a:cs typeface="Lucida Sans Unicode"/>
              </a:rPr>
              <a:t>Rede</a:t>
            </a:r>
            <a:r>
              <a:rPr kumimoji="0" lang="en-GB" sz="2800" b="0" i="0" u="none" strike="noStrike" kern="0" cap="none" spc="0" normalizeH="0" baseline="0" noProof="0" dirty="0">
                <a:ln>
                  <a:noFill/>
                </a:ln>
                <a:solidFill>
                  <a:prstClr val="white"/>
                </a:solidFill>
                <a:effectLst/>
                <a:uLnTx/>
                <a:uFillTx/>
                <a:latin typeface="Arial"/>
                <a:ea typeface="+mn-ea"/>
                <a:cs typeface="Lucida Sans Unicode"/>
              </a:rPr>
              <a:t> ODP</a:t>
            </a:r>
            <a:endParaRPr kumimoji="0" lang="en-GB" sz="2800" b="0" i="1" u="none" strike="noStrike" kern="0" cap="none" spc="0" normalizeH="0" baseline="0" noProof="0" dirty="0">
              <a:ln>
                <a:noFill/>
              </a:ln>
              <a:solidFill>
                <a:prstClr val="white"/>
              </a:solidFill>
              <a:effectLst/>
              <a:uLnTx/>
              <a:uFillTx/>
              <a:latin typeface="Arial"/>
              <a:ea typeface="+mn-ea"/>
              <a:cs typeface="Lucida Sans Unicode"/>
            </a:endParaRPr>
          </a:p>
        </p:txBody>
      </p:sp>
      <p:sp>
        <p:nvSpPr>
          <p:cNvPr id="5" name="Retângulo 4"/>
          <p:cNvSpPr/>
          <p:nvPr/>
        </p:nvSpPr>
        <p:spPr bwMode="auto">
          <a:xfrm>
            <a:off x="4637345" y="3114125"/>
            <a:ext cx="266713" cy="366162"/>
          </a:xfrm>
          <a:prstGeom prst="rect">
            <a:avLst/>
          </a:prstGeom>
          <a:solidFill>
            <a:schemeClr val="bg1"/>
          </a:solid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lvl="0" indent="0" algn="l" defTabSz="449263" rtl="0" eaLnBrk="1" fontAlgn="base" latinLnBrk="0" hangingPunct="0">
              <a:lnSpc>
                <a:spcPct val="93000"/>
              </a:lnSpc>
              <a:spcBef>
                <a:spcPct val="0"/>
              </a:spcBef>
              <a:spcAft>
                <a:spcPct val="0"/>
              </a:spcAft>
              <a:buClr>
                <a:srgbClr val="000000"/>
              </a:buClr>
              <a:buSzPct val="100000"/>
              <a:buFont typeface="Times New Roman" pitchFamily="16" charset="0"/>
              <a:buNone/>
              <a:tabLst/>
              <a:defRPr/>
            </a:pPr>
            <a:endParaRPr kumimoji="0" lang="pt-BR" sz="1800" b="0" i="0" u="none" strike="noStrike" kern="1200" cap="none" spc="0" normalizeH="0" baseline="0" noProof="0">
              <a:ln>
                <a:noFill/>
              </a:ln>
              <a:solidFill>
                <a:prstClr val="black"/>
              </a:solidFill>
              <a:effectLst/>
              <a:uLnTx/>
              <a:uFillTx/>
              <a:latin typeface="Arial" charset="0"/>
              <a:ea typeface="+mn-ea"/>
              <a:cs typeface="+mn-cs"/>
            </a:endParaRPr>
          </a:p>
        </p:txBody>
      </p:sp>
      <p:pic>
        <p:nvPicPr>
          <p:cNvPr id="7" name="Imagem 6"/>
          <p:cNvPicPr>
            <a:picLocks noChangeAspect="1"/>
          </p:cNvPicPr>
          <p:nvPr/>
        </p:nvPicPr>
        <p:blipFill>
          <a:blip r:embed="rId2"/>
          <a:stretch>
            <a:fillRect/>
          </a:stretch>
        </p:blipFill>
        <p:spPr>
          <a:xfrm>
            <a:off x="298939" y="2613122"/>
            <a:ext cx="2694475" cy="1967069"/>
          </a:xfrm>
          <a:prstGeom prst="rect">
            <a:avLst/>
          </a:prstGeom>
        </p:spPr>
      </p:pic>
      <p:sp>
        <p:nvSpPr>
          <p:cNvPr id="8" name="Retângulo 7"/>
          <p:cNvSpPr/>
          <p:nvPr/>
        </p:nvSpPr>
        <p:spPr>
          <a:xfrm>
            <a:off x="3669583" y="2012362"/>
            <a:ext cx="6735167" cy="430887"/>
          </a:xfrm>
          <a:prstGeom prst="rect">
            <a:avLst/>
          </a:prstGeom>
          <a:gradFill rotWithShape="1">
            <a:gsLst>
              <a:gs pos="0">
                <a:srgbClr val="1B587C">
                  <a:shade val="51000"/>
                  <a:satMod val="130000"/>
                </a:srgbClr>
              </a:gs>
              <a:gs pos="80000">
                <a:srgbClr val="1B587C">
                  <a:shade val="93000"/>
                  <a:satMod val="130000"/>
                </a:srgbClr>
              </a:gs>
              <a:gs pos="100000">
                <a:srgbClr val="1B587C">
                  <a:shade val="94000"/>
                  <a:satMod val="135000"/>
                </a:srgbClr>
              </a:gs>
            </a:gsLst>
            <a:lin ang="16200000" scaled="0"/>
          </a:gradFill>
          <a:ln w="9525" cap="flat" cmpd="sng" algn="ctr">
            <a:solidFill>
              <a:srgbClr val="1B587C">
                <a:shade val="95000"/>
                <a:satMod val="105000"/>
              </a:srgbClr>
            </a:solidFill>
            <a:prstDash val="solid"/>
          </a:ln>
          <a:effectLst>
            <a:outerShdw blurRad="40000" dist="23000" dir="5400000" rotWithShape="0">
              <a:srgbClr val="000000">
                <a:alpha val="35000"/>
              </a:srgbClr>
            </a:outerShdw>
          </a:effectLst>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pt-BR" sz="2200" b="0" i="0" u="none" strike="noStrike" kern="1200" cap="none" spc="0" normalizeH="0" baseline="0" noProof="0" dirty="0" err="1">
                <a:ln>
                  <a:noFill/>
                </a:ln>
                <a:solidFill>
                  <a:prstClr val="white"/>
                </a:solidFill>
                <a:effectLst/>
                <a:uLnTx/>
                <a:uFillTx/>
                <a:latin typeface="Calibri" panose="020F0502020204030204"/>
                <a:ea typeface="+mn-ea"/>
                <a:cs typeface="+mn-cs"/>
              </a:rPr>
              <a:t>ODP.</a:t>
            </a:r>
            <a:r>
              <a:rPr kumimoji="0" lang="pt-BR" sz="2200" b="0" i="1" u="none" strike="noStrike" kern="1200" cap="none" spc="0" normalizeH="0" baseline="0" noProof="0" dirty="0" err="1">
                <a:ln>
                  <a:noFill/>
                </a:ln>
                <a:solidFill>
                  <a:prstClr val="white"/>
                </a:solidFill>
                <a:effectLst/>
                <a:uLnTx/>
                <a:uFillTx/>
                <a:latin typeface="Calibri" panose="020F0502020204030204"/>
                <a:ea typeface="+mn-ea"/>
                <a:cs typeface="+mn-cs"/>
              </a:rPr>
              <a:t>estadual</a:t>
            </a:r>
            <a:r>
              <a:rPr kumimoji="0" lang="pt-BR" sz="2200" b="0" i="0" u="none" strike="noStrike" kern="1200" cap="none" spc="0" normalizeH="0" baseline="0" noProof="0" dirty="0">
                <a:ln>
                  <a:noFill/>
                </a:ln>
                <a:solidFill>
                  <a:prstClr val="white"/>
                </a:solidFill>
                <a:effectLst/>
                <a:uLnTx/>
                <a:uFillTx/>
                <a:latin typeface="Calibri" panose="020F0502020204030204"/>
                <a:ea typeface="+mn-ea"/>
                <a:cs typeface="+mn-cs"/>
              </a:rPr>
              <a:t> = 31 servidores dos estados capacitados</a:t>
            </a:r>
            <a:endParaRPr kumimoji="0" lang="pt-BR" sz="2200" b="0" i="1"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0" name="Retângulo 9"/>
          <p:cNvSpPr/>
          <p:nvPr/>
        </p:nvSpPr>
        <p:spPr>
          <a:xfrm>
            <a:off x="3657600" y="2746114"/>
            <a:ext cx="6747150" cy="769441"/>
          </a:xfrm>
          <a:prstGeom prst="rect">
            <a:avLst/>
          </a:prstGeom>
          <a:gradFill rotWithShape="1">
            <a:gsLst>
              <a:gs pos="0">
                <a:srgbClr val="1B587C">
                  <a:shade val="51000"/>
                  <a:satMod val="130000"/>
                </a:srgbClr>
              </a:gs>
              <a:gs pos="80000">
                <a:srgbClr val="1B587C">
                  <a:shade val="93000"/>
                  <a:satMod val="130000"/>
                </a:srgbClr>
              </a:gs>
              <a:gs pos="100000">
                <a:srgbClr val="1B587C">
                  <a:shade val="94000"/>
                  <a:satMod val="135000"/>
                </a:srgbClr>
              </a:gs>
            </a:gsLst>
            <a:lin ang="16200000" scaled="0"/>
          </a:gradFill>
          <a:ln w="9525" cap="flat" cmpd="sng" algn="ctr">
            <a:solidFill>
              <a:srgbClr val="1B587C">
                <a:shade val="95000"/>
                <a:satMod val="105000"/>
              </a:srgbClr>
            </a:solidFill>
            <a:prstDash val="solid"/>
          </a:ln>
          <a:effectLst>
            <a:outerShdw blurRad="40000" dist="23000" dir="5400000" rotWithShape="0">
              <a:srgbClr val="000000">
                <a:alpha val="35000"/>
              </a:srgbClr>
            </a:outerShdw>
          </a:effectLst>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pt-BR" sz="2200" b="0" i="0" u="none" strike="noStrike" kern="1200" cap="none" spc="0" normalizeH="0" baseline="0" noProof="0" dirty="0">
                <a:ln>
                  <a:noFill/>
                </a:ln>
                <a:solidFill>
                  <a:prstClr val="white"/>
                </a:solidFill>
                <a:effectLst/>
                <a:uLnTx/>
                <a:uFillTx/>
                <a:latin typeface="Calibri" panose="020F0502020204030204"/>
                <a:ea typeface="+mn-ea"/>
                <a:cs typeface="+mn-cs"/>
              </a:rPr>
              <a:t>ODP.TC = 66 servidores dos tribunais de contas capacitados</a:t>
            </a:r>
          </a:p>
        </p:txBody>
      </p:sp>
      <p:sp>
        <p:nvSpPr>
          <p:cNvPr id="9" name="Retângulo 8"/>
          <p:cNvSpPr/>
          <p:nvPr/>
        </p:nvSpPr>
        <p:spPr bwMode="auto">
          <a:xfrm>
            <a:off x="4621965" y="4238251"/>
            <a:ext cx="266713" cy="366162"/>
          </a:xfrm>
          <a:prstGeom prst="rect">
            <a:avLst/>
          </a:prstGeom>
          <a:solidFill>
            <a:schemeClr val="bg1"/>
          </a:solid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lvl="0" indent="0" algn="l" defTabSz="449263" rtl="0" eaLnBrk="1" fontAlgn="base" latinLnBrk="0" hangingPunct="0">
              <a:lnSpc>
                <a:spcPct val="93000"/>
              </a:lnSpc>
              <a:spcBef>
                <a:spcPct val="0"/>
              </a:spcBef>
              <a:spcAft>
                <a:spcPct val="0"/>
              </a:spcAft>
              <a:buClr>
                <a:srgbClr val="000000"/>
              </a:buClr>
              <a:buSzPct val="100000"/>
              <a:buFont typeface="Times New Roman" pitchFamily="16" charset="0"/>
              <a:buNone/>
              <a:tabLst/>
              <a:defRPr/>
            </a:pPr>
            <a:endParaRPr kumimoji="0" lang="pt-BR" sz="1800" b="0" i="0" u="none" strike="noStrike" kern="1200" cap="none" spc="0" normalizeH="0" baseline="0" noProof="0">
              <a:ln>
                <a:noFill/>
              </a:ln>
              <a:solidFill>
                <a:prstClr val="black"/>
              </a:solidFill>
              <a:effectLst/>
              <a:uLnTx/>
              <a:uFillTx/>
              <a:latin typeface="Arial" charset="0"/>
              <a:ea typeface="+mn-ea"/>
              <a:cs typeface="+mn-cs"/>
            </a:endParaRPr>
          </a:p>
        </p:txBody>
      </p:sp>
      <p:sp>
        <p:nvSpPr>
          <p:cNvPr id="11" name="Retângulo 10"/>
          <p:cNvSpPr/>
          <p:nvPr/>
        </p:nvSpPr>
        <p:spPr>
          <a:xfrm>
            <a:off x="3642220" y="3870240"/>
            <a:ext cx="6747150" cy="769441"/>
          </a:xfrm>
          <a:prstGeom prst="rect">
            <a:avLst/>
          </a:prstGeom>
          <a:gradFill rotWithShape="1">
            <a:gsLst>
              <a:gs pos="0">
                <a:srgbClr val="1B587C">
                  <a:shade val="51000"/>
                  <a:satMod val="130000"/>
                </a:srgbClr>
              </a:gs>
              <a:gs pos="80000">
                <a:srgbClr val="1B587C">
                  <a:shade val="93000"/>
                  <a:satMod val="130000"/>
                </a:srgbClr>
              </a:gs>
              <a:gs pos="100000">
                <a:srgbClr val="1B587C">
                  <a:shade val="94000"/>
                  <a:satMod val="135000"/>
                </a:srgbClr>
              </a:gs>
            </a:gsLst>
            <a:lin ang="16200000" scaled="0"/>
          </a:gradFill>
          <a:ln w="9525" cap="flat" cmpd="sng" algn="ctr">
            <a:solidFill>
              <a:srgbClr val="1B587C">
                <a:shade val="95000"/>
                <a:satMod val="105000"/>
              </a:srgbClr>
            </a:solidFill>
            <a:prstDash val="solid"/>
          </a:ln>
          <a:effectLst>
            <a:outerShdw blurRad="40000" dist="23000" dir="5400000" rotWithShape="0">
              <a:srgbClr val="000000">
                <a:alpha val="35000"/>
              </a:srgbClr>
            </a:outerShdw>
          </a:effectLst>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pt-BR" sz="2200" b="0" i="0" u="none" strike="noStrike" kern="1200" cap="none" spc="0" normalizeH="0" baseline="0" noProof="0" dirty="0" err="1">
                <a:ln>
                  <a:noFill/>
                </a:ln>
                <a:solidFill>
                  <a:prstClr val="white"/>
                </a:solidFill>
                <a:effectLst/>
                <a:uLnTx/>
                <a:uFillTx/>
                <a:latin typeface="Calibri" panose="020F0502020204030204"/>
                <a:ea typeface="+mn-ea"/>
                <a:cs typeface="+mn-cs"/>
              </a:rPr>
              <a:t>ODP.municipal</a:t>
            </a:r>
            <a:r>
              <a:rPr kumimoji="0" lang="pt-BR" sz="2200" b="0" i="0" u="none" strike="noStrike" kern="1200" cap="none" spc="0" normalizeH="0" baseline="0" noProof="0" dirty="0">
                <a:ln>
                  <a:noFill/>
                </a:ln>
                <a:solidFill>
                  <a:prstClr val="white"/>
                </a:solidFill>
                <a:effectLst/>
                <a:uLnTx/>
                <a:uFillTx/>
                <a:latin typeface="Calibri" panose="020F0502020204030204"/>
                <a:ea typeface="+mn-ea"/>
                <a:cs typeface="+mn-cs"/>
              </a:rPr>
              <a:t> = expectativa de 108 servidores dos municípios*</a:t>
            </a:r>
          </a:p>
        </p:txBody>
      </p:sp>
      <p:sp>
        <p:nvSpPr>
          <p:cNvPr id="2" name="CaixaDeTexto 1"/>
          <p:cNvSpPr txBox="1"/>
          <p:nvPr/>
        </p:nvSpPr>
        <p:spPr>
          <a:xfrm>
            <a:off x="-88900" y="6299200"/>
            <a:ext cx="6908800" cy="276999"/>
          </a:xfrm>
          <a:prstGeom prst="rect">
            <a:avLst/>
          </a:prstGeom>
          <a:noFill/>
        </p:spPr>
        <p:txBody>
          <a:bodyPr wrap="square" rtlCol="0">
            <a:spAutoFit/>
          </a:bodyPr>
          <a:lstStyle/>
          <a:p>
            <a:pPr marL="414726" marR="0" lvl="1" indent="0" algn="l" defTabSz="914400" rtl="0" eaLnBrk="1" fontAlgn="base" latinLnBrk="0" hangingPunct="1">
              <a:lnSpc>
                <a:spcPct val="100000"/>
              </a:lnSpc>
              <a:spcBef>
                <a:spcPct val="20000"/>
              </a:spcBef>
              <a:spcAft>
                <a:spcPct val="0"/>
              </a:spcAft>
              <a:buClrTx/>
              <a:buSzTx/>
              <a:buFontTx/>
              <a:buNone/>
              <a:tabLst>
                <a:tab pos="444500" algn="l"/>
                <a:tab pos="893763" algn="l"/>
                <a:tab pos="1343025" algn="l"/>
                <a:tab pos="1792288" algn="l"/>
                <a:tab pos="2241550" algn="l"/>
                <a:tab pos="2690813" algn="l"/>
                <a:tab pos="3140075" algn="l"/>
                <a:tab pos="3589338" algn="l"/>
                <a:tab pos="4038600" algn="l"/>
                <a:tab pos="4487863" algn="l"/>
                <a:tab pos="4937125" algn="l"/>
                <a:tab pos="5386388" algn="l"/>
                <a:tab pos="5835650" algn="l"/>
                <a:tab pos="6284913" algn="l"/>
                <a:tab pos="6734175" algn="l"/>
                <a:tab pos="7183438" algn="l"/>
                <a:tab pos="7632700" algn="l"/>
                <a:tab pos="8081963" algn="l"/>
                <a:tab pos="8531225" algn="l"/>
                <a:tab pos="8980488" algn="l"/>
              </a:tabLst>
              <a:defRPr/>
            </a:pPr>
            <a:r>
              <a:rPr kumimoji="0" lang="pt-BR" sz="1200" b="0" i="0" u="none" strike="noStrike" kern="0" cap="none" spc="0" normalizeH="0" baseline="0" noProof="0" dirty="0">
                <a:ln>
                  <a:noFill/>
                </a:ln>
                <a:solidFill>
                  <a:prstClr val="black"/>
                </a:solidFill>
                <a:effectLst/>
                <a:uLnTx/>
                <a:uFillTx/>
                <a:latin typeface="Arial"/>
                <a:ea typeface="+mn-ea"/>
                <a:cs typeface="Lucida Sans Unicode"/>
              </a:rPr>
              <a:t>*Considerando o ingresso de 36 municípios à Rede ODP até 2018, conforme planejado.</a:t>
            </a:r>
            <a:endParaRPr kumimoji="0" lang="pt-BR" sz="1200" b="0" i="0" u="sng" strike="noStrike" kern="0" cap="none" spc="0" normalizeH="0" baseline="0" noProof="0" dirty="0">
              <a:ln>
                <a:noFill/>
              </a:ln>
              <a:solidFill>
                <a:prstClr val="black"/>
              </a:solidFill>
              <a:effectLst/>
              <a:uLnTx/>
              <a:uFillTx/>
              <a:latin typeface="Arial"/>
              <a:ea typeface="+mn-ea"/>
              <a:cs typeface="Lucida Sans Unicode"/>
            </a:endParaRPr>
          </a:p>
        </p:txBody>
      </p:sp>
      <p:sp>
        <p:nvSpPr>
          <p:cNvPr id="13" name="TextBox 5"/>
          <p:cNvSpPr txBox="1"/>
          <p:nvPr/>
        </p:nvSpPr>
        <p:spPr>
          <a:xfrm>
            <a:off x="3642220" y="5236292"/>
            <a:ext cx="6731770" cy="430887"/>
          </a:xfrm>
          <a:prstGeom prst="rect">
            <a:avLst/>
          </a:prstGeom>
          <a:gradFill rotWithShape="1">
            <a:gsLst>
              <a:gs pos="0">
                <a:srgbClr val="1B587C">
                  <a:tint val="50000"/>
                  <a:satMod val="300000"/>
                </a:srgbClr>
              </a:gs>
              <a:gs pos="35000">
                <a:srgbClr val="1B587C">
                  <a:tint val="37000"/>
                  <a:satMod val="300000"/>
                </a:srgbClr>
              </a:gs>
              <a:gs pos="100000">
                <a:srgbClr val="1B587C">
                  <a:tint val="15000"/>
                  <a:satMod val="350000"/>
                </a:srgbClr>
              </a:gs>
            </a:gsLst>
            <a:lin ang="16200000" scaled="1"/>
          </a:gradFill>
          <a:ln w="9525" cap="flat" cmpd="sng" algn="ctr">
            <a:solidFill>
              <a:srgbClr val="1B587C">
                <a:shade val="95000"/>
                <a:satMod val="105000"/>
              </a:srgbClr>
            </a:solidFill>
            <a:prstDash val="solid"/>
          </a:ln>
          <a:effectLst>
            <a:outerShdw blurRad="40000" dist="20000" dir="5400000" rotWithShape="0">
              <a:srgbClr val="000000">
                <a:alpha val="38000"/>
              </a:srgbClr>
            </a:outerShdw>
            <a:reflection blurRad="6350" stA="52000" endA="300" endPos="35000" dir="5400000" sy="-100000" algn="bl" rotWithShape="0"/>
          </a:effectLst>
        </p:spPr>
        <p:txBody>
          <a:bodyPr wrap="square" rtlCol="0">
            <a:spAutoFit/>
          </a:bodyPr>
          <a:lstStyle/>
          <a:p>
            <a:pPr marL="414726" marR="0" lvl="1" indent="0" algn="l" defTabSz="914400" rtl="0" eaLnBrk="1" fontAlgn="base" latinLnBrk="0" hangingPunct="1">
              <a:lnSpc>
                <a:spcPct val="100000"/>
              </a:lnSpc>
              <a:spcBef>
                <a:spcPct val="20000"/>
              </a:spcBef>
              <a:spcAft>
                <a:spcPct val="0"/>
              </a:spcAft>
              <a:buClrTx/>
              <a:buSzTx/>
              <a:buFontTx/>
              <a:buNone/>
              <a:tabLst>
                <a:tab pos="444500" algn="l"/>
                <a:tab pos="893763" algn="l"/>
                <a:tab pos="1343025" algn="l"/>
                <a:tab pos="1792288" algn="l"/>
                <a:tab pos="2241550" algn="l"/>
                <a:tab pos="2690813" algn="l"/>
                <a:tab pos="3140075" algn="l"/>
                <a:tab pos="3589338" algn="l"/>
                <a:tab pos="4038600" algn="l"/>
                <a:tab pos="4487863" algn="l"/>
                <a:tab pos="4937125" algn="l"/>
                <a:tab pos="5386388" algn="l"/>
                <a:tab pos="5835650" algn="l"/>
                <a:tab pos="6284913" algn="l"/>
                <a:tab pos="6734175" algn="l"/>
                <a:tab pos="7183438" algn="l"/>
                <a:tab pos="7632700" algn="l"/>
                <a:tab pos="8081963" algn="l"/>
                <a:tab pos="8531225" algn="l"/>
                <a:tab pos="8980488" algn="l"/>
              </a:tabLst>
              <a:defRPr/>
            </a:pPr>
            <a:r>
              <a:rPr kumimoji="0" lang="pt-BR" sz="2200" b="1" i="0" u="none" strike="noStrike" kern="0" cap="none" spc="0" normalizeH="0" baseline="0" noProof="0" dirty="0">
                <a:ln>
                  <a:noFill/>
                </a:ln>
                <a:solidFill>
                  <a:prstClr val="black"/>
                </a:solidFill>
                <a:effectLst/>
                <a:uLnTx/>
                <a:uFillTx/>
                <a:latin typeface="Arial"/>
                <a:ea typeface="+mn-ea"/>
                <a:cs typeface="Lucida Sans Unicode"/>
              </a:rPr>
              <a:t>Total de 205 servidores capacitados</a:t>
            </a:r>
            <a:endParaRPr kumimoji="0" lang="pt-BR" sz="2200" b="1" i="0" u="sng" strike="noStrike" kern="0" cap="none" spc="0" normalizeH="0" baseline="0" noProof="0" dirty="0">
              <a:ln>
                <a:noFill/>
              </a:ln>
              <a:solidFill>
                <a:prstClr val="black"/>
              </a:solidFill>
              <a:effectLst/>
              <a:uLnTx/>
              <a:uFillTx/>
              <a:latin typeface="Arial"/>
              <a:ea typeface="+mn-ea"/>
              <a:cs typeface="Lucida Sans Unicode"/>
            </a:endParaRPr>
          </a:p>
        </p:txBody>
      </p:sp>
    </p:spTree>
    <p:extLst>
      <p:ext uri="{BB962C8B-B14F-4D97-AF65-F5344CB8AC3E}">
        <p14:creationId xmlns:p14="http://schemas.microsoft.com/office/powerpoint/2010/main" val="3829828291"/>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7" name="Agrupar 16">
            <a:extLst/>
          </p:cNvPr>
          <p:cNvGrpSpPr/>
          <p:nvPr/>
        </p:nvGrpSpPr>
        <p:grpSpPr>
          <a:xfrm>
            <a:off x="2034086" y="980728"/>
            <a:ext cx="8150004" cy="1283810"/>
            <a:chOff x="498366" y="980728"/>
            <a:chExt cx="8150004" cy="1283810"/>
          </a:xfrm>
        </p:grpSpPr>
        <p:sp>
          <p:nvSpPr>
            <p:cNvPr id="18" name="Title 1"/>
            <p:cNvSpPr txBox="1">
              <a:spLocks/>
            </p:cNvSpPr>
            <p:nvPr/>
          </p:nvSpPr>
          <p:spPr bwMode="auto">
            <a:xfrm>
              <a:off x="498374" y="980728"/>
              <a:ext cx="8144073" cy="648072"/>
            </a:xfrm>
            <a:prstGeom prst="rect">
              <a:avLst/>
            </a:prstGeom>
            <a:gradFill flip="none" rotWithShape="1">
              <a:gsLst>
                <a:gs pos="0">
                  <a:srgbClr val="1B587C">
                    <a:lumMod val="67000"/>
                  </a:srgbClr>
                </a:gs>
                <a:gs pos="48000">
                  <a:srgbClr val="1B587C">
                    <a:lumMod val="97000"/>
                    <a:lumOff val="3000"/>
                  </a:srgbClr>
                </a:gs>
                <a:gs pos="100000">
                  <a:srgbClr val="1B587C">
                    <a:lumMod val="60000"/>
                    <a:lumOff val="40000"/>
                  </a:srgbClr>
                </a:gs>
              </a:gsLst>
              <a:lin ang="16200000" scaled="1"/>
              <a:tileRect/>
            </a:gradFill>
            <a:ln w="9525">
              <a:noFill/>
              <a:miter lim="800000"/>
              <a:headEnd/>
              <a:tailEnd/>
            </a:ln>
            <a:effectLst>
              <a:reflection blurRad="6350" stA="52000" endA="300" endPos="35000" dir="5400000" sy="-100000" algn="bl" rotWithShape="0"/>
            </a:effectLst>
          </p:spPr>
          <p:txBody>
            <a:bodyPr vert="horz" wrap="square" lIns="0" tIns="0" rIns="0" bIns="0" numCol="1" anchor="ctr" anchorCtr="0" compatLnSpc="1">
              <a:prstTxWarp prst="textNoShape">
                <a:avLst/>
              </a:prstTxWarp>
            </a:bodyPr>
            <a:lstStyle>
              <a:lvl1pPr algn="ctr" defTabSz="406400" rtl="0" fontAlgn="base">
                <a:lnSpc>
                  <a:spcPct val="93000"/>
                </a:lnSpc>
                <a:spcBef>
                  <a:spcPct val="0"/>
                </a:spcBef>
                <a:spcAft>
                  <a:spcPct val="0"/>
                </a:spcAft>
                <a:buClr>
                  <a:srgbClr val="000000"/>
                </a:buClr>
                <a:buSzPct val="100000"/>
                <a:buFont typeface="Times New Roman" pitchFamily="18" charset="0"/>
                <a:defRPr sz="4000">
                  <a:solidFill>
                    <a:srgbClr val="000000"/>
                  </a:solidFill>
                  <a:latin typeface="+mj-lt"/>
                  <a:ea typeface="+mj-ea"/>
                  <a:cs typeface="+mj-cs"/>
                </a:defRPr>
              </a:lvl1pPr>
              <a:lvl2pPr algn="ctr" defTabSz="406400" rtl="0" fontAlgn="base">
                <a:lnSpc>
                  <a:spcPct val="93000"/>
                </a:lnSpc>
                <a:spcBef>
                  <a:spcPct val="0"/>
                </a:spcBef>
                <a:spcAft>
                  <a:spcPct val="0"/>
                </a:spcAft>
                <a:buClr>
                  <a:srgbClr val="000000"/>
                </a:buClr>
                <a:buSzPct val="100000"/>
                <a:buFont typeface="Times New Roman" pitchFamily="18" charset="0"/>
                <a:defRPr sz="4000">
                  <a:solidFill>
                    <a:srgbClr val="000000"/>
                  </a:solidFill>
                  <a:latin typeface="Arial" charset="0"/>
                  <a:ea typeface="Lucida Sans Unicode" charset="0"/>
                  <a:cs typeface="Lucida Sans Unicode" charset="0"/>
                </a:defRPr>
              </a:lvl2pPr>
              <a:lvl3pPr algn="ctr" defTabSz="406400" rtl="0" fontAlgn="base">
                <a:lnSpc>
                  <a:spcPct val="93000"/>
                </a:lnSpc>
                <a:spcBef>
                  <a:spcPct val="0"/>
                </a:spcBef>
                <a:spcAft>
                  <a:spcPct val="0"/>
                </a:spcAft>
                <a:buClr>
                  <a:srgbClr val="000000"/>
                </a:buClr>
                <a:buSzPct val="100000"/>
                <a:buFont typeface="Times New Roman" pitchFamily="18" charset="0"/>
                <a:defRPr sz="4000">
                  <a:solidFill>
                    <a:srgbClr val="000000"/>
                  </a:solidFill>
                  <a:latin typeface="Arial" charset="0"/>
                  <a:ea typeface="Lucida Sans Unicode" charset="0"/>
                  <a:cs typeface="Lucida Sans Unicode" charset="0"/>
                </a:defRPr>
              </a:lvl3pPr>
              <a:lvl4pPr algn="ctr" defTabSz="406400" rtl="0" fontAlgn="base">
                <a:lnSpc>
                  <a:spcPct val="93000"/>
                </a:lnSpc>
                <a:spcBef>
                  <a:spcPct val="0"/>
                </a:spcBef>
                <a:spcAft>
                  <a:spcPct val="0"/>
                </a:spcAft>
                <a:buClr>
                  <a:srgbClr val="000000"/>
                </a:buClr>
                <a:buSzPct val="100000"/>
                <a:buFont typeface="Times New Roman" pitchFamily="18" charset="0"/>
                <a:defRPr sz="4000">
                  <a:solidFill>
                    <a:srgbClr val="000000"/>
                  </a:solidFill>
                  <a:latin typeface="Arial" charset="0"/>
                  <a:ea typeface="Lucida Sans Unicode" charset="0"/>
                  <a:cs typeface="Lucida Sans Unicode" charset="0"/>
                </a:defRPr>
              </a:lvl4pPr>
              <a:lvl5pPr algn="ctr" defTabSz="406400" rtl="0" fontAlgn="base">
                <a:lnSpc>
                  <a:spcPct val="93000"/>
                </a:lnSpc>
                <a:spcBef>
                  <a:spcPct val="0"/>
                </a:spcBef>
                <a:spcAft>
                  <a:spcPct val="0"/>
                </a:spcAft>
                <a:buClr>
                  <a:srgbClr val="000000"/>
                </a:buClr>
                <a:buSzPct val="100000"/>
                <a:buFont typeface="Times New Roman" pitchFamily="18" charset="0"/>
                <a:defRPr sz="4000">
                  <a:solidFill>
                    <a:srgbClr val="000000"/>
                  </a:solidFill>
                  <a:latin typeface="Arial" charset="0"/>
                  <a:ea typeface="Lucida Sans Unicode" charset="0"/>
                  <a:cs typeface="Lucida Sans Unicode" charset="0"/>
                </a:defRPr>
              </a:lvl5pPr>
              <a:lvl6pPr marL="2280994" indent="-207363" algn="ctr" defTabSz="407526" rtl="0" eaLnBrk="1" fontAlgn="base" hangingPunct="1">
                <a:lnSpc>
                  <a:spcPct val="93000"/>
                </a:lnSpc>
                <a:spcBef>
                  <a:spcPct val="0"/>
                </a:spcBef>
                <a:spcAft>
                  <a:spcPct val="0"/>
                </a:spcAft>
                <a:buClr>
                  <a:srgbClr val="000000"/>
                </a:buClr>
                <a:buSzPct val="100000"/>
                <a:buFont typeface="Times New Roman" pitchFamily="16" charset="0"/>
                <a:defRPr sz="4000">
                  <a:solidFill>
                    <a:srgbClr val="000000"/>
                  </a:solidFill>
                  <a:latin typeface="Arial" charset="0"/>
                  <a:ea typeface="Lucida Sans Unicode" charset="0"/>
                  <a:cs typeface="Lucida Sans Unicode" charset="0"/>
                </a:defRPr>
              </a:lvl6pPr>
              <a:lvl7pPr marL="2695720" indent="-207363" algn="ctr" defTabSz="407526" rtl="0" eaLnBrk="1" fontAlgn="base" hangingPunct="1">
                <a:lnSpc>
                  <a:spcPct val="93000"/>
                </a:lnSpc>
                <a:spcBef>
                  <a:spcPct val="0"/>
                </a:spcBef>
                <a:spcAft>
                  <a:spcPct val="0"/>
                </a:spcAft>
                <a:buClr>
                  <a:srgbClr val="000000"/>
                </a:buClr>
                <a:buSzPct val="100000"/>
                <a:buFont typeface="Times New Roman" pitchFamily="16" charset="0"/>
                <a:defRPr sz="4000">
                  <a:solidFill>
                    <a:srgbClr val="000000"/>
                  </a:solidFill>
                  <a:latin typeface="Arial" charset="0"/>
                  <a:ea typeface="Lucida Sans Unicode" charset="0"/>
                  <a:cs typeface="Lucida Sans Unicode" charset="0"/>
                </a:defRPr>
              </a:lvl7pPr>
              <a:lvl8pPr marL="3110446" indent="-207363" algn="ctr" defTabSz="407526" rtl="0" eaLnBrk="1" fontAlgn="base" hangingPunct="1">
                <a:lnSpc>
                  <a:spcPct val="93000"/>
                </a:lnSpc>
                <a:spcBef>
                  <a:spcPct val="0"/>
                </a:spcBef>
                <a:spcAft>
                  <a:spcPct val="0"/>
                </a:spcAft>
                <a:buClr>
                  <a:srgbClr val="000000"/>
                </a:buClr>
                <a:buSzPct val="100000"/>
                <a:buFont typeface="Times New Roman" pitchFamily="16" charset="0"/>
                <a:defRPr sz="4000">
                  <a:solidFill>
                    <a:srgbClr val="000000"/>
                  </a:solidFill>
                  <a:latin typeface="Arial" charset="0"/>
                  <a:ea typeface="Lucida Sans Unicode" charset="0"/>
                  <a:cs typeface="Lucida Sans Unicode" charset="0"/>
                </a:defRPr>
              </a:lvl8pPr>
              <a:lvl9pPr marL="3525172" indent="-207363" algn="ctr" defTabSz="407526" rtl="0" eaLnBrk="1" fontAlgn="base" hangingPunct="1">
                <a:lnSpc>
                  <a:spcPct val="93000"/>
                </a:lnSpc>
                <a:spcBef>
                  <a:spcPct val="0"/>
                </a:spcBef>
                <a:spcAft>
                  <a:spcPct val="0"/>
                </a:spcAft>
                <a:buClr>
                  <a:srgbClr val="000000"/>
                </a:buClr>
                <a:buSzPct val="100000"/>
                <a:buFont typeface="Times New Roman" pitchFamily="16" charset="0"/>
                <a:defRPr sz="4000">
                  <a:solidFill>
                    <a:srgbClr val="000000"/>
                  </a:solidFill>
                  <a:latin typeface="Arial" charset="0"/>
                  <a:ea typeface="Lucida Sans Unicode" charset="0"/>
                  <a:cs typeface="Lucida Sans Unicode" charset="0"/>
                </a:defRPr>
              </a:lvl9pPr>
            </a:lstStyle>
            <a:p>
              <a:pPr marL="0" marR="0" lvl="0" indent="0" algn="ctr" defTabSz="406400" rtl="0" eaLnBrk="1" fontAlgn="base" latinLnBrk="0" hangingPunct="1">
                <a:lnSpc>
                  <a:spcPct val="93000"/>
                </a:lnSpc>
                <a:spcBef>
                  <a:spcPct val="0"/>
                </a:spcBef>
                <a:spcAft>
                  <a:spcPct val="0"/>
                </a:spcAft>
                <a:buClr>
                  <a:srgbClr val="000000"/>
                </a:buClr>
                <a:buSzPct val="100000"/>
                <a:buFont typeface="Times New Roman" pitchFamily="18" charset="0"/>
                <a:buNone/>
                <a:tabLst/>
                <a:defRPr/>
              </a:pPr>
              <a:r>
                <a:rPr kumimoji="0" lang="pt-BR" sz="2800" b="1" i="0" u="none" strike="noStrike" kern="0" cap="none" spc="0" normalizeH="0" baseline="0" noProof="0" dirty="0">
                  <a:ln>
                    <a:noFill/>
                  </a:ln>
                  <a:solidFill>
                    <a:prstClr val="white"/>
                  </a:solidFill>
                  <a:effectLst/>
                  <a:uLnTx/>
                  <a:uFillTx/>
                  <a:latin typeface="Arial"/>
                  <a:ea typeface="+mj-ea"/>
                  <a:cs typeface="Lucida Sans Unicode"/>
                </a:rPr>
                <a:t>Estudo de Compras </a:t>
              </a:r>
              <a:r>
                <a:rPr kumimoji="0" lang="pt-BR" sz="2800" b="1" i="0" u="none" strike="noStrike" kern="0" cap="none" spc="0" normalizeH="0" baseline="0" noProof="0" dirty="0" err="1">
                  <a:ln>
                    <a:noFill/>
                  </a:ln>
                  <a:solidFill>
                    <a:prstClr val="white"/>
                  </a:solidFill>
                  <a:effectLst/>
                  <a:uLnTx/>
                  <a:uFillTx/>
                  <a:latin typeface="Arial"/>
                  <a:ea typeface="+mj-ea"/>
                  <a:cs typeface="Lucida Sans Unicode"/>
                </a:rPr>
                <a:t>ODPs</a:t>
              </a:r>
              <a:r>
                <a:rPr kumimoji="0" lang="pt-BR" sz="2800" b="1" i="0" u="none" strike="noStrike" kern="0" cap="none" spc="0" normalizeH="0" baseline="0" noProof="0" dirty="0">
                  <a:ln>
                    <a:noFill/>
                  </a:ln>
                  <a:solidFill>
                    <a:prstClr val="white"/>
                  </a:solidFill>
                  <a:effectLst/>
                  <a:uLnTx/>
                  <a:uFillTx/>
                  <a:latin typeface="Arial"/>
                  <a:ea typeface="+mj-ea"/>
                  <a:cs typeface="Lucida Sans Unicode"/>
                </a:rPr>
                <a:t> Estaduais</a:t>
              </a:r>
            </a:p>
          </p:txBody>
        </p:sp>
        <p:sp>
          <p:nvSpPr>
            <p:cNvPr id="19" name="Title 1">
              <a:extLst/>
            </p:cNvPr>
            <p:cNvSpPr txBox="1">
              <a:spLocks/>
            </p:cNvSpPr>
            <p:nvPr/>
          </p:nvSpPr>
          <p:spPr bwMode="auto">
            <a:xfrm rot="10800000" flipV="1">
              <a:off x="498366" y="1894135"/>
              <a:ext cx="3030379" cy="370401"/>
            </a:xfrm>
            <a:prstGeom prst="rect">
              <a:avLst/>
            </a:prstGeom>
            <a:gradFill flip="none" rotWithShape="1">
              <a:gsLst>
                <a:gs pos="0">
                  <a:srgbClr val="1B587C">
                    <a:lumMod val="67000"/>
                  </a:srgbClr>
                </a:gs>
                <a:gs pos="48000">
                  <a:srgbClr val="1B587C">
                    <a:lumMod val="97000"/>
                    <a:lumOff val="3000"/>
                  </a:srgbClr>
                </a:gs>
                <a:gs pos="100000">
                  <a:srgbClr val="1B587C">
                    <a:lumMod val="60000"/>
                    <a:lumOff val="40000"/>
                  </a:srgbClr>
                </a:gs>
              </a:gsLst>
              <a:lin ang="16200000" scaled="1"/>
              <a:tileRect/>
            </a:gradFill>
            <a:ln w="9525">
              <a:noFill/>
              <a:miter lim="800000"/>
              <a:headEnd/>
              <a:tailEnd/>
            </a:ln>
            <a:effectLst>
              <a:reflection blurRad="6350" stA="52000" endA="300" endPos="35000" dir="5400000" sy="-100000" algn="bl" rotWithShape="0"/>
            </a:effectLst>
          </p:spPr>
          <p:txBody>
            <a:bodyPr vert="horz" wrap="square" lIns="0" tIns="0" rIns="0" bIns="0" numCol="1" anchor="ctr" anchorCtr="0" compatLnSpc="1">
              <a:prstTxWarp prst="textNoShape">
                <a:avLst/>
              </a:prstTxWarp>
            </a:bodyPr>
            <a:lstStyle>
              <a:lvl1pPr algn="ctr" defTabSz="406400" rtl="0" fontAlgn="base">
                <a:lnSpc>
                  <a:spcPct val="93000"/>
                </a:lnSpc>
                <a:spcBef>
                  <a:spcPct val="0"/>
                </a:spcBef>
                <a:spcAft>
                  <a:spcPct val="0"/>
                </a:spcAft>
                <a:buClr>
                  <a:srgbClr val="000000"/>
                </a:buClr>
                <a:buSzPct val="100000"/>
                <a:buFont typeface="Times New Roman" pitchFamily="18" charset="0"/>
                <a:defRPr sz="4000">
                  <a:solidFill>
                    <a:srgbClr val="000000"/>
                  </a:solidFill>
                  <a:latin typeface="+mj-lt"/>
                  <a:ea typeface="+mj-ea"/>
                  <a:cs typeface="+mj-cs"/>
                </a:defRPr>
              </a:lvl1pPr>
              <a:lvl2pPr algn="ctr" defTabSz="406400" rtl="0" fontAlgn="base">
                <a:lnSpc>
                  <a:spcPct val="93000"/>
                </a:lnSpc>
                <a:spcBef>
                  <a:spcPct val="0"/>
                </a:spcBef>
                <a:spcAft>
                  <a:spcPct val="0"/>
                </a:spcAft>
                <a:buClr>
                  <a:srgbClr val="000000"/>
                </a:buClr>
                <a:buSzPct val="100000"/>
                <a:buFont typeface="Times New Roman" pitchFamily="18" charset="0"/>
                <a:defRPr sz="4000">
                  <a:solidFill>
                    <a:srgbClr val="000000"/>
                  </a:solidFill>
                  <a:latin typeface="Arial" charset="0"/>
                  <a:ea typeface="Lucida Sans Unicode" charset="0"/>
                  <a:cs typeface="Lucida Sans Unicode" charset="0"/>
                </a:defRPr>
              </a:lvl2pPr>
              <a:lvl3pPr algn="ctr" defTabSz="406400" rtl="0" fontAlgn="base">
                <a:lnSpc>
                  <a:spcPct val="93000"/>
                </a:lnSpc>
                <a:spcBef>
                  <a:spcPct val="0"/>
                </a:spcBef>
                <a:spcAft>
                  <a:spcPct val="0"/>
                </a:spcAft>
                <a:buClr>
                  <a:srgbClr val="000000"/>
                </a:buClr>
                <a:buSzPct val="100000"/>
                <a:buFont typeface="Times New Roman" pitchFamily="18" charset="0"/>
                <a:defRPr sz="4000">
                  <a:solidFill>
                    <a:srgbClr val="000000"/>
                  </a:solidFill>
                  <a:latin typeface="Arial" charset="0"/>
                  <a:ea typeface="Lucida Sans Unicode" charset="0"/>
                  <a:cs typeface="Lucida Sans Unicode" charset="0"/>
                </a:defRPr>
              </a:lvl3pPr>
              <a:lvl4pPr algn="ctr" defTabSz="406400" rtl="0" fontAlgn="base">
                <a:lnSpc>
                  <a:spcPct val="93000"/>
                </a:lnSpc>
                <a:spcBef>
                  <a:spcPct val="0"/>
                </a:spcBef>
                <a:spcAft>
                  <a:spcPct val="0"/>
                </a:spcAft>
                <a:buClr>
                  <a:srgbClr val="000000"/>
                </a:buClr>
                <a:buSzPct val="100000"/>
                <a:buFont typeface="Times New Roman" pitchFamily="18" charset="0"/>
                <a:defRPr sz="4000">
                  <a:solidFill>
                    <a:srgbClr val="000000"/>
                  </a:solidFill>
                  <a:latin typeface="Arial" charset="0"/>
                  <a:ea typeface="Lucida Sans Unicode" charset="0"/>
                  <a:cs typeface="Lucida Sans Unicode" charset="0"/>
                </a:defRPr>
              </a:lvl4pPr>
              <a:lvl5pPr algn="ctr" defTabSz="406400" rtl="0" fontAlgn="base">
                <a:lnSpc>
                  <a:spcPct val="93000"/>
                </a:lnSpc>
                <a:spcBef>
                  <a:spcPct val="0"/>
                </a:spcBef>
                <a:spcAft>
                  <a:spcPct val="0"/>
                </a:spcAft>
                <a:buClr>
                  <a:srgbClr val="000000"/>
                </a:buClr>
                <a:buSzPct val="100000"/>
                <a:buFont typeface="Times New Roman" pitchFamily="18" charset="0"/>
                <a:defRPr sz="4000">
                  <a:solidFill>
                    <a:srgbClr val="000000"/>
                  </a:solidFill>
                  <a:latin typeface="Arial" charset="0"/>
                  <a:ea typeface="Lucida Sans Unicode" charset="0"/>
                  <a:cs typeface="Lucida Sans Unicode" charset="0"/>
                </a:defRPr>
              </a:lvl5pPr>
              <a:lvl6pPr marL="2280994" indent="-207363" algn="ctr" defTabSz="407526" rtl="0" eaLnBrk="1" fontAlgn="base" hangingPunct="1">
                <a:lnSpc>
                  <a:spcPct val="93000"/>
                </a:lnSpc>
                <a:spcBef>
                  <a:spcPct val="0"/>
                </a:spcBef>
                <a:spcAft>
                  <a:spcPct val="0"/>
                </a:spcAft>
                <a:buClr>
                  <a:srgbClr val="000000"/>
                </a:buClr>
                <a:buSzPct val="100000"/>
                <a:buFont typeface="Times New Roman" pitchFamily="16" charset="0"/>
                <a:defRPr sz="4000">
                  <a:solidFill>
                    <a:srgbClr val="000000"/>
                  </a:solidFill>
                  <a:latin typeface="Arial" charset="0"/>
                  <a:ea typeface="Lucida Sans Unicode" charset="0"/>
                  <a:cs typeface="Lucida Sans Unicode" charset="0"/>
                </a:defRPr>
              </a:lvl6pPr>
              <a:lvl7pPr marL="2695720" indent="-207363" algn="ctr" defTabSz="407526" rtl="0" eaLnBrk="1" fontAlgn="base" hangingPunct="1">
                <a:lnSpc>
                  <a:spcPct val="93000"/>
                </a:lnSpc>
                <a:spcBef>
                  <a:spcPct val="0"/>
                </a:spcBef>
                <a:spcAft>
                  <a:spcPct val="0"/>
                </a:spcAft>
                <a:buClr>
                  <a:srgbClr val="000000"/>
                </a:buClr>
                <a:buSzPct val="100000"/>
                <a:buFont typeface="Times New Roman" pitchFamily="16" charset="0"/>
                <a:defRPr sz="4000">
                  <a:solidFill>
                    <a:srgbClr val="000000"/>
                  </a:solidFill>
                  <a:latin typeface="Arial" charset="0"/>
                  <a:ea typeface="Lucida Sans Unicode" charset="0"/>
                  <a:cs typeface="Lucida Sans Unicode" charset="0"/>
                </a:defRPr>
              </a:lvl7pPr>
              <a:lvl8pPr marL="3110446" indent="-207363" algn="ctr" defTabSz="407526" rtl="0" eaLnBrk="1" fontAlgn="base" hangingPunct="1">
                <a:lnSpc>
                  <a:spcPct val="93000"/>
                </a:lnSpc>
                <a:spcBef>
                  <a:spcPct val="0"/>
                </a:spcBef>
                <a:spcAft>
                  <a:spcPct val="0"/>
                </a:spcAft>
                <a:buClr>
                  <a:srgbClr val="000000"/>
                </a:buClr>
                <a:buSzPct val="100000"/>
                <a:buFont typeface="Times New Roman" pitchFamily="16" charset="0"/>
                <a:defRPr sz="4000">
                  <a:solidFill>
                    <a:srgbClr val="000000"/>
                  </a:solidFill>
                  <a:latin typeface="Arial" charset="0"/>
                  <a:ea typeface="Lucida Sans Unicode" charset="0"/>
                  <a:cs typeface="Lucida Sans Unicode" charset="0"/>
                </a:defRPr>
              </a:lvl8pPr>
              <a:lvl9pPr marL="3525172" indent="-207363" algn="ctr" defTabSz="407526" rtl="0" eaLnBrk="1" fontAlgn="base" hangingPunct="1">
                <a:lnSpc>
                  <a:spcPct val="93000"/>
                </a:lnSpc>
                <a:spcBef>
                  <a:spcPct val="0"/>
                </a:spcBef>
                <a:spcAft>
                  <a:spcPct val="0"/>
                </a:spcAft>
                <a:buClr>
                  <a:srgbClr val="000000"/>
                </a:buClr>
                <a:buSzPct val="100000"/>
                <a:buFont typeface="Times New Roman" pitchFamily="16" charset="0"/>
                <a:defRPr sz="4000">
                  <a:solidFill>
                    <a:srgbClr val="000000"/>
                  </a:solidFill>
                  <a:latin typeface="Arial" charset="0"/>
                  <a:ea typeface="Lucida Sans Unicode" charset="0"/>
                  <a:cs typeface="Lucida Sans Unicode" charset="0"/>
                </a:defRPr>
              </a:lvl9pPr>
            </a:lstStyle>
            <a:p>
              <a:pPr marL="0" marR="0" lvl="0" indent="0" algn="ctr" defTabSz="829452" rtl="0" eaLnBrk="1" fontAlgn="b" latinLnBrk="0" hangingPunct="1">
                <a:lnSpc>
                  <a:spcPct val="100000"/>
                </a:lnSpc>
                <a:spcBef>
                  <a:spcPts val="0"/>
                </a:spcBef>
                <a:spcAft>
                  <a:spcPts val="0"/>
                </a:spcAft>
                <a:buClrTx/>
                <a:buSzTx/>
                <a:buFont typeface="Times New Roman" pitchFamily="18" charset="0"/>
                <a:buNone/>
                <a:tabLst/>
                <a:defRPr/>
              </a:pPr>
              <a:r>
                <a:rPr kumimoji="0" lang="pt-BR" sz="1600" b="1" i="0" u="none" strike="noStrike" kern="0" cap="none" spc="0" normalizeH="0" baseline="0" noProof="0" dirty="0">
                  <a:ln>
                    <a:noFill/>
                  </a:ln>
                  <a:solidFill>
                    <a:prstClr val="white"/>
                  </a:solidFill>
                  <a:effectLst/>
                  <a:uLnTx/>
                  <a:uFillTx/>
                  <a:latin typeface="Arial" panose="020B0604020202020204" pitchFamily="34" charset="0"/>
                  <a:ea typeface="+mj-ea"/>
                  <a:cs typeface="Lucida Sans Unicode"/>
                </a:rPr>
                <a:t>Trilhas Aplicadas</a:t>
              </a:r>
            </a:p>
          </p:txBody>
        </p:sp>
        <p:sp>
          <p:nvSpPr>
            <p:cNvPr id="20" name="Title 1">
              <a:extLst/>
            </p:cNvPr>
            <p:cNvSpPr txBox="1">
              <a:spLocks/>
            </p:cNvSpPr>
            <p:nvPr/>
          </p:nvSpPr>
          <p:spPr bwMode="auto">
            <a:xfrm rot="10800000" flipV="1">
              <a:off x="3528752" y="1894136"/>
              <a:ext cx="1409211" cy="370401"/>
            </a:xfrm>
            <a:prstGeom prst="rect">
              <a:avLst/>
            </a:prstGeom>
            <a:gradFill flip="none" rotWithShape="1">
              <a:gsLst>
                <a:gs pos="0">
                  <a:srgbClr val="1B587C">
                    <a:lumMod val="67000"/>
                  </a:srgbClr>
                </a:gs>
                <a:gs pos="48000">
                  <a:srgbClr val="1B587C">
                    <a:lumMod val="97000"/>
                    <a:lumOff val="3000"/>
                  </a:srgbClr>
                </a:gs>
                <a:gs pos="100000">
                  <a:srgbClr val="1B587C">
                    <a:lumMod val="60000"/>
                    <a:lumOff val="40000"/>
                  </a:srgbClr>
                </a:gs>
              </a:gsLst>
              <a:lin ang="16200000" scaled="1"/>
              <a:tileRect/>
            </a:gradFill>
            <a:ln w="9525">
              <a:noFill/>
              <a:miter lim="800000"/>
              <a:headEnd/>
              <a:tailEnd/>
            </a:ln>
            <a:effectLst>
              <a:reflection blurRad="6350" stA="52000" endA="300" endPos="35000" dir="5400000" sy="-100000" algn="bl" rotWithShape="0"/>
            </a:effectLst>
          </p:spPr>
          <p:txBody>
            <a:bodyPr vert="horz" wrap="square" lIns="0" tIns="0" rIns="0" bIns="0" numCol="1" anchor="ctr" anchorCtr="0" compatLnSpc="1">
              <a:prstTxWarp prst="textNoShape">
                <a:avLst/>
              </a:prstTxWarp>
            </a:bodyPr>
            <a:lstStyle>
              <a:lvl1pPr algn="ctr" defTabSz="406400" rtl="0" fontAlgn="base">
                <a:lnSpc>
                  <a:spcPct val="93000"/>
                </a:lnSpc>
                <a:spcBef>
                  <a:spcPct val="0"/>
                </a:spcBef>
                <a:spcAft>
                  <a:spcPct val="0"/>
                </a:spcAft>
                <a:buClr>
                  <a:srgbClr val="000000"/>
                </a:buClr>
                <a:buSzPct val="100000"/>
                <a:buFont typeface="Times New Roman" pitchFamily="18" charset="0"/>
                <a:defRPr sz="4000">
                  <a:solidFill>
                    <a:srgbClr val="000000"/>
                  </a:solidFill>
                  <a:latin typeface="+mj-lt"/>
                  <a:ea typeface="+mj-ea"/>
                  <a:cs typeface="+mj-cs"/>
                </a:defRPr>
              </a:lvl1pPr>
              <a:lvl2pPr algn="ctr" defTabSz="406400" rtl="0" fontAlgn="base">
                <a:lnSpc>
                  <a:spcPct val="93000"/>
                </a:lnSpc>
                <a:spcBef>
                  <a:spcPct val="0"/>
                </a:spcBef>
                <a:spcAft>
                  <a:spcPct val="0"/>
                </a:spcAft>
                <a:buClr>
                  <a:srgbClr val="000000"/>
                </a:buClr>
                <a:buSzPct val="100000"/>
                <a:buFont typeface="Times New Roman" pitchFamily="18" charset="0"/>
                <a:defRPr sz="4000">
                  <a:solidFill>
                    <a:srgbClr val="000000"/>
                  </a:solidFill>
                  <a:latin typeface="Arial" charset="0"/>
                  <a:ea typeface="Lucida Sans Unicode" charset="0"/>
                  <a:cs typeface="Lucida Sans Unicode" charset="0"/>
                </a:defRPr>
              </a:lvl2pPr>
              <a:lvl3pPr algn="ctr" defTabSz="406400" rtl="0" fontAlgn="base">
                <a:lnSpc>
                  <a:spcPct val="93000"/>
                </a:lnSpc>
                <a:spcBef>
                  <a:spcPct val="0"/>
                </a:spcBef>
                <a:spcAft>
                  <a:spcPct val="0"/>
                </a:spcAft>
                <a:buClr>
                  <a:srgbClr val="000000"/>
                </a:buClr>
                <a:buSzPct val="100000"/>
                <a:buFont typeface="Times New Roman" pitchFamily="18" charset="0"/>
                <a:defRPr sz="4000">
                  <a:solidFill>
                    <a:srgbClr val="000000"/>
                  </a:solidFill>
                  <a:latin typeface="Arial" charset="0"/>
                  <a:ea typeface="Lucida Sans Unicode" charset="0"/>
                  <a:cs typeface="Lucida Sans Unicode" charset="0"/>
                </a:defRPr>
              </a:lvl3pPr>
              <a:lvl4pPr algn="ctr" defTabSz="406400" rtl="0" fontAlgn="base">
                <a:lnSpc>
                  <a:spcPct val="93000"/>
                </a:lnSpc>
                <a:spcBef>
                  <a:spcPct val="0"/>
                </a:spcBef>
                <a:spcAft>
                  <a:spcPct val="0"/>
                </a:spcAft>
                <a:buClr>
                  <a:srgbClr val="000000"/>
                </a:buClr>
                <a:buSzPct val="100000"/>
                <a:buFont typeface="Times New Roman" pitchFamily="18" charset="0"/>
                <a:defRPr sz="4000">
                  <a:solidFill>
                    <a:srgbClr val="000000"/>
                  </a:solidFill>
                  <a:latin typeface="Arial" charset="0"/>
                  <a:ea typeface="Lucida Sans Unicode" charset="0"/>
                  <a:cs typeface="Lucida Sans Unicode" charset="0"/>
                </a:defRPr>
              </a:lvl4pPr>
              <a:lvl5pPr algn="ctr" defTabSz="406400" rtl="0" fontAlgn="base">
                <a:lnSpc>
                  <a:spcPct val="93000"/>
                </a:lnSpc>
                <a:spcBef>
                  <a:spcPct val="0"/>
                </a:spcBef>
                <a:spcAft>
                  <a:spcPct val="0"/>
                </a:spcAft>
                <a:buClr>
                  <a:srgbClr val="000000"/>
                </a:buClr>
                <a:buSzPct val="100000"/>
                <a:buFont typeface="Times New Roman" pitchFamily="18" charset="0"/>
                <a:defRPr sz="4000">
                  <a:solidFill>
                    <a:srgbClr val="000000"/>
                  </a:solidFill>
                  <a:latin typeface="Arial" charset="0"/>
                  <a:ea typeface="Lucida Sans Unicode" charset="0"/>
                  <a:cs typeface="Lucida Sans Unicode" charset="0"/>
                </a:defRPr>
              </a:lvl5pPr>
              <a:lvl6pPr marL="2280994" indent="-207363" algn="ctr" defTabSz="407526" rtl="0" eaLnBrk="1" fontAlgn="base" hangingPunct="1">
                <a:lnSpc>
                  <a:spcPct val="93000"/>
                </a:lnSpc>
                <a:spcBef>
                  <a:spcPct val="0"/>
                </a:spcBef>
                <a:spcAft>
                  <a:spcPct val="0"/>
                </a:spcAft>
                <a:buClr>
                  <a:srgbClr val="000000"/>
                </a:buClr>
                <a:buSzPct val="100000"/>
                <a:buFont typeface="Times New Roman" pitchFamily="16" charset="0"/>
                <a:defRPr sz="4000">
                  <a:solidFill>
                    <a:srgbClr val="000000"/>
                  </a:solidFill>
                  <a:latin typeface="Arial" charset="0"/>
                  <a:ea typeface="Lucida Sans Unicode" charset="0"/>
                  <a:cs typeface="Lucida Sans Unicode" charset="0"/>
                </a:defRPr>
              </a:lvl6pPr>
              <a:lvl7pPr marL="2695720" indent="-207363" algn="ctr" defTabSz="407526" rtl="0" eaLnBrk="1" fontAlgn="base" hangingPunct="1">
                <a:lnSpc>
                  <a:spcPct val="93000"/>
                </a:lnSpc>
                <a:spcBef>
                  <a:spcPct val="0"/>
                </a:spcBef>
                <a:spcAft>
                  <a:spcPct val="0"/>
                </a:spcAft>
                <a:buClr>
                  <a:srgbClr val="000000"/>
                </a:buClr>
                <a:buSzPct val="100000"/>
                <a:buFont typeface="Times New Roman" pitchFamily="16" charset="0"/>
                <a:defRPr sz="4000">
                  <a:solidFill>
                    <a:srgbClr val="000000"/>
                  </a:solidFill>
                  <a:latin typeface="Arial" charset="0"/>
                  <a:ea typeface="Lucida Sans Unicode" charset="0"/>
                  <a:cs typeface="Lucida Sans Unicode" charset="0"/>
                </a:defRPr>
              </a:lvl7pPr>
              <a:lvl8pPr marL="3110446" indent="-207363" algn="ctr" defTabSz="407526" rtl="0" eaLnBrk="1" fontAlgn="base" hangingPunct="1">
                <a:lnSpc>
                  <a:spcPct val="93000"/>
                </a:lnSpc>
                <a:spcBef>
                  <a:spcPct val="0"/>
                </a:spcBef>
                <a:spcAft>
                  <a:spcPct val="0"/>
                </a:spcAft>
                <a:buClr>
                  <a:srgbClr val="000000"/>
                </a:buClr>
                <a:buSzPct val="100000"/>
                <a:buFont typeface="Times New Roman" pitchFamily="16" charset="0"/>
                <a:defRPr sz="4000">
                  <a:solidFill>
                    <a:srgbClr val="000000"/>
                  </a:solidFill>
                  <a:latin typeface="Arial" charset="0"/>
                  <a:ea typeface="Lucida Sans Unicode" charset="0"/>
                  <a:cs typeface="Lucida Sans Unicode" charset="0"/>
                </a:defRPr>
              </a:lvl8pPr>
              <a:lvl9pPr marL="3525172" indent="-207363" algn="ctr" defTabSz="407526" rtl="0" eaLnBrk="1" fontAlgn="base" hangingPunct="1">
                <a:lnSpc>
                  <a:spcPct val="93000"/>
                </a:lnSpc>
                <a:spcBef>
                  <a:spcPct val="0"/>
                </a:spcBef>
                <a:spcAft>
                  <a:spcPct val="0"/>
                </a:spcAft>
                <a:buClr>
                  <a:srgbClr val="000000"/>
                </a:buClr>
                <a:buSzPct val="100000"/>
                <a:buFont typeface="Times New Roman" pitchFamily="16" charset="0"/>
                <a:defRPr sz="4000">
                  <a:solidFill>
                    <a:srgbClr val="000000"/>
                  </a:solidFill>
                  <a:latin typeface="Arial" charset="0"/>
                  <a:ea typeface="Lucida Sans Unicode" charset="0"/>
                  <a:cs typeface="Lucida Sans Unicode" charset="0"/>
                </a:defRPr>
              </a:lvl9pPr>
            </a:lstStyle>
            <a:p>
              <a:pPr marL="0" marR="0" lvl="0" indent="0" algn="ctr" defTabSz="829452" rtl="0" eaLnBrk="1" fontAlgn="b" latinLnBrk="0" hangingPunct="1">
                <a:lnSpc>
                  <a:spcPct val="100000"/>
                </a:lnSpc>
                <a:spcBef>
                  <a:spcPts val="0"/>
                </a:spcBef>
                <a:spcAft>
                  <a:spcPts val="0"/>
                </a:spcAft>
                <a:buClrTx/>
                <a:buSzTx/>
                <a:buFont typeface="Times New Roman" pitchFamily="18" charset="0"/>
                <a:buNone/>
                <a:tabLst/>
                <a:defRPr/>
              </a:pPr>
              <a:r>
                <a:rPr kumimoji="0" lang="pt-BR" sz="1600" b="1" i="0" u="none" strike="noStrike" kern="0" cap="none" spc="0" normalizeH="0" baseline="0" noProof="0" dirty="0">
                  <a:ln>
                    <a:noFill/>
                  </a:ln>
                  <a:solidFill>
                    <a:prstClr val="white"/>
                  </a:solidFill>
                  <a:effectLst/>
                  <a:uLnTx/>
                  <a:uFillTx/>
                  <a:latin typeface="Arial" panose="020B0604020202020204" pitchFamily="34" charset="0"/>
                  <a:ea typeface="+mj-ea"/>
                  <a:cs typeface="Lucida Sans Unicode"/>
                </a:rPr>
                <a:t>Valor (R$)</a:t>
              </a:r>
            </a:p>
          </p:txBody>
        </p:sp>
        <p:sp>
          <p:nvSpPr>
            <p:cNvPr id="21" name="Title 1">
              <a:extLst/>
            </p:cNvPr>
            <p:cNvSpPr txBox="1">
              <a:spLocks/>
            </p:cNvSpPr>
            <p:nvPr/>
          </p:nvSpPr>
          <p:spPr bwMode="auto">
            <a:xfrm rot="10800000" flipV="1">
              <a:off x="4937963" y="1894138"/>
              <a:ext cx="3710407" cy="370400"/>
            </a:xfrm>
            <a:prstGeom prst="rect">
              <a:avLst/>
            </a:prstGeom>
            <a:gradFill flip="none" rotWithShape="1">
              <a:gsLst>
                <a:gs pos="0">
                  <a:srgbClr val="1B587C">
                    <a:lumMod val="67000"/>
                  </a:srgbClr>
                </a:gs>
                <a:gs pos="48000">
                  <a:srgbClr val="1B587C">
                    <a:lumMod val="97000"/>
                    <a:lumOff val="3000"/>
                  </a:srgbClr>
                </a:gs>
                <a:gs pos="100000">
                  <a:srgbClr val="1B587C">
                    <a:lumMod val="60000"/>
                    <a:lumOff val="40000"/>
                  </a:srgbClr>
                </a:gs>
              </a:gsLst>
              <a:lin ang="16200000" scaled="1"/>
              <a:tileRect/>
            </a:gradFill>
            <a:ln w="9525">
              <a:noFill/>
              <a:miter lim="800000"/>
              <a:headEnd/>
              <a:tailEnd/>
            </a:ln>
            <a:effectLst>
              <a:reflection blurRad="6350" stA="52000" endA="300" endPos="35000" dir="5400000" sy="-100000" algn="bl" rotWithShape="0"/>
            </a:effectLst>
          </p:spPr>
          <p:txBody>
            <a:bodyPr vert="horz" wrap="square" lIns="0" tIns="0" rIns="0" bIns="0" numCol="1" anchor="ctr" anchorCtr="0" compatLnSpc="1">
              <a:prstTxWarp prst="textNoShape">
                <a:avLst/>
              </a:prstTxWarp>
            </a:bodyPr>
            <a:lstStyle>
              <a:lvl1pPr algn="ctr" defTabSz="406400" rtl="0" fontAlgn="base">
                <a:lnSpc>
                  <a:spcPct val="93000"/>
                </a:lnSpc>
                <a:spcBef>
                  <a:spcPct val="0"/>
                </a:spcBef>
                <a:spcAft>
                  <a:spcPct val="0"/>
                </a:spcAft>
                <a:buClr>
                  <a:srgbClr val="000000"/>
                </a:buClr>
                <a:buSzPct val="100000"/>
                <a:buFont typeface="Times New Roman" pitchFamily="18" charset="0"/>
                <a:defRPr sz="4000">
                  <a:solidFill>
                    <a:srgbClr val="000000"/>
                  </a:solidFill>
                  <a:latin typeface="+mj-lt"/>
                  <a:ea typeface="+mj-ea"/>
                  <a:cs typeface="+mj-cs"/>
                </a:defRPr>
              </a:lvl1pPr>
              <a:lvl2pPr algn="ctr" defTabSz="406400" rtl="0" fontAlgn="base">
                <a:lnSpc>
                  <a:spcPct val="93000"/>
                </a:lnSpc>
                <a:spcBef>
                  <a:spcPct val="0"/>
                </a:spcBef>
                <a:spcAft>
                  <a:spcPct val="0"/>
                </a:spcAft>
                <a:buClr>
                  <a:srgbClr val="000000"/>
                </a:buClr>
                <a:buSzPct val="100000"/>
                <a:buFont typeface="Times New Roman" pitchFamily="18" charset="0"/>
                <a:defRPr sz="4000">
                  <a:solidFill>
                    <a:srgbClr val="000000"/>
                  </a:solidFill>
                  <a:latin typeface="Arial" charset="0"/>
                  <a:ea typeface="Lucida Sans Unicode" charset="0"/>
                  <a:cs typeface="Lucida Sans Unicode" charset="0"/>
                </a:defRPr>
              </a:lvl2pPr>
              <a:lvl3pPr algn="ctr" defTabSz="406400" rtl="0" fontAlgn="base">
                <a:lnSpc>
                  <a:spcPct val="93000"/>
                </a:lnSpc>
                <a:spcBef>
                  <a:spcPct val="0"/>
                </a:spcBef>
                <a:spcAft>
                  <a:spcPct val="0"/>
                </a:spcAft>
                <a:buClr>
                  <a:srgbClr val="000000"/>
                </a:buClr>
                <a:buSzPct val="100000"/>
                <a:buFont typeface="Times New Roman" pitchFamily="18" charset="0"/>
                <a:defRPr sz="4000">
                  <a:solidFill>
                    <a:srgbClr val="000000"/>
                  </a:solidFill>
                  <a:latin typeface="Arial" charset="0"/>
                  <a:ea typeface="Lucida Sans Unicode" charset="0"/>
                  <a:cs typeface="Lucida Sans Unicode" charset="0"/>
                </a:defRPr>
              </a:lvl3pPr>
              <a:lvl4pPr algn="ctr" defTabSz="406400" rtl="0" fontAlgn="base">
                <a:lnSpc>
                  <a:spcPct val="93000"/>
                </a:lnSpc>
                <a:spcBef>
                  <a:spcPct val="0"/>
                </a:spcBef>
                <a:spcAft>
                  <a:spcPct val="0"/>
                </a:spcAft>
                <a:buClr>
                  <a:srgbClr val="000000"/>
                </a:buClr>
                <a:buSzPct val="100000"/>
                <a:buFont typeface="Times New Roman" pitchFamily="18" charset="0"/>
                <a:defRPr sz="4000">
                  <a:solidFill>
                    <a:srgbClr val="000000"/>
                  </a:solidFill>
                  <a:latin typeface="Arial" charset="0"/>
                  <a:ea typeface="Lucida Sans Unicode" charset="0"/>
                  <a:cs typeface="Lucida Sans Unicode" charset="0"/>
                </a:defRPr>
              </a:lvl4pPr>
              <a:lvl5pPr algn="ctr" defTabSz="406400" rtl="0" fontAlgn="base">
                <a:lnSpc>
                  <a:spcPct val="93000"/>
                </a:lnSpc>
                <a:spcBef>
                  <a:spcPct val="0"/>
                </a:spcBef>
                <a:spcAft>
                  <a:spcPct val="0"/>
                </a:spcAft>
                <a:buClr>
                  <a:srgbClr val="000000"/>
                </a:buClr>
                <a:buSzPct val="100000"/>
                <a:buFont typeface="Times New Roman" pitchFamily="18" charset="0"/>
                <a:defRPr sz="4000">
                  <a:solidFill>
                    <a:srgbClr val="000000"/>
                  </a:solidFill>
                  <a:latin typeface="Arial" charset="0"/>
                  <a:ea typeface="Lucida Sans Unicode" charset="0"/>
                  <a:cs typeface="Lucida Sans Unicode" charset="0"/>
                </a:defRPr>
              </a:lvl5pPr>
              <a:lvl6pPr marL="2280994" indent="-207363" algn="ctr" defTabSz="407526" rtl="0" eaLnBrk="1" fontAlgn="base" hangingPunct="1">
                <a:lnSpc>
                  <a:spcPct val="93000"/>
                </a:lnSpc>
                <a:spcBef>
                  <a:spcPct val="0"/>
                </a:spcBef>
                <a:spcAft>
                  <a:spcPct val="0"/>
                </a:spcAft>
                <a:buClr>
                  <a:srgbClr val="000000"/>
                </a:buClr>
                <a:buSzPct val="100000"/>
                <a:buFont typeface="Times New Roman" pitchFamily="16" charset="0"/>
                <a:defRPr sz="4000">
                  <a:solidFill>
                    <a:srgbClr val="000000"/>
                  </a:solidFill>
                  <a:latin typeface="Arial" charset="0"/>
                  <a:ea typeface="Lucida Sans Unicode" charset="0"/>
                  <a:cs typeface="Lucida Sans Unicode" charset="0"/>
                </a:defRPr>
              </a:lvl6pPr>
              <a:lvl7pPr marL="2695720" indent="-207363" algn="ctr" defTabSz="407526" rtl="0" eaLnBrk="1" fontAlgn="base" hangingPunct="1">
                <a:lnSpc>
                  <a:spcPct val="93000"/>
                </a:lnSpc>
                <a:spcBef>
                  <a:spcPct val="0"/>
                </a:spcBef>
                <a:spcAft>
                  <a:spcPct val="0"/>
                </a:spcAft>
                <a:buClr>
                  <a:srgbClr val="000000"/>
                </a:buClr>
                <a:buSzPct val="100000"/>
                <a:buFont typeface="Times New Roman" pitchFamily="16" charset="0"/>
                <a:defRPr sz="4000">
                  <a:solidFill>
                    <a:srgbClr val="000000"/>
                  </a:solidFill>
                  <a:latin typeface="Arial" charset="0"/>
                  <a:ea typeface="Lucida Sans Unicode" charset="0"/>
                  <a:cs typeface="Lucida Sans Unicode" charset="0"/>
                </a:defRPr>
              </a:lvl7pPr>
              <a:lvl8pPr marL="3110446" indent="-207363" algn="ctr" defTabSz="407526" rtl="0" eaLnBrk="1" fontAlgn="base" hangingPunct="1">
                <a:lnSpc>
                  <a:spcPct val="93000"/>
                </a:lnSpc>
                <a:spcBef>
                  <a:spcPct val="0"/>
                </a:spcBef>
                <a:spcAft>
                  <a:spcPct val="0"/>
                </a:spcAft>
                <a:buClr>
                  <a:srgbClr val="000000"/>
                </a:buClr>
                <a:buSzPct val="100000"/>
                <a:buFont typeface="Times New Roman" pitchFamily="16" charset="0"/>
                <a:defRPr sz="4000">
                  <a:solidFill>
                    <a:srgbClr val="000000"/>
                  </a:solidFill>
                  <a:latin typeface="Arial" charset="0"/>
                  <a:ea typeface="Lucida Sans Unicode" charset="0"/>
                  <a:cs typeface="Lucida Sans Unicode" charset="0"/>
                </a:defRPr>
              </a:lvl8pPr>
              <a:lvl9pPr marL="3525172" indent="-207363" algn="ctr" defTabSz="407526" rtl="0" eaLnBrk="1" fontAlgn="base" hangingPunct="1">
                <a:lnSpc>
                  <a:spcPct val="93000"/>
                </a:lnSpc>
                <a:spcBef>
                  <a:spcPct val="0"/>
                </a:spcBef>
                <a:spcAft>
                  <a:spcPct val="0"/>
                </a:spcAft>
                <a:buClr>
                  <a:srgbClr val="000000"/>
                </a:buClr>
                <a:buSzPct val="100000"/>
                <a:buFont typeface="Times New Roman" pitchFamily="16" charset="0"/>
                <a:defRPr sz="4000">
                  <a:solidFill>
                    <a:srgbClr val="000000"/>
                  </a:solidFill>
                  <a:latin typeface="Arial" charset="0"/>
                  <a:ea typeface="Lucida Sans Unicode" charset="0"/>
                  <a:cs typeface="Lucida Sans Unicode" charset="0"/>
                </a:defRPr>
              </a:lvl9pPr>
            </a:lstStyle>
            <a:p>
              <a:pPr marL="0" marR="0" lvl="0" indent="0" algn="ctr" defTabSz="829452" rtl="0" eaLnBrk="1" fontAlgn="b" latinLnBrk="0" hangingPunct="1">
                <a:lnSpc>
                  <a:spcPct val="100000"/>
                </a:lnSpc>
                <a:spcBef>
                  <a:spcPts val="0"/>
                </a:spcBef>
                <a:spcAft>
                  <a:spcPts val="0"/>
                </a:spcAft>
                <a:buClrTx/>
                <a:buSzTx/>
                <a:buFont typeface="Times New Roman" pitchFamily="18" charset="0"/>
                <a:buNone/>
                <a:tabLst/>
                <a:defRPr/>
              </a:pPr>
              <a:r>
                <a:rPr kumimoji="0" lang="pt-BR" sz="1600" b="1" i="0" u="none" strike="noStrike" kern="0" cap="none" spc="0" normalizeH="0" baseline="0" noProof="0" dirty="0">
                  <a:ln>
                    <a:noFill/>
                  </a:ln>
                  <a:solidFill>
                    <a:prstClr val="white"/>
                  </a:solidFill>
                  <a:effectLst/>
                  <a:uLnTx/>
                  <a:uFillTx/>
                  <a:latin typeface="Arial" panose="020B0604020202020204" pitchFamily="34" charset="0"/>
                  <a:ea typeface="+mj-ea"/>
                  <a:cs typeface="Lucida Sans Unicode"/>
                </a:rPr>
                <a:t>Observações</a:t>
              </a:r>
            </a:p>
          </p:txBody>
        </p:sp>
      </p:grpSp>
      <p:graphicFrame>
        <p:nvGraphicFramePr>
          <p:cNvPr id="22" name="Tabela 21">
            <a:extLst/>
          </p:cNvPr>
          <p:cNvGraphicFramePr>
            <a:graphicFrameLocks noGrp="1"/>
          </p:cNvGraphicFramePr>
          <p:nvPr>
            <p:extLst/>
          </p:nvPr>
        </p:nvGraphicFramePr>
        <p:xfrm>
          <a:off x="2034090" y="2343831"/>
          <a:ext cx="8144073" cy="457200"/>
        </p:xfrm>
        <a:graphic>
          <a:graphicData uri="http://schemas.openxmlformats.org/drawingml/2006/table">
            <a:tbl>
              <a:tblPr>
                <a:effectLst>
                  <a:reflection blurRad="6350" stA="52000" endA="300" endPos="35000" dir="5400000" sy="-100000" algn="bl" rotWithShape="0"/>
                </a:effectLst>
              </a:tblPr>
              <a:tblGrid>
                <a:gridCol w="2993510">
                  <a:extLst>
                    <a:ext uri="{9D8B030D-6E8A-4147-A177-3AD203B41FA5}">
                      <a16:colId xmlns:a16="http://schemas.microsoft.com/office/drawing/2014/main" val="930467892"/>
                    </a:ext>
                  </a:extLst>
                </a:gridCol>
                <a:gridCol w="1440157">
                  <a:extLst>
                    <a:ext uri="{9D8B030D-6E8A-4147-A177-3AD203B41FA5}">
                      <a16:colId xmlns:a16="http://schemas.microsoft.com/office/drawing/2014/main" val="2035316012"/>
                    </a:ext>
                  </a:extLst>
                </a:gridCol>
                <a:gridCol w="3710406">
                  <a:extLst>
                    <a:ext uri="{9D8B030D-6E8A-4147-A177-3AD203B41FA5}">
                      <a16:colId xmlns:a16="http://schemas.microsoft.com/office/drawing/2014/main" val="3268707557"/>
                    </a:ext>
                  </a:extLst>
                </a:gridCol>
              </a:tblGrid>
              <a:tr h="457200">
                <a:tc>
                  <a:txBody>
                    <a:bodyPr/>
                    <a:lstStyle>
                      <a:lvl1pPr marL="0" algn="l" defTabSz="914400" rtl="0" eaLnBrk="1" latinLnBrk="0" hangingPunct="1">
                        <a:defRPr sz="1800" kern="1200">
                          <a:solidFill>
                            <a:schemeClr val="tx1"/>
                          </a:solidFill>
                          <a:latin typeface="Arial"/>
                          <a:ea typeface="Lucida Sans Unicode"/>
                          <a:cs typeface="Lucida Sans Unicode"/>
                        </a:defRPr>
                      </a:lvl1pPr>
                      <a:lvl2pPr marL="457200" algn="l" defTabSz="914400" rtl="0" eaLnBrk="1" latinLnBrk="0" hangingPunct="1">
                        <a:defRPr sz="1800" kern="1200">
                          <a:solidFill>
                            <a:schemeClr val="tx1"/>
                          </a:solidFill>
                          <a:latin typeface="Arial"/>
                          <a:ea typeface="Lucida Sans Unicode"/>
                          <a:cs typeface="Lucida Sans Unicode"/>
                        </a:defRPr>
                      </a:lvl2pPr>
                      <a:lvl3pPr marL="914400" algn="l" defTabSz="914400" rtl="0" eaLnBrk="1" latinLnBrk="0" hangingPunct="1">
                        <a:defRPr sz="1800" kern="1200">
                          <a:solidFill>
                            <a:schemeClr val="tx1"/>
                          </a:solidFill>
                          <a:latin typeface="Arial"/>
                          <a:ea typeface="Lucida Sans Unicode"/>
                          <a:cs typeface="Lucida Sans Unicode"/>
                        </a:defRPr>
                      </a:lvl3pPr>
                      <a:lvl4pPr marL="1371600" algn="l" defTabSz="914400" rtl="0" eaLnBrk="1" latinLnBrk="0" hangingPunct="1">
                        <a:defRPr sz="1800" kern="1200">
                          <a:solidFill>
                            <a:schemeClr val="tx1"/>
                          </a:solidFill>
                          <a:latin typeface="Arial"/>
                          <a:ea typeface="Lucida Sans Unicode"/>
                          <a:cs typeface="Lucida Sans Unicode"/>
                        </a:defRPr>
                      </a:lvl4pPr>
                      <a:lvl5pPr marL="1828800" algn="l" defTabSz="914400" rtl="0" eaLnBrk="1" latinLnBrk="0" hangingPunct="1">
                        <a:defRPr sz="1800" kern="1200">
                          <a:solidFill>
                            <a:schemeClr val="tx1"/>
                          </a:solidFill>
                          <a:latin typeface="Arial"/>
                          <a:ea typeface="Lucida Sans Unicode"/>
                          <a:cs typeface="Lucida Sans Unicode"/>
                        </a:defRPr>
                      </a:lvl5pPr>
                      <a:lvl6pPr marL="2286000" algn="l" defTabSz="914400" rtl="0" eaLnBrk="1" latinLnBrk="0" hangingPunct="1">
                        <a:defRPr sz="1800" kern="1200">
                          <a:solidFill>
                            <a:schemeClr val="tx1"/>
                          </a:solidFill>
                          <a:latin typeface="Arial"/>
                          <a:ea typeface="Lucida Sans Unicode"/>
                          <a:cs typeface="Lucida Sans Unicode"/>
                        </a:defRPr>
                      </a:lvl6pPr>
                      <a:lvl7pPr marL="2743200" algn="l" defTabSz="914400" rtl="0" eaLnBrk="1" latinLnBrk="0" hangingPunct="1">
                        <a:defRPr sz="1800" kern="1200">
                          <a:solidFill>
                            <a:schemeClr val="tx1"/>
                          </a:solidFill>
                          <a:latin typeface="Arial"/>
                          <a:ea typeface="Lucida Sans Unicode"/>
                          <a:cs typeface="Lucida Sans Unicode"/>
                        </a:defRPr>
                      </a:lvl7pPr>
                      <a:lvl8pPr marL="3200400" algn="l" defTabSz="914400" rtl="0" eaLnBrk="1" latinLnBrk="0" hangingPunct="1">
                        <a:defRPr sz="1800" kern="1200">
                          <a:solidFill>
                            <a:schemeClr val="tx1"/>
                          </a:solidFill>
                          <a:latin typeface="Arial"/>
                          <a:ea typeface="Lucida Sans Unicode"/>
                          <a:cs typeface="Lucida Sans Unicode"/>
                        </a:defRPr>
                      </a:lvl8pPr>
                      <a:lvl9pPr marL="3657600" algn="l" defTabSz="914400" rtl="0" eaLnBrk="1" latinLnBrk="0" hangingPunct="1">
                        <a:defRPr sz="1800" kern="1200">
                          <a:solidFill>
                            <a:schemeClr val="tx1"/>
                          </a:solidFill>
                          <a:latin typeface="Arial"/>
                          <a:ea typeface="Lucida Sans Unicode"/>
                          <a:cs typeface="Lucida Sans Unicode"/>
                        </a:defRPr>
                      </a:lvl9pPr>
                    </a:lstStyle>
                    <a:p>
                      <a:pPr algn="just" fontAlgn="ctr"/>
                      <a:r>
                        <a:rPr lang="pt-BR" sz="1400" b="0" i="0" u="none" strike="noStrike" dirty="0">
                          <a:solidFill>
                            <a:srgbClr val="000000"/>
                          </a:solidFill>
                          <a:effectLst/>
                          <a:latin typeface="Arial" panose="020B0604020202020204" pitchFamily="34" charset="0"/>
                        </a:rPr>
                        <a:t>Licitantes com o mesmo endereço</a:t>
                      </a:r>
                    </a:p>
                  </a:txBody>
                  <a:tcPr marL="9525" marR="9525" marT="9525"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gradFill>
                      <a:gsLst>
                        <a:gs pos="0">
                          <a:srgbClr val="1B587C">
                            <a:tint val="50000"/>
                            <a:satMod val="300000"/>
                          </a:srgbClr>
                        </a:gs>
                        <a:gs pos="35000">
                          <a:srgbClr val="1B587C">
                            <a:tint val="37000"/>
                            <a:satMod val="300000"/>
                          </a:srgbClr>
                        </a:gs>
                        <a:gs pos="100000">
                          <a:srgbClr val="1B587C">
                            <a:tint val="15000"/>
                            <a:satMod val="350000"/>
                          </a:srgbClr>
                        </a:gs>
                      </a:gsLst>
                      <a:lin ang="16200000" scaled="1"/>
                    </a:gradFill>
                  </a:tcPr>
                </a:tc>
                <a:tc>
                  <a:txBody>
                    <a:bodyPr/>
                    <a:lstStyle>
                      <a:lvl1pPr marL="0" algn="l" defTabSz="914400" rtl="0" eaLnBrk="1" latinLnBrk="0" hangingPunct="1">
                        <a:defRPr sz="1800" kern="1200">
                          <a:solidFill>
                            <a:schemeClr val="tx1"/>
                          </a:solidFill>
                          <a:latin typeface="Arial"/>
                          <a:ea typeface="Lucida Sans Unicode"/>
                          <a:cs typeface="Lucida Sans Unicode"/>
                        </a:defRPr>
                      </a:lvl1pPr>
                      <a:lvl2pPr marL="457200" algn="l" defTabSz="914400" rtl="0" eaLnBrk="1" latinLnBrk="0" hangingPunct="1">
                        <a:defRPr sz="1800" kern="1200">
                          <a:solidFill>
                            <a:schemeClr val="tx1"/>
                          </a:solidFill>
                          <a:latin typeface="Arial"/>
                          <a:ea typeface="Lucida Sans Unicode"/>
                          <a:cs typeface="Lucida Sans Unicode"/>
                        </a:defRPr>
                      </a:lvl2pPr>
                      <a:lvl3pPr marL="914400" algn="l" defTabSz="914400" rtl="0" eaLnBrk="1" latinLnBrk="0" hangingPunct="1">
                        <a:defRPr sz="1800" kern="1200">
                          <a:solidFill>
                            <a:schemeClr val="tx1"/>
                          </a:solidFill>
                          <a:latin typeface="Arial"/>
                          <a:ea typeface="Lucida Sans Unicode"/>
                          <a:cs typeface="Lucida Sans Unicode"/>
                        </a:defRPr>
                      </a:lvl3pPr>
                      <a:lvl4pPr marL="1371600" algn="l" defTabSz="914400" rtl="0" eaLnBrk="1" latinLnBrk="0" hangingPunct="1">
                        <a:defRPr sz="1800" kern="1200">
                          <a:solidFill>
                            <a:schemeClr val="tx1"/>
                          </a:solidFill>
                          <a:latin typeface="Arial"/>
                          <a:ea typeface="Lucida Sans Unicode"/>
                          <a:cs typeface="Lucida Sans Unicode"/>
                        </a:defRPr>
                      </a:lvl4pPr>
                      <a:lvl5pPr marL="1828800" algn="l" defTabSz="914400" rtl="0" eaLnBrk="1" latinLnBrk="0" hangingPunct="1">
                        <a:defRPr sz="1800" kern="1200">
                          <a:solidFill>
                            <a:schemeClr val="tx1"/>
                          </a:solidFill>
                          <a:latin typeface="Arial"/>
                          <a:ea typeface="Lucida Sans Unicode"/>
                          <a:cs typeface="Lucida Sans Unicode"/>
                        </a:defRPr>
                      </a:lvl5pPr>
                      <a:lvl6pPr marL="2286000" algn="l" defTabSz="914400" rtl="0" eaLnBrk="1" latinLnBrk="0" hangingPunct="1">
                        <a:defRPr sz="1800" kern="1200">
                          <a:solidFill>
                            <a:schemeClr val="tx1"/>
                          </a:solidFill>
                          <a:latin typeface="Arial"/>
                          <a:ea typeface="Lucida Sans Unicode"/>
                          <a:cs typeface="Lucida Sans Unicode"/>
                        </a:defRPr>
                      </a:lvl6pPr>
                      <a:lvl7pPr marL="2743200" algn="l" defTabSz="914400" rtl="0" eaLnBrk="1" latinLnBrk="0" hangingPunct="1">
                        <a:defRPr sz="1800" kern="1200">
                          <a:solidFill>
                            <a:schemeClr val="tx1"/>
                          </a:solidFill>
                          <a:latin typeface="Arial"/>
                          <a:ea typeface="Lucida Sans Unicode"/>
                          <a:cs typeface="Lucida Sans Unicode"/>
                        </a:defRPr>
                      </a:lvl7pPr>
                      <a:lvl8pPr marL="3200400" algn="l" defTabSz="914400" rtl="0" eaLnBrk="1" latinLnBrk="0" hangingPunct="1">
                        <a:defRPr sz="1800" kern="1200">
                          <a:solidFill>
                            <a:schemeClr val="tx1"/>
                          </a:solidFill>
                          <a:latin typeface="Arial"/>
                          <a:ea typeface="Lucida Sans Unicode"/>
                          <a:cs typeface="Lucida Sans Unicode"/>
                        </a:defRPr>
                      </a:lvl8pPr>
                      <a:lvl9pPr marL="3657600" algn="l" defTabSz="914400" rtl="0" eaLnBrk="1" latinLnBrk="0" hangingPunct="1">
                        <a:defRPr sz="1800" kern="1200">
                          <a:solidFill>
                            <a:schemeClr val="tx1"/>
                          </a:solidFill>
                          <a:latin typeface="Arial"/>
                          <a:ea typeface="Lucida Sans Unicode"/>
                          <a:cs typeface="Lucida Sans Unicode"/>
                        </a:defRPr>
                      </a:lvl9pPr>
                    </a:lstStyle>
                    <a:p>
                      <a:pPr algn="ctr" fontAlgn="b"/>
                      <a:r>
                        <a:rPr lang="pt-BR" sz="1400" b="1" i="0" u="none" strike="noStrike" dirty="0">
                          <a:solidFill>
                            <a:srgbClr val="000000"/>
                          </a:solidFill>
                          <a:effectLst/>
                          <a:latin typeface="Arial" panose="020B0604020202020204" pitchFamily="34" charset="0"/>
                        </a:rPr>
                        <a:t>R$ 18 milhões</a:t>
                      </a:r>
                    </a:p>
                  </a:txBody>
                  <a:tcPr marL="9525" marR="9525" marT="9525"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gradFill>
                      <a:gsLst>
                        <a:gs pos="0">
                          <a:srgbClr val="1B587C">
                            <a:tint val="50000"/>
                            <a:satMod val="300000"/>
                          </a:srgbClr>
                        </a:gs>
                        <a:gs pos="35000">
                          <a:srgbClr val="1B587C">
                            <a:tint val="37000"/>
                            <a:satMod val="300000"/>
                          </a:srgbClr>
                        </a:gs>
                        <a:gs pos="100000">
                          <a:srgbClr val="1B587C">
                            <a:tint val="15000"/>
                            <a:satMod val="350000"/>
                          </a:srgbClr>
                        </a:gs>
                      </a:gsLst>
                      <a:lin ang="16200000" scaled="1"/>
                    </a:gradFill>
                  </a:tcPr>
                </a:tc>
                <a:tc>
                  <a:txBody>
                    <a:bodyPr/>
                    <a:lstStyle>
                      <a:lvl1pPr marL="0" algn="l" defTabSz="914400" rtl="0" eaLnBrk="1" latinLnBrk="0" hangingPunct="1">
                        <a:defRPr sz="1800" kern="1200">
                          <a:solidFill>
                            <a:schemeClr val="tx1"/>
                          </a:solidFill>
                          <a:latin typeface="Arial"/>
                          <a:ea typeface="Lucida Sans Unicode"/>
                          <a:cs typeface="Lucida Sans Unicode"/>
                        </a:defRPr>
                      </a:lvl1pPr>
                      <a:lvl2pPr marL="457200" algn="l" defTabSz="914400" rtl="0" eaLnBrk="1" latinLnBrk="0" hangingPunct="1">
                        <a:defRPr sz="1800" kern="1200">
                          <a:solidFill>
                            <a:schemeClr val="tx1"/>
                          </a:solidFill>
                          <a:latin typeface="Arial"/>
                          <a:ea typeface="Lucida Sans Unicode"/>
                          <a:cs typeface="Lucida Sans Unicode"/>
                        </a:defRPr>
                      </a:lvl2pPr>
                      <a:lvl3pPr marL="914400" algn="l" defTabSz="914400" rtl="0" eaLnBrk="1" latinLnBrk="0" hangingPunct="1">
                        <a:defRPr sz="1800" kern="1200">
                          <a:solidFill>
                            <a:schemeClr val="tx1"/>
                          </a:solidFill>
                          <a:latin typeface="Arial"/>
                          <a:ea typeface="Lucida Sans Unicode"/>
                          <a:cs typeface="Lucida Sans Unicode"/>
                        </a:defRPr>
                      </a:lvl3pPr>
                      <a:lvl4pPr marL="1371600" algn="l" defTabSz="914400" rtl="0" eaLnBrk="1" latinLnBrk="0" hangingPunct="1">
                        <a:defRPr sz="1800" kern="1200">
                          <a:solidFill>
                            <a:schemeClr val="tx1"/>
                          </a:solidFill>
                          <a:latin typeface="Arial"/>
                          <a:ea typeface="Lucida Sans Unicode"/>
                          <a:cs typeface="Lucida Sans Unicode"/>
                        </a:defRPr>
                      </a:lvl4pPr>
                      <a:lvl5pPr marL="1828800" algn="l" defTabSz="914400" rtl="0" eaLnBrk="1" latinLnBrk="0" hangingPunct="1">
                        <a:defRPr sz="1800" kern="1200">
                          <a:solidFill>
                            <a:schemeClr val="tx1"/>
                          </a:solidFill>
                          <a:latin typeface="Arial"/>
                          <a:ea typeface="Lucida Sans Unicode"/>
                          <a:cs typeface="Lucida Sans Unicode"/>
                        </a:defRPr>
                      </a:lvl5pPr>
                      <a:lvl6pPr marL="2286000" algn="l" defTabSz="914400" rtl="0" eaLnBrk="1" latinLnBrk="0" hangingPunct="1">
                        <a:defRPr sz="1800" kern="1200">
                          <a:solidFill>
                            <a:schemeClr val="tx1"/>
                          </a:solidFill>
                          <a:latin typeface="Arial"/>
                          <a:ea typeface="Lucida Sans Unicode"/>
                          <a:cs typeface="Lucida Sans Unicode"/>
                        </a:defRPr>
                      </a:lvl6pPr>
                      <a:lvl7pPr marL="2743200" algn="l" defTabSz="914400" rtl="0" eaLnBrk="1" latinLnBrk="0" hangingPunct="1">
                        <a:defRPr sz="1800" kern="1200">
                          <a:solidFill>
                            <a:schemeClr val="tx1"/>
                          </a:solidFill>
                          <a:latin typeface="Arial"/>
                          <a:ea typeface="Lucida Sans Unicode"/>
                          <a:cs typeface="Lucida Sans Unicode"/>
                        </a:defRPr>
                      </a:lvl7pPr>
                      <a:lvl8pPr marL="3200400" algn="l" defTabSz="914400" rtl="0" eaLnBrk="1" latinLnBrk="0" hangingPunct="1">
                        <a:defRPr sz="1800" kern="1200">
                          <a:solidFill>
                            <a:schemeClr val="tx1"/>
                          </a:solidFill>
                          <a:latin typeface="Arial"/>
                          <a:ea typeface="Lucida Sans Unicode"/>
                          <a:cs typeface="Lucida Sans Unicode"/>
                        </a:defRPr>
                      </a:lvl8pPr>
                      <a:lvl9pPr marL="3657600" algn="l" defTabSz="914400" rtl="0" eaLnBrk="1" latinLnBrk="0" hangingPunct="1">
                        <a:defRPr sz="1800" kern="1200">
                          <a:solidFill>
                            <a:schemeClr val="tx1"/>
                          </a:solidFill>
                          <a:latin typeface="Arial"/>
                          <a:ea typeface="Lucida Sans Unicode"/>
                          <a:cs typeface="Lucida Sans Unicode"/>
                        </a:defRPr>
                      </a:lvl9pPr>
                    </a:lstStyle>
                    <a:p>
                      <a:pPr algn="just" fontAlgn="ctr"/>
                      <a:r>
                        <a:rPr lang="pt-BR" sz="1200" b="0" i="0" u="none" strike="noStrike" dirty="0">
                          <a:solidFill>
                            <a:srgbClr val="000000"/>
                          </a:solidFill>
                          <a:effectLst/>
                          <a:latin typeface="Arial" panose="020B0604020202020204" pitchFamily="34" charset="0"/>
                        </a:rPr>
                        <a:t>Situação para 20 empresas vencedoras, envolvendo 150 processos de compras.</a:t>
                      </a:r>
                    </a:p>
                  </a:txBody>
                  <a:tcPr marL="9525" marR="9525" marT="9525"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gradFill>
                      <a:gsLst>
                        <a:gs pos="0">
                          <a:srgbClr val="1B587C">
                            <a:tint val="50000"/>
                            <a:satMod val="300000"/>
                          </a:srgbClr>
                        </a:gs>
                        <a:gs pos="35000">
                          <a:srgbClr val="1B587C">
                            <a:tint val="37000"/>
                            <a:satMod val="300000"/>
                          </a:srgbClr>
                        </a:gs>
                        <a:gs pos="100000">
                          <a:srgbClr val="1B587C">
                            <a:tint val="15000"/>
                            <a:satMod val="350000"/>
                          </a:srgbClr>
                        </a:gs>
                      </a:gsLst>
                      <a:lin ang="16200000" scaled="1"/>
                    </a:gradFill>
                  </a:tcPr>
                </a:tc>
                <a:extLst>
                  <a:ext uri="{0D108BD9-81ED-4DB2-BD59-A6C34878D82A}">
                    <a16:rowId xmlns:a16="http://schemas.microsoft.com/office/drawing/2014/main" val="2318945693"/>
                  </a:ext>
                </a:extLst>
              </a:tr>
            </a:tbl>
          </a:graphicData>
        </a:graphic>
      </p:graphicFrame>
      <p:graphicFrame>
        <p:nvGraphicFramePr>
          <p:cNvPr id="23" name="Tabela 22">
            <a:extLst/>
          </p:cNvPr>
          <p:cNvGraphicFramePr>
            <a:graphicFrameLocks noGrp="1"/>
          </p:cNvGraphicFramePr>
          <p:nvPr>
            <p:extLst/>
          </p:nvPr>
        </p:nvGraphicFramePr>
        <p:xfrm>
          <a:off x="2034088" y="2912978"/>
          <a:ext cx="8144073" cy="457200"/>
        </p:xfrm>
        <a:graphic>
          <a:graphicData uri="http://schemas.openxmlformats.org/drawingml/2006/table">
            <a:tbl>
              <a:tblPr>
                <a:effectLst>
                  <a:reflection blurRad="6350" stA="52000" endA="300" endPos="35000" dir="5400000" sy="-100000" algn="bl" rotWithShape="0"/>
                </a:effectLst>
              </a:tblPr>
              <a:tblGrid>
                <a:gridCol w="2993508">
                  <a:extLst>
                    <a:ext uri="{9D8B030D-6E8A-4147-A177-3AD203B41FA5}">
                      <a16:colId xmlns:a16="http://schemas.microsoft.com/office/drawing/2014/main" val="2429571633"/>
                    </a:ext>
                  </a:extLst>
                </a:gridCol>
                <a:gridCol w="1440160">
                  <a:extLst>
                    <a:ext uri="{9D8B030D-6E8A-4147-A177-3AD203B41FA5}">
                      <a16:colId xmlns:a16="http://schemas.microsoft.com/office/drawing/2014/main" val="4234539755"/>
                    </a:ext>
                  </a:extLst>
                </a:gridCol>
                <a:gridCol w="3710405">
                  <a:extLst>
                    <a:ext uri="{9D8B030D-6E8A-4147-A177-3AD203B41FA5}">
                      <a16:colId xmlns:a16="http://schemas.microsoft.com/office/drawing/2014/main" val="3189983254"/>
                    </a:ext>
                  </a:extLst>
                </a:gridCol>
              </a:tblGrid>
              <a:tr h="457200">
                <a:tc>
                  <a:txBody>
                    <a:bodyPr/>
                    <a:lstStyle>
                      <a:lvl1pPr marL="0" algn="l" defTabSz="914400" rtl="0" eaLnBrk="1" latinLnBrk="0" hangingPunct="1">
                        <a:defRPr sz="1800" kern="1200">
                          <a:solidFill>
                            <a:schemeClr val="tx1"/>
                          </a:solidFill>
                          <a:latin typeface="Arial"/>
                          <a:ea typeface="Lucida Sans Unicode"/>
                          <a:cs typeface="Lucida Sans Unicode"/>
                        </a:defRPr>
                      </a:lvl1pPr>
                      <a:lvl2pPr marL="457200" algn="l" defTabSz="914400" rtl="0" eaLnBrk="1" latinLnBrk="0" hangingPunct="1">
                        <a:defRPr sz="1800" kern="1200">
                          <a:solidFill>
                            <a:schemeClr val="tx1"/>
                          </a:solidFill>
                          <a:latin typeface="Arial"/>
                          <a:ea typeface="Lucida Sans Unicode"/>
                          <a:cs typeface="Lucida Sans Unicode"/>
                        </a:defRPr>
                      </a:lvl2pPr>
                      <a:lvl3pPr marL="914400" algn="l" defTabSz="914400" rtl="0" eaLnBrk="1" latinLnBrk="0" hangingPunct="1">
                        <a:defRPr sz="1800" kern="1200">
                          <a:solidFill>
                            <a:schemeClr val="tx1"/>
                          </a:solidFill>
                          <a:latin typeface="Arial"/>
                          <a:ea typeface="Lucida Sans Unicode"/>
                          <a:cs typeface="Lucida Sans Unicode"/>
                        </a:defRPr>
                      </a:lvl3pPr>
                      <a:lvl4pPr marL="1371600" algn="l" defTabSz="914400" rtl="0" eaLnBrk="1" latinLnBrk="0" hangingPunct="1">
                        <a:defRPr sz="1800" kern="1200">
                          <a:solidFill>
                            <a:schemeClr val="tx1"/>
                          </a:solidFill>
                          <a:latin typeface="Arial"/>
                          <a:ea typeface="Lucida Sans Unicode"/>
                          <a:cs typeface="Lucida Sans Unicode"/>
                        </a:defRPr>
                      </a:lvl4pPr>
                      <a:lvl5pPr marL="1828800" algn="l" defTabSz="914400" rtl="0" eaLnBrk="1" latinLnBrk="0" hangingPunct="1">
                        <a:defRPr sz="1800" kern="1200">
                          <a:solidFill>
                            <a:schemeClr val="tx1"/>
                          </a:solidFill>
                          <a:latin typeface="Arial"/>
                          <a:ea typeface="Lucida Sans Unicode"/>
                          <a:cs typeface="Lucida Sans Unicode"/>
                        </a:defRPr>
                      </a:lvl5pPr>
                      <a:lvl6pPr marL="2286000" algn="l" defTabSz="914400" rtl="0" eaLnBrk="1" latinLnBrk="0" hangingPunct="1">
                        <a:defRPr sz="1800" kern="1200">
                          <a:solidFill>
                            <a:schemeClr val="tx1"/>
                          </a:solidFill>
                          <a:latin typeface="Arial"/>
                          <a:ea typeface="Lucida Sans Unicode"/>
                          <a:cs typeface="Lucida Sans Unicode"/>
                        </a:defRPr>
                      </a:lvl6pPr>
                      <a:lvl7pPr marL="2743200" algn="l" defTabSz="914400" rtl="0" eaLnBrk="1" latinLnBrk="0" hangingPunct="1">
                        <a:defRPr sz="1800" kern="1200">
                          <a:solidFill>
                            <a:schemeClr val="tx1"/>
                          </a:solidFill>
                          <a:latin typeface="Arial"/>
                          <a:ea typeface="Lucida Sans Unicode"/>
                          <a:cs typeface="Lucida Sans Unicode"/>
                        </a:defRPr>
                      </a:lvl7pPr>
                      <a:lvl8pPr marL="3200400" algn="l" defTabSz="914400" rtl="0" eaLnBrk="1" latinLnBrk="0" hangingPunct="1">
                        <a:defRPr sz="1800" kern="1200">
                          <a:solidFill>
                            <a:schemeClr val="tx1"/>
                          </a:solidFill>
                          <a:latin typeface="Arial"/>
                          <a:ea typeface="Lucida Sans Unicode"/>
                          <a:cs typeface="Lucida Sans Unicode"/>
                        </a:defRPr>
                      </a:lvl8pPr>
                      <a:lvl9pPr marL="3657600" algn="l" defTabSz="914400" rtl="0" eaLnBrk="1" latinLnBrk="0" hangingPunct="1">
                        <a:defRPr sz="1800" kern="1200">
                          <a:solidFill>
                            <a:schemeClr val="tx1"/>
                          </a:solidFill>
                          <a:latin typeface="Arial"/>
                          <a:ea typeface="Lucida Sans Unicode"/>
                          <a:cs typeface="Lucida Sans Unicode"/>
                        </a:defRPr>
                      </a:lvl9pPr>
                    </a:lstStyle>
                    <a:p>
                      <a:pPr marL="0" algn="just" defTabSz="829452" rtl="0" eaLnBrk="1" fontAlgn="ctr" latinLnBrk="0" hangingPunct="1"/>
                      <a:r>
                        <a:rPr lang="pt-BR" sz="1400" b="0" i="0" u="none" strike="noStrike" kern="1200" dirty="0">
                          <a:solidFill>
                            <a:srgbClr val="000000"/>
                          </a:solidFill>
                          <a:effectLst/>
                          <a:latin typeface="Arial" panose="020B0604020202020204" pitchFamily="34" charset="0"/>
                          <a:ea typeface="+mn-ea"/>
                          <a:cs typeface="+mn-cs"/>
                        </a:rPr>
                        <a:t>Licitantes utilizando o mesmo IP</a:t>
                      </a:r>
                    </a:p>
                  </a:txBody>
                  <a:tcPr marL="9525" marR="9525" marT="9525"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gradFill>
                      <a:gsLst>
                        <a:gs pos="0">
                          <a:srgbClr val="1B587C">
                            <a:tint val="50000"/>
                            <a:satMod val="300000"/>
                          </a:srgbClr>
                        </a:gs>
                        <a:gs pos="35000">
                          <a:srgbClr val="1B587C">
                            <a:tint val="37000"/>
                            <a:satMod val="300000"/>
                          </a:srgbClr>
                        </a:gs>
                        <a:gs pos="100000">
                          <a:srgbClr val="1B587C">
                            <a:tint val="15000"/>
                            <a:satMod val="350000"/>
                          </a:srgbClr>
                        </a:gs>
                      </a:gsLst>
                      <a:lin ang="16200000" scaled="1"/>
                    </a:gradFill>
                  </a:tcPr>
                </a:tc>
                <a:tc>
                  <a:txBody>
                    <a:bodyPr/>
                    <a:lstStyle>
                      <a:lvl1pPr marL="0" algn="l" defTabSz="914400" rtl="0" eaLnBrk="1" latinLnBrk="0" hangingPunct="1">
                        <a:defRPr sz="1800" kern="1200">
                          <a:solidFill>
                            <a:schemeClr val="tx1"/>
                          </a:solidFill>
                          <a:latin typeface="Arial"/>
                          <a:ea typeface="Lucida Sans Unicode"/>
                          <a:cs typeface="Lucida Sans Unicode"/>
                        </a:defRPr>
                      </a:lvl1pPr>
                      <a:lvl2pPr marL="457200" algn="l" defTabSz="914400" rtl="0" eaLnBrk="1" latinLnBrk="0" hangingPunct="1">
                        <a:defRPr sz="1800" kern="1200">
                          <a:solidFill>
                            <a:schemeClr val="tx1"/>
                          </a:solidFill>
                          <a:latin typeface="Arial"/>
                          <a:ea typeface="Lucida Sans Unicode"/>
                          <a:cs typeface="Lucida Sans Unicode"/>
                        </a:defRPr>
                      </a:lvl2pPr>
                      <a:lvl3pPr marL="914400" algn="l" defTabSz="914400" rtl="0" eaLnBrk="1" latinLnBrk="0" hangingPunct="1">
                        <a:defRPr sz="1800" kern="1200">
                          <a:solidFill>
                            <a:schemeClr val="tx1"/>
                          </a:solidFill>
                          <a:latin typeface="Arial"/>
                          <a:ea typeface="Lucida Sans Unicode"/>
                          <a:cs typeface="Lucida Sans Unicode"/>
                        </a:defRPr>
                      </a:lvl3pPr>
                      <a:lvl4pPr marL="1371600" algn="l" defTabSz="914400" rtl="0" eaLnBrk="1" latinLnBrk="0" hangingPunct="1">
                        <a:defRPr sz="1800" kern="1200">
                          <a:solidFill>
                            <a:schemeClr val="tx1"/>
                          </a:solidFill>
                          <a:latin typeface="Arial"/>
                          <a:ea typeface="Lucida Sans Unicode"/>
                          <a:cs typeface="Lucida Sans Unicode"/>
                        </a:defRPr>
                      </a:lvl4pPr>
                      <a:lvl5pPr marL="1828800" algn="l" defTabSz="914400" rtl="0" eaLnBrk="1" latinLnBrk="0" hangingPunct="1">
                        <a:defRPr sz="1800" kern="1200">
                          <a:solidFill>
                            <a:schemeClr val="tx1"/>
                          </a:solidFill>
                          <a:latin typeface="Arial"/>
                          <a:ea typeface="Lucida Sans Unicode"/>
                          <a:cs typeface="Lucida Sans Unicode"/>
                        </a:defRPr>
                      </a:lvl5pPr>
                      <a:lvl6pPr marL="2286000" algn="l" defTabSz="914400" rtl="0" eaLnBrk="1" latinLnBrk="0" hangingPunct="1">
                        <a:defRPr sz="1800" kern="1200">
                          <a:solidFill>
                            <a:schemeClr val="tx1"/>
                          </a:solidFill>
                          <a:latin typeface="Arial"/>
                          <a:ea typeface="Lucida Sans Unicode"/>
                          <a:cs typeface="Lucida Sans Unicode"/>
                        </a:defRPr>
                      </a:lvl6pPr>
                      <a:lvl7pPr marL="2743200" algn="l" defTabSz="914400" rtl="0" eaLnBrk="1" latinLnBrk="0" hangingPunct="1">
                        <a:defRPr sz="1800" kern="1200">
                          <a:solidFill>
                            <a:schemeClr val="tx1"/>
                          </a:solidFill>
                          <a:latin typeface="Arial"/>
                          <a:ea typeface="Lucida Sans Unicode"/>
                          <a:cs typeface="Lucida Sans Unicode"/>
                        </a:defRPr>
                      </a:lvl7pPr>
                      <a:lvl8pPr marL="3200400" algn="l" defTabSz="914400" rtl="0" eaLnBrk="1" latinLnBrk="0" hangingPunct="1">
                        <a:defRPr sz="1800" kern="1200">
                          <a:solidFill>
                            <a:schemeClr val="tx1"/>
                          </a:solidFill>
                          <a:latin typeface="Arial"/>
                          <a:ea typeface="Lucida Sans Unicode"/>
                          <a:cs typeface="Lucida Sans Unicode"/>
                        </a:defRPr>
                      </a:lvl8pPr>
                      <a:lvl9pPr marL="3657600" algn="l" defTabSz="914400" rtl="0" eaLnBrk="1" latinLnBrk="0" hangingPunct="1">
                        <a:defRPr sz="1800" kern="1200">
                          <a:solidFill>
                            <a:schemeClr val="tx1"/>
                          </a:solidFill>
                          <a:latin typeface="Arial"/>
                          <a:ea typeface="Lucida Sans Unicode"/>
                          <a:cs typeface="Lucida Sans Unicode"/>
                        </a:defRPr>
                      </a:lvl9pPr>
                    </a:lstStyle>
                    <a:p>
                      <a:pPr marL="0" algn="ctr" defTabSz="829452" rtl="0" eaLnBrk="1" fontAlgn="b" latinLnBrk="0" hangingPunct="1"/>
                      <a:r>
                        <a:rPr lang="pt-BR" sz="1400" b="1" i="0" u="none" strike="noStrike" kern="1200" dirty="0">
                          <a:solidFill>
                            <a:srgbClr val="000000"/>
                          </a:solidFill>
                          <a:effectLst/>
                          <a:latin typeface="Arial" panose="020B0604020202020204" pitchFamily="34" charset="0"/>
                          <a:ea typeface="+mn-ea"/>
                          <a:cs typeface="+mn-cs"/>
                        </a:rPr>
                        <a:t>R$  3 milhões</a:t>
                      </a:r>
                    </a:p>
                  </a:txBody>
                  <a:tcPr marL="9525" marR="9525" marT="9525"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gradFill>
                      <a:gsLst>
                        <a:gs pos="0">
                          <a:srgbClr val="1B587C">
                            <a:tint val="50000"/>
                            <a:satMod val="300000"/>
                          </a:srgbClr>
                        </a:gs>
                        <a:gs pos="35000">
                          <a:srgbClr val="1B587C">
                            <a:tint val="37000"/>
                            <a:satMod val="300000"/>
                          </a:srgbClr>
                        </a:gs>
                        <a:gs pos="100000">
                          <a:srgbClr val="1B587C">
                            <a:tint val="15000"/>
                            <a:satMod val="350000"/>
                          </a:srgbClr>
                        </a:gs>
                      </a:gsLst>
                      <a:lin ang="16200000" scaled="1"/>
                    </a:gradFill>
                  </a:tcPr>
                </a:tc>
                <a:tc>
                  <a:txBody>
                    <a:bodyPr/>
                    <a:lstStyle>
                      <a:lvl1pPr marL="0" algn="l" defTabSz="914400" rtl="0" eaLnBrk="1" latinLnBrk="0" hangingPunct="1">
                        <a:defRPr sz="1800" kern="1200">
                          <a:solidFill>
                            <a:schemeClr val="tx1"/>
                          </a:solidFill>
                          <a:latin typeface="Arial"/>
                          <a:ea typeface="Lucida Sans Unicode"/>
                          <a:cs typeface="Lucida Sans Unicode"/>
                        </a:defRPr>
                      </a:lvl1pPr>
                      <a:lvl2pPr marL="457200" algn="l" defTabSz="914400" rtl="0" eaLnBrk="1" latinLnBrk="0" hangingPunct="1">
                        <a:defRPr sz="1800" kern="1200">
                          <a:solidFill>
                            <a:schemeClr val="tx1"/>
                          </a:solidFill>
                          <a:latin typeface="Arial"/>
                          <a:ea typeface="Lucida Sans Unicode"/>
                          <a:cs typeface="Lucida Sans Unicode"/>
                        </a:defRPr>
                      </a:lvl2pPr>
                      <a:lvl3pPr marL="914400" algn="l" defTabSz="914400" rtl="0" eaLnBrk="1" latinLnBrk="0" hangingPunct="1">
                        <a:defRPr sz="1800" kern="1200">
                          <a:solidFill>
                            <a:schemeClr val="tx1"/>
                          </a:solidFill>
                          <a:latin typeface="Arial"/>
                          <a:ea typeface="Lucida Sans Unicode"/>
                          <a:cs typeface="Lucida Sans Unicode"/>
                        </a:defRPr>
                      </a:lvl3pPr>
                      <a:lvl4pPr marL="1371600" algn="l" defTabSz="914400" rtl="0" eaLnBrk="1" latinLnBrk="0" hangingPunct="1">
                        <a:defRPr sz="1800" kern="1200">
                          <a:solidFill>
                            <a:schemeClr val="tx1"/>
                          </a:solidFill>
                          <a:latin typeface="Arial"/>
                          <a:ea typeface="Lucida Sans Unicode"/>
                          <a:cs typeface="Lucida Sans Unicode"/>
                        </a:defRPr>
                      </a:lvl4pPr>
                      <a:lvl5pPr marL="1828800" algn="l" defTabSz="914400" rtl="0" eaLnBrk="1" latinLnBrk="0" hangingPunct="1">
                        <a:defRPr sz="1800" kern="1200">
                          <a:solidFill>
                            <a:schemeClr val="tx1"/>
                          </a:solidFill>
                          <a:latin typeface="Arial"/>
                          <a:ea typeface="Lucida Sans Unicode"/>
                          <a:cs typeface="Lucida Sans Unicode"/>
                        </a:defRPr>
                      </a:lvl5pPr>
                      <a:lvl6pPr marL="2286000" algn="l" defTabSz="914400" rtl="0" eaLnBrk="1" latinLnBrk="0" hangingPunct="1">
                        <a:defRPr sz="1800" kern="1200">
                          <a:solidFill>
                            <a:schemeClr val="tx1"/>
                          </a:solidFill>
                          <a:latin typeface="Arial"/>
                          <a:ea typeface="Lucida Sans Unicode"/>
                          <a:cs typeface="Lucida Sans Unicode"/>
                        </a:defRPr>
                      </a:lvl6pPr>
                      <a:lvl7pPr marL="2743200" algn="l" defTabSz="914400" rtl="0" eaLnBrk="1" latinLnBrk="0" hangingPunct="1">
                        <a:defRPr sz="1800" kern="1200">
                          <a:solidFill>
                            <a:schemeClr val="tx1"/>
                          </a:solidFill>
                          <a:latin typeface="Arial"/>
                          <a:ea typeface="Lucida Sans Unicode"/>
                          <a:cs typeface="Lucida Sans Unicode"/>
                        </a:defRPr>
                      </a:lvl7pPr>
                      <a:lvl8pPr marL="3200400" algn="l" defTabSz="914400" rtl="0" eaLnBrk="1" latinLnBrk="0" hangingPunct="1">
                        <a:defRPr sz="1800" kern="1200">
                          <a:solidFill>
                            <a:schemeClr val="tx1"/>
                          </a:solidFill>
                          <a:latin typeface="Arial"/>
                          <a:ea typeface="Lucida Sans Unicode"/>
                          <a:cs typeface="Lucida Sans Unicode"/>
                        </a:defRPr>
                      </a:lvl8pPr>
                      <a:lvl9pPr marL="3657600" algn="l" defTabSz="914400" rtl="0" eaLnBrk="1" latinLnBrk="0" hangingPunct="1">
                        <a:defRPr sz="1800" kern="1200">
                          <a:solidFill>
                            <a:schemeClr val="tx1"/>
                          </a:solidFill>
                          <a:latin typeface="Arial"/>
                          <a:ea typeface="Lucida Sans Unicode"/>
                          <a:cs typeface="Lucida Sans Unicode"/>
                        </a:defRPr>
                      </a:lvl9pPr>
                    </a:lstStyle>
                    <a:p>
                      <a:pPr marL="0" algn="just" defTabSz="829452" rtl="0" eaLnBrk="1" fontAlgn="ctr" latinLnBrk="0" hangingPunct="1"/>
                      <a:r>
                        <a:rPr lang="pt-BR" sz="1200" b="0" i="0" u="none" strike="noStrike" kern="1200" dirty="0">
                          <a:solidFill>
                            <a:srgbClr val="000000"/>
                          </a:solidFill>
                          <a:effectLst/>
                          <a:latin typeface="Arial" panose="020B0604020202020204" pitchFamily="34" charset="0"/>
                          <a:ea typeface="+mn-ea"/>
                          <a:cs typeface="+mn-cs"/>
                        </a:rPr>
                        <a:t>Situação encontrada em aproximadamente 4 órgãos e 30 lotes.</a:t>
                      </a:r>
                    </a:p>
                  </a:txBody>
                  <a:tcPr marL="9525" marR="9525" marT="9525"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gradFill>
                      <a:gsLst>
                        <a:gs pos="0">
                          <a:srgbClr val="1B587C">
                            <a:tint val="50000"/>
                            <a:satMod val="300000"/>
                          </a:srgbClr>
                        </a:gs>
                        <a:gs pos="35000">
                          <a:srgbClr val="1B587C">
                            <a:tint val="37000"/>
                            <a:satMod val="300000"/>
                          </a:srgbClr>
                        </a:gs>
                        <a:gs pos="100000">
                          <a:srgbClr val="1B587C">
                            <a:tint val="15000"/>
                            <a:satMod val="350000"/>
                          </a:srgbClr>
                        </a:gs>
                      </a:gsLst>
                      <a:lin ang="16200000" scaled="1"/>
                    </a:gradFill>
                  </a:tcPr>
                </a:tc>
                <a:extLst>
                  <a:ext uri="{0D108BD9-81ED-4DB2-BD59-A6C34878D82A}">
                    <a16:rowId xmlns:a16="http://schemas.microsoft.com/office/drawing/2014/main" val="2137824956"/>
                  </a:ext>
                </a:extLst>
              </a:tr>
            </a:tbl>
          </a:graphicData>
        </a:graphic>
      </p:graphicFrame>
      <p:graphicFrame>
        <p:nvGraphicFramePr>
          <p:cNvPr id="24" name="Tabela 23">
            <a:extLst/>
          </p:cNvPr>
          <p:cNvGraphicFramePr>
            <a:graphicFrameLocks noGrp="1"/>
          </p:cNvGraphicFramePr>
          <p:nvPr>
            <p:extLst/>
          </p:nvPr>
        </p:nvGraphicFramePr>
        <p:xfrm>
          <a:off x="2034088" y="3482125"/>
          <a:ext cx="8144073" cy="457200"/>
        </p:xfrm>
        <a:graphic>
          <a:graphicData uri="http://schemas.openxmlformats.org/drawingml/2006/table">
            <a:tbl>
              <a:tblPr>
                <a:effectLst>
                  <a:reflection blurRad="6350" stA="52000" endA="300" endPos="35000" dir="5400000" sy="-100000" algn="bl" rotWithShape="0"/>
                </a:effectLst>
              </a:tblPr>
              <a:tblGrid>
                <a:gridCol w="2993509">
                  <a:extLst>
                    <a:ext uri="{9D8B030D-6E8A-4147-A177-3AD203B41FA5}">
                      <a16:colId xmlns:a16="http://schemas.microsoft.com/office/drawing/2014/main" val="212889635"/>
                    </a:ext>
                  </a:extLst>
                </a:gridCol>
                <a:gridCol w="1440160">
                  <a:extLst>
                    <a:ext uri="{9D8B030D-6E8A-4147-A177-3AD203B41FA5}">
                      <a16:colId xmlns:a16="http://schemas.microsoft.com/office/drawing/2014/main" val="2861426573"/>
                    </a:ext>
                  </a:extLst>
                </a:gridCol>
                <a:gridCol w="3710404">
                  <a:extLst>
                    <a:ext uri="{9D8B030D-6E8A-4147-A177-3AD203B41FA5}">
                      <a16:colId xmlns:a16="http://schemas.microsoft.com/office/drawing/2014/main" val="2461370822"/>
                    </a:ext>
                  </a:extLst>
                </a:gridCol>
              </a:tblGrid>
              <a:tr h="457200">
                <a:tc>
                  <a:txBody>
                    <a:bodyPr/>
                    <a:lstStyle>
                      <a:lvl1pPr marL="0" algn="l" defTabSz="914400" rtl="0" eaLnBrk="1" latinLnBrk="0" hangingPunct="1">
                        <a:defRPr sz="1800" kern="1200">
                          <a:solidFill>
                            <a:schemeClr val="tx1"/>
                          </a:solidFill>
                          <a:latin typeface="Arial"/>
                          <a:ea typeface="Lucida Sans Unicode"/>
                          <a:cs typeface="Lucida Sans Unicode"/>
                        </a:defRPr>
                      </a:lvl1pPr>
                      <a:lvl2pPr marL="457200" algn="l" defTabSz="914400" rtl="0" eaLnBrk="1" latinLnBrk="0" hangingPunct="1">
                        <a:defRPr sz="1800" kern="1200">
                          <a:solidFill>
                            <a:schemeClr val="tx1"/>
                          </a:solidFill>
                          <a:latin typeface="Arial"/>
                          <a:ea typeface="Lucida Sans Unicode"/>
                          <a:cs typeface="Lucida Sans Unicode"/>
                        </a:defRPr>
                      </a:lvl2pPr>
                      <a:lvl3pPr marL="914400" algn="l" defTabSz="914400" rtl="0" eaLnBrk="1" latinLnBrk="0" hangingPunct="1">
                        <a:defRPr sz="1800" kern="1200">
                          <a:solidFill>
                            <a:schemeClr val="tx1"/>
                          </a:solidFill>
                          <a:latin typeface="Arial"/>
                          <a:ea typeface="Lucida Sans Unicode"/>
                          <a:cs typeface="Lucida Sans Unicode"/>
                        </a:defRPr>
                      </a:lvl3pPr>
                      <a:lvl4pPr marL="1371600" algn="l" defTabSz="914400" rtl="0" eaLnBrk="1" latinLnBrk="0" hangingPunct="1">
                        <a:defRPr sz="1800" kern="1200">
                          <a:solidFill>
                            <a:schemeClr val="tx1"/>
                          </a:solidFill>
                          <a:latin typeface="Arial"/>
                          <a:ea typeface="Lucida Sans Unicode"/>
                          <a:cs typeface="Lucida Sans Unicode"/>
                        </a:defRPr>
                      </a:lvl4pPr>
                      <a:lvl5pPr marL="1828800" algn="l" defTabSz="914400" rtl="0" eaLnBrk="1" latinLnBrk="0" hangingPunct="1">
                        <a:defRPr sz="1800" kern="1200">
                          <a:solidFill>
                            <a:schemeClr val="tx1"/>
                          </a:solidFill>
                          <a:latin typeface="Arial"/>
                          <a:ea typeface="Lucida Sans Unicode"/>
                          <a:cs typeface="Lucida Sans Unicode"/>
                        </a:defRPr>
                      </a:lvl5pPr>
                      <a:lvl6pPr marL="2286000" algn="l" defTabSz="914400" rtl="0" eaLnBrk="1" latinLnBrk="0" hangingPunct="1">
                        <a:defRPr sz="1800" kern="1200">
                          <a:solidFill>
                            <a:schemeClr val="tx1"/>
                          </a:solidFill>
                          <a:latin typeface="Arial"/>
                          <a:ea typeface="Lucida Sans Unicode"/>
                          <a:cs typeface="Lucida Sans Unicode"/>
                        </a:defRPr>
                      </a:lvl6pPr>
                      <a:lvl7pPr marL="2743200" algn="l" defTabSz="914400" rtl="0" eaLnBrk="1" latinLnBrk="0" hangingPunct="1">
                        <a:defRPr sz="1800" kern="1200">
                          <a:solidFill>
                            <a:schemeClr val="tx1"/>
                          </a:solidFill>
                          <a:latin typeface="Arial"/>
                          <a:ea typeface="Lucida Sans Unicode"/>
                          <a:cs typeface="Lucida Sans Unicode"/>
                        </a:defRPr>
                      </a:lvl7pPr>
                      <a:lvl8pPr marL="3200400" algn="l" defTabSz="914400" rtl="0" eaLnBrk="1" latinLnBrk="0" hangingPunct="1">
                        <a:defRPr sz="1800" kern="1200">
                          <a:solidFill>
                            <a:schemeClr val="tx1"/>
                          </a:solidFill>
                          <a:latin typeface="Arial"/>
                          <a:ea typeface="Lucida Sans Unicode"/>
                          <a:cs typeface="Lucida Sans Unicode"/>
                        </a:defRPr>
                      </a:lvl8pPr>
                      <a:lvl9pPr marL="3657600" algn="l" defTabSz="914400" rtl="0" eaLnBrk="1" latinLnBrk="0" hangingPunct="1">
                        <a:defRPr sz="1800" kern="1200">
                          <a:solidFill>
                            <a:schemeClr val="tx1"/>
                          </a:solidFill>
                          <a:latin typeface="Arial"/>
                          <a:ea typeface="Lucida Sans Unicode"/>
                          <a:cs typeface="Lucida Sans Unicode"/>
                        </a:defRPr>
                      </a:lvl9pPr>
                    </a:lstStyle>
                    <a:p>
                      <a:pPr algn="l" fontAlgn="ctr"/>
                      <a:r>
                        <a:rPr lang="pt-BR" sz="1400" b="0" i="0" u="none" strike="noStrike" dirty="0">
                          <a:solidFill>
                            <a:srgbClr val="000000"/>
                          </a:solidFill>
                          <a:effectLst/>
                          <a:latin typeface="Arial" panose="020B0604020202020204" pitchFamily="34" charset="0"/>
                        </a:rPr>
                        <a:t>Vínculo societário entre licitantes</a:t>
                      </a:r>
                    </a:p>
                  </a:txBody>
                  <a:tcPr marL="9525" marR="9525" marT="9525"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gradFill>
                      <a:gsLst>
                        <a:gs pos="0">
                          <a:srgbClr val="1B587C">
                            <a:tint val="50000"/>
                            <a:satMod val="300000"/>
                          </a:srgbClr>
                        </a:gs>
                        <a:gs pos="35000">
                          <a:srgbClr val="1B587C">
                            <a:tint val="37000"/>
                            <a:satMod val="300000"/>
                          </a:srgbClr>
                        </a:gs>
                        <a:gs pos="100000">
                          <a:srgbClr val="1B587C">
                            <a:tint val="15000"/>
                            <a:satMod val="350000"/>
                          </a:srgbClr>
                        </a:gs>
                      </a:gsLst>
                      <a:lin ang="16200000" scaled="1"/>
                    </a:gradFill>
                  </a:tcPr>
                </a:tc>
                <a:tc>
                  <a:txBody>
                    <a:bodyPr/>
                    <a:lstStyle>
                      <a:lvl1pPr marL="0" algn="l" defTabSz="914400" rtl="0" eaLnBrk="1" latinLnBrk="0" hangingPunct="1">
                        <a:defRPr sz="1800" kern="1200">
                          <a:solidFill>
                            <a:schemeClr val="tx1"/>
                          </a:solidFill>
                          <a:latin typeface="Arial"/>
                          <a:ea typeface="Lucida Sans Unicode"/>
                          <a:cs typeface="Lucida Sans Unicode"/>
                        </a:defRPr>
                      </a:lvl1pPr>
                      <a:lvl2pPr marL="457200" algn="l" defTabSz="914400" rtl="0" eaLnBrk="1" latinLnBrk="0" hangingPunct="1">
                        <a:defRPr sz="1800" kern="1200">
                          <a:solidFill>
                            <a:schemeClr val="tx1"/>
                          </a:solidFill>
                          <a:latin typeface="Arial"/>
                          <a:ea typeface="Lucida Sans Unicode"/>
                          <a:cs typeface="Lucida Sans Unicode"/>
                        </a:defRPr>
                      </a:lvl2pPr>
                      <a:lvl3pPr marL="914400" algn="l" defTabSz="914400" rtl="0" eaLnBrk="1" latinLnBrk="0" hangingPunct="1">
                        <a:defRPr sz="1800" kern="1200">
                          <a:solidFill>
                            <a:schemeClr val="tx1"/>
                          </a:solidFill>
                          <a:latin typeface="Arial"/>
                          <a:ea typeface="Lucida Sans Unicode"/>
                          <a:cs typeface="Lucida Sans Unicode"/>
                        </a:defRPr>
                      </a:lvl3pPr>
                      <a:lvl4pPr marL="1371600" algn="l" defTabSz="914400" rtl="0" eaLnBrk="1" latinLnBrk="0" hangingPunct="1">
                        <a:defRPr sz="1800" kern="1200">
                          <a:solidFill>
                            <a:schemeClr val="tx1"/>
                          </a:solidFill>
                          <a:latin typeface="Arial"/>
                          <a:ea typeface="Lucida Sans Unicode"/>
                          <a:cs typeface="Lucida Sans Unicode"/>
                        </a:defRPr>
                      </a:lvl4pPr>
                      <a:lvl5pPr marL="1828800" algn="l" defTabSz="914400" rtl="0" eaLnBrk="1" latinLnBrk="0" hangingPunct="1">
                        <a:defRPr sz="1800" kern="1200">
                          <a:solidFill>
                            <a:schemeClr val="tx1"/>
                          </a:solidFill>
                          <a:latin typeface="Arial"/>
                          <a:ea typeface="Lucida Sans Unicode"/>
                          <a:cs typeface="Lucida Sans Unicode"/>
                        </a:defRPr>
                      </a:lvl5pPr>
                      <a:lvl6pPr marL="2286000" algn="l" defTabSz="914400" rtl="0" eaLnBrk="1" latinLnBrk="0" hangingPunct="1">
                        <a:defRPr sz="1800" kern="1200">
                          <a:solidFill>
                            <a:schemeClr val="tx1"/>
                          </a:solidFill>
                          <a:latin typeface="Arial"/>
                          <a:ea typeface="Lucida Sans Unicode"/>
                          <a:cs typeface="Lucida Sans Unicode"/>
                        </a:defRPr>
                      </a:lvl6pPr>
                      <a:lvl7pPr marL="2743200" algn="l" defTabSz="914400" rtl="0" eaLnBrk="1" latinLnBrk="0" hangingPunct="1">
                        <a:defRPr sz="1800" kern="1200">
                          <a:solidFill>
                            <a:schemeClr val="tx1"/>
                          </a:solidFill>
                          <a:latin typeface="Arial"/>
                          <a:ea typeface="Lucida Sans Unicode"/>
                          <a:cs typeface="Lucida Sans Unicode"/>
                        </a:defRPr>
                      </a:lvl7pPr>
                      <a:lvl8pPr marL="3200400" algn="l" defTabSz="914400" rtl="0" eaLnBrk="1" latinLnBrk="0" hangingPunct="1">
                        <a:defRPr sz="1800" kern="1200">
                          <a:solidFill>
                            <a:schemeClr val="tx1"/>
                          </a:solidFill>
                          <a:latin typeface="Arial"/>
                          <a:ea typeface="Lucida Sans Unicode"/>
                          <a:cs typeface="Lucida Sans Unicode"/>
                        </a:defRPr>
                      </a:lvl8pPr>
                      <a:lvl9pPr marL="3657600" algn="l" defTabSz="914400" rtl="0" eaLnBrk="1" latinLnBrk="0" hangingPunct="1">
                        <a:defRPr sz="1800" kern="1200">
                          <a:solidFill>
                            <a:schemeClr val="tx1"/>
                          </a:solidFill>
                          <a:latin typeface="Arial"/>
                          <a:ea typeface="Lucida Sans Unicode"/>
                          <a:cs typeface="Lucida Sans Unicode"/>
                        </a:defRPr>
                      </a:lvl9pPr>
                    </a:lstStyle>
                    <a:p>
                      <a:pPr marL="0" algn="ctr" defTabSz="829452" rtl="0" eaLnBrk="1" fontAlgn="b" latinLnBrk="0" hangingPunct="1"/>
                      <a:r>
                        <a:rPr lang="pt-BR" sz="1400" b="1" i="0" u="none" strike="noStrike" kern="1200" dirty="0">
                          <a:solidFill>
                            <a:srgbClr val="000000"/>
                          </a:solidFill>
                          <a:effectLst/>
                          <a:latin typeface="Arial" panose="020B0604020202020204" pitchFamily="34" charset="0"/>
                          <a:ea typeface="+mn-ea"/>
                          <a:cs typeface="+mn-cs"/>
                        </a:rPr>
                        <a:t>R$ 4 milhões</a:t>
                      </a:r>
                    </a:p>
                  </a:txBody>
                  <a:tcPr marL="9525" marR="9525" marT="9525"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gradFill>
                      <a:gsLst>
                        <a:gs pos="0">
                          <a:srgbClr val="1B587C">
                            <a:tint val="50000"/>
                            <a:satMod val="300000"/>
                          </a:srgbClr>
                        </a:gs>
                        <a:gs pos="35000">
                          <a:srgbClr val="1B587C">
                            <a:tint val="37000"/>
                            <a:satMod val="300000"/>
                          </a:srgbClr>
                        </a:gs>
                        <a:gs pos="100000">
                          <a:srgbClr val="1B587C">
                            <a:tint val="15000"/>
                            <a:satMod val="350000"/>
                          </a:srgbClr>
                        </a:gs>
                      </a:gsLst>
                      <a:lin ang="16200000" scaled="1"/>
                    </a:gradFill>
                  </a:tcPr>
                </a:tc>
                <a:tc>
                  <a:txBody>
                    <a:bodyPr/>
                    <a:lstStyle>
                      <a:lvl1pPr marL="0" algn="l" defTabSz="914400" rtl="0" eaLnBrk="1" latinLnBrk="0" hangingPunct="1">
                        <a:defRPr sz="1800" kern="1200">
                          <a:solidFill>
                            <a:schemeClr val="tx1"/>
                          </a:solidFill>
                          <a:latin typeface="Arial"/>
                          <a:ea typeface="Lucida Sans Unicode"/>
                          <a:cs typeface="Lucida Sans Unicode"/>
                        </a:defRPr>
                      </a:lvl1pPr>
                      <a:lvl2pPr marL="457200" algn="l" defTabSz="914400" rtl="0" eaLnBrk="1" latinLnBrk="0" hangingPunct="1">
                        <a:defRPr sz="1800" kern="1200">
                          <a:solidFill>
                            <a:schemeClr val="tx1"/>
                          </a:solidFill>
                          <a:latin typeface="Arial"/>
                          <a:ea typeface="Lucida Sans Unicode"/>
                          <a:cs typeface="Lucida Sans Unicode"/>
                        </a:defRPr>
                      </a:lvl2pPr>
                      <a:lvl3pPr marL="914400" algn="l" defTabSz="914400" rtl="0" eaLnBrk="1" latinLnBrk="0" hangingPunct="1">
                        <a:defRPr sz="1800" kern="1200">
                          <a:solidFill>
                            <a:schemeClr val="tx1"/>
                          </a:solidFill>
                          <a:latin typeface="Arial"/>
                          <a:ea typeface="Lucida Sans Unicode"/>
                          <a:cs typeface="Lucida Sans Unicode"/>
                        </a:defRPr>
                      </a:lvl3pPr>
                      <a:lvl4pPr marL="1371600" algn="l" defTabSz="914400" rtl="0" eaLnBrk="1" latinLnBrk="0" hangingPunct="1">
                        <a:defRPr sz="1800" kern="1200">
                          <a:solidFill>
                            <a:schemeClr val="tx1"/>
                          </a:solidFill>
                          <a:latin typeface="Arial"/>
                          <a:ea typeface="Lucida Sans Unicode"/>
                          <a:cs typeface="Lucida Sans Unicode"/>
                        </a:defRPr>
                      </a:lvl4pPr>
                      <a:lvl5pPr marL="1828800" algn="l" defTabSz="914400" rtl="0" eaLnBrk="1" latinLnBrk="0" hangingPunct="1">
                        <a:defRPr sz="1800" kern="1200">
                          <a:solidFill>
                            <a:schemeClr val="tx1"/>
                          </a:solidFill>
                          <a:latin typeface="Arial"/>
                          <a:ea typeface="Lucida Sans Unicode"/>
                          <a:cs typeface="Lucida Sans Unicode"/>
                        </a:defRPr>
                      </a:lvl5pPr>
                      <a:lvl6pPr marL="2286000" algn="l" defTabSz="914400" rtl="0" eaLnBrk="1" latinLnBrk="0" hangingPunct="1">
                        <a:defRPr sz="1800" kern="1200">
                          <a:solidFill>
                            <a:schemeClr val="tx1"/>
                          </a:solidFill>
                          <a:latin typeface="Arial"/>
                          <a:ea typeface="Lucida Sans Unicode"/>
                          <a:cs typeface="Lucida Sans Unicode"/>
                        </a:defRPr>
                      </a:lvl6pPr>
                      <a:lvl7pPr marL="2743200" algn="l" defTabSz="914400" rtl="0" eaLnBrk="1" latinLnBrk="0" hangingPunct="1">
                        <a:defRPr sz="1800" kern="1200">
                          <a:solidFill>
                            <a:schemeClr val="tx1"/>
                          </a:solidFill>
                          <a:latin typeface="Arial"/>
                          <a:ea typeface="Lucida Sans Unicode"/>
                          <a:cs typeface="Lucida Sans Unicode"/>
                        </a:defRPr>
                      </a:lvl7pPr>
                      <a:lvl8pPr marL="3200400" algn="l" defTabSz="914400" rtl="0" eaLnBrk="1" latinLnBrk="0" hangingPunct="1">
                        <a:defRPr sz="1800" kern="1200">
                          <a:solidFill>
                            <a:schemeClr val="tx1"/>
                          </a:solidFill>
                          <a:latin typeface="Arial"/>
                          <a:ea typeface="Lucida Sans Unicode"/>
                          <a:cs typeface="Lucida Sans Unicode"/>
                        </a:defRPr>
                      </a:lvl8pPr>
                      <a:lvl9pPr marL="3657600" algn="l" defTabSz="914400" rtl="0" eaLnBrk="1" latinLnBrk="0" hangingPunct="1">
                        <a:defRPr sz="1800" kern="1200">
                          <a:solidFill>
                            <a:schemeClr val="tx1"/>
                          </a:solidFill>
                          <a:latin typeface="Arial"/>
                          <a:ea typeface="Lucida Sans Unicode"/>
                          <a:cs typeface="Lucida Sans Unicode"/>
                        </a:defRPr>
                      </a:lvl9pPr>
                    </a:lstStyle>
                    <a:p>
                      <a:pPr marL="0" algn="just" defTabSz="829452" rtl="0" eaLnBrk="1" fontAlgn="ctr" latinLnBrk="0" hangingPunct="1"/>
                      <a:r>
                        <a:rPr lang="pt-BR" sz="1200" b="0" i="0" u="none" strike="noStrike" kern="1200" dirty="0">
                          <a:solidFill>
                            <a:srgbClr val="000000"/>
                          </a:solidFill>
                          <a:effectLst/>
                          <a:latin typeface="Arial" panose="020B0604020202020204" pitchFamily="34" charset="0"/>
                          <a:ea typeface="+mn-ea"/>
                          <a:cs typeface="+mn-cs"/>
                        </a:rPr>
                        <a:t>Situação encontrada em 30 processos de compras e em 10 empresas vencedoras.</a:t>
                      </a:r>
                    </a:p>
                  </a:txBody>
                  <a:tcPr marL="9525" marR="9525" marT="9525"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gradFill>
                      <a:gsLst>
                        <a:gs pos="0">
                          <a:srgbClr val="1B587C">
                            <a:tint val="50000"/>
                            <a:satMod val="300000"/>
                          </a:srgbClr>
                        </a:gs>
                        <a:gs pos="35000">
                          <a:srgbClr val="1B587C">
                            <a:tint val="37000"/>
                            <a:satMod val="300000"/>
                          </a:srgbClr>
                        </a:gs>
                        <a:gs pos="100000">
                          <a:srgbClr val="1B587C">
                            <a:tint val="15000"/>
                            <a:satMod val="350000"/>
                          </a:srgbClr>
                        </a:gs>
                      </a:gsLst>
                      <a:lin ang="16200000" scaled="1"/>
                    </a:gradFill>
                  </a:tcPr>
                </a:tc>
                <a:extLst>
                  <a:ext uri="{0D108BD9-81ED-4DB2-BD59-A6C34878D82A}">
                    <a16:rowId xmlns:a16="http://schemas.microsoft.com/office/drawing/2014/main" val="2307831232"/>
                  </a:ext>
                </a:extLst>
              </a:tr>
            </a:tbl>
          </a:graphicData>
        </a:graphic>
      </p:graphicFrame>
      <p:graphicFrame>
        <p:nvGraphicFramePr>
          <p:cNvPr id="25" name="Tabela 24">
            <a:extLst/>
          </p:cNvPr>
          <p:cNvGraphicFramePr>
            <a:graphicFrameLocks noGrp="1"/>
          </p:cNvGraphicFramePr>
          <p:nvPr>
            <p:extLst/>
          </p:nvPr>
        </p:nvGraphicFramePr>
        <p:xfrm>
          <a:off x="2034087" y="4037217"/>
          <a:ext cx="8144073" cy="481965"/>
        </p:xfrm>
        <a:graphic>
          <a:graphicData uri="http://schemas.openxmlformats.org/drawingml/2006/table">
            <a:tbl>
              <a:tblPr>
                <a:effectLst>
                  <a:reflection blurRad="6350" stA="52000" endA="300" endPos="35000" dir="5400000" sy="-100000" algn="bl" rotWithShape="0"/>
                </a:effectLst>
              </a:tblPr>
              <a:tblGrid>
                <a:gridCol w="2993511">
                  <a:extLst>
                    <a:ext uri="{9D8B030D-6E8A-4147-A177-3AD203B41FA5}">
                      <a16:colId xmlns:a16="http://schemas.microsoft.com/office/drawing/2014/main" val="2947301642"/>
                    </a:ext>
                  </a:extLst>
                </a:gridCol>
                <a:gridCol w="1440160">
                  <a:extLst>
                    <a:ext uri="{9D8B030D-6E8A-4147-A177-3AD203B41FA5}">
                      <a16:colId xmlns:a16="http://schemas.microsoft.com/office/drawing/2014/main" val="3635118324"/>
                    </a:ext>
                  </a:extLst>
                </a:gridCol>
                <a:gridCol w="3710402">
                  <a:extLst>
                    <a:ext uri="{9D8B030D-6E8A-4147-A177-3AD203B41FA5}">
                      <a16:colId xmlns:a16="http://schemas.microsoft.com/office/drawing/2014/main" val="929862875"/>
                    </a:ext>
                  </a:extLst>
                </a:gridCol>
              </a:tblGrid>
              <a:tr h="471318">
                <a:tc>
                  <a:txBody>
                    <a:bodyPr/>
                    <a:lstStyle>
                      <a:lvl1pPr marL="0" algn="l" defTabSz="914400" rtl="0" eaLnBrk="1" latinLnBrk="0" hangingPunct="1">
                        <a:defRPr sz="1800" kern="1200">
                          <a:solidFill>
                            <a:schemeClr val="tx1"/>
                          </a:solidFill>
                          <a:latin typeface="Arial"/>
                          <a:ea typeface="Lucida Sans Unicode"/>
                          <a:cs typeface="Lucida Sans Unicode"/>
                        </a:defRPr>
                      </a:lvl1pPr>
                      <a:lvl2pPr marL="457200" algn="l" defTabSz="914400" rtl="0" eaLnBrk="1" latinLnBrk="0" hangingPunct="1">
                        <a:defRPr sz="1800" kern="1200">
                          <a:solidFill>
                            <a:schemeClr val="tx1"/>
                          </a:solidFill>
                          <a:latin typeface="Arial"/>
                          <a:ea typeface="Lucida Sans Unicode"/>
                          <a:cs typeface="Lucida Sans Unicode"/>
                        </a:defRPr>
                      </a:lvl2pPr>
                      <a:lvl3pPr marL="914400" algn="l" defTabSz="914400" rtl="0" eaLnBrk="1" latinLnBrk="0" hangingPunct="1">
                        <a:defRPr sz="1800" kern="1200">
                          <a:solidFill>
                            <a:schemeClr val="tx1"/>
                          </a:solidFill>
                          <a:latin typeface="Arial"/>
                          <a:ea typeface="Lucida Sans Unicode"/>
                          <a:cs typeface="Lucida Sans Unicode"/>
                        </a:defRPr>
                      </a:lvl3pPr>
                      <a:lvl4pPr marL="1371600" algn="l" defTabSz="914400" rtl="0" eaLnBrk="1" latinLnBrk="0" hangingPunct="1">
                        <a:defRPr sz="1800" kern="1200">
                          <a:solidFill>
                            <a:schemeClr val="tx1"/>
                          </a:solidFill>
                          <a:latin typeface="Arial"/>
                          <a:ea typeface="Lucida Sans Unicode"/>
                          <a:cs typeface="Lucida Sans Unicode"/>
                        </a:defRPr>
                      </a:lvl4pPr>
                      <a:lvl5pPr marL="1828800" algn="l" defTabSz="914400" rtl="0" eaLnBrk="1" latinLnBrk="0" hangingPunct="1">
                        <a:defRPr sz="1800" kern="1200">
                          <a:solidFill>
                            <a:schemeClr val="tx1"/>
                          </a:solidFill>
                          <a:latin typeface="Arial"/>
                          <a:ea typeface="Lucida Sans Unicode"/>
                          <a:cs typeface="Lucida Sans Unicode"/>
                        </a:defRPr>
                      </a:lvl5pPr>
                      <a:lvl6pPr marL="2286000" algn="l" defTabSz="914400" rtl="0" eaLnBrk="1" latinLnBrk="0" hangingPunct="1">
                        <a:defRPr sz="1800" kern="1200">
                          <a:solidFill>
                            <a:schemeClr val="tx1"/>
                          </a:solidFill>
                          <a:latin typeface="Arial"/>
                          <a:ea typeface="Lucida Sans Unicode"/>
                          <a:cs typeface="Lucida Sans Unicode"/>
                        </a:defRPr>
                      </a:lvl6pPr>
                      <a:lvl7pPr marL="2743200" algn="l" defTabSz="914400" rtl="0" eaLnBrk="1" latinLnBrk="0" hangingPunct="1">
                        <a:defRPr sz="1800" kern="1200">
                          <a:solidFill>
                            <a:schemeClr val="tx1"/>
                          </a:solidFill>
                          <a:latin typeface="Arial"/>
                          <a:ea typeface="Lucida Sans Unicode"/>
                          <a:cs typeface="Lucida Sans Unicode"/>
                        </a:defRPr>
                      </a:lvl7pPr>
                      <a:lvl8pPr marL="3200400" algn="l" defTabSz="914400" rtl="0" eaLnBrk="1" latinLnBrk="0" hangingPunct="1">
                        <a:defRPr sz="1800" kern="1200">
                          <a:solidFill>
                            <a:schemeClr val="tx1"/>
                          </a:solidFill>
                          <a:latin typeface="Arial"/>
                          <a:ea typeface="Lucida Sans Unicode"/>
                          <a:cs typeface="Lucida Sans Unicode"/>
                        </a:defRPr>
                      </a:lvl8pPr>
                      <a:lvl9pPr marL="3657600" algn="l" defTabSz="914400" rtl="0" eaLnBrk="1" latinLnBrk="0" hangingPunct="1">
                        <a:defRPr sz="1800" kern="1200">
                          <a:solidFill>
                            <a:schemeClr val="tx1"/>
                          </a:solidFill>
                          <a:latin typeface="Arial"/>
                          <a:ea typeface="Lucida Sans Unicode"/>
                          <a:cs typeface="Lucida Sans Unicode"/>
                        </a:defRPr>
                      </a:lvl9pPr>
                    </a:lstStyle>
                    <a:p>
                      <a:pPr algn="just" fontAlgn="ctr"/>
                      <a:r>
                        <a:rPr lang="pt-BR" sz="1400" b="0" i="0" u="none" strike="noStrike" dirty="0">
                          <a:solidFill>
                            <a:srgbClr val="000000"/>
                          </a:solidFill>
                          <a:effectLst/>
                          <a:latin typeface="Arial" panose="020B0604020202020204" pitchFamily="34" charset="0"/>
                        </a:rPr>
                        <a:t>Licitantes que possuem sócio servidor público estadual</a:t>
                      </a:r>
                    </a:p>
                  </a:txBody>
                  <a:tcPr marL="9525" marR="9525" marT="9525"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gradFill>
                      <a:gsLst>
                        <a:gs pos="0">
                          <a:srgbClr val="1B587C">
                            <a:tint val="50000"/>
                            <a:satMod val="300000"/>
                          </a:srgbClr>
                        </a:gs>
                        <a:gs pos="35000">
                          <a:srgbClr val="1B587C">
                            <a:tint val="37000"/>
                            <a:satMod val="300000"/>
                          </a:srgbClr>
                        </a:gs>
                        <a:gs pos="100000">
                          <a:srgbClr val="1B587C">
                            <a:tint val="15000"/>
                            <a:satMod val="350000"/>
                          </a:srgbClr>
                        </a:gs>
                      </a:gsLst>
                      <a:lin ang="16200000" scaled="1"/>
                    </a:gradFill>
                  </a:tcPr>
                </a:tc>
                <a:tc>
                  <a:txBody>
                    <a:bodyPr/>
                    <a:lstStyle>
                      <a:lvl1pPr marL="0" algn="l" defTabSz="914400" rtl="0" eaLnBrk="1" latinLnBrk="0" hangingPunct="1">
                        <a:defRPr sz="1800" kern="1200">
                          <a:solidFill>
                            <a:schemeClr val="tx1"/>
                          </a:solidFill>
                          <a:latin typeface="Arial"/>
                          <a:ea typeface="Lucida Sans Unicode"/>
                          <a:cs typeface="Lucida Sans Unicode"/>
                        </a:defRPr>
                      </a:lvl1pPr>
                      <a:lvl2pPr marL="457200" algn="l" defTabSz="914400" rtl="0" eaLnBrk="1" latinLnBrk="0" hangingPunct="1">
                        <a:defRPr sz="1800" kern="1200">
                          <a:solidFill>
                            <a:schemeClr val="tx1"/>
                          </a:solidFill>
                          <a:latin typeface="Arial"/>
                          <a:ea typeface="Lucida Sans Unicode"/>
                          <a:cs typeface="Lucida Sans Unicode"/>
                        </a:defRPr>
                      </a:lvl2pPr>
                      <a:lvl3pPr marL="914400" algn="l" defTabSz="914400" rtl="0" eaLnBrk="1" latinLnBrk="0" hangingPunct="1">
                        <a:defRPr sz="1800" kern="1200">
                          <a:solidFill>
                            <a:schemeClr val="tx1"/>
                          </a:solidFill>
                          <a:latin typeface="Arial"/>
                          <a:ea typeface="Lucida Sans Unicode"/>
                          <a:cs typeface="Lucida Sans Unicode"/>
                        </a:defRPr>
                      </a:lvl3pPr>
                      <a:lvl4pPr marL="1371600" algn="l" defTabSz="914400" rtl="0" eaLnBrk="1" latinLnBrk="0" hangingPunct="1">
                        <a:defRPr sz="1800" kern="1200">
                          <a:solidFill>
                            <a:schemeClr val="tx1"/>
                          </a:solidFill>
                          <a:latin typeface="Arial"/>
                          <a:ea typeface="Lucida Sans Unicode"/>
                          <a:cs typeface="Lucida Sans Unicode"/>
                        </a:defRPr>
                      </a:lvl4pPr>
                      <a:lvl5pPr marL="1828800" algn="l" defTabSz="914400" rtl="0" eaLnBrk="1" latinLnBrk="0" hangingPunct="1">
                        <a:defRPr sz="1800" kern="1200">
                          <a:solidFill>
                            <a:schemeClr val="tx1"/>
                          </a:solidFill>
                          <a:latin typeface="Arial"/>
                          <a:ea typeface="Lucida Sans Unicode"/>
                          <a:cs typeface="Lucida Sans Unicode"/>
                        </a:defRPr>
                      </a:lvl5pPr>
                      <a:lvl6pPr marL="2286000" algn="l" defTabSz="914400" rtl="0" eaLnBrk="1" latinLnBrk="0" hangingPunct="1">
                        <a:defRPr sz="1800" kern="1200">
                          <a:solidFill>
                            <a:schemeClr val="tx1"/>
                          </a:solidFill>
                          <a:latin typeface="Arial"/>
                          <a:ea typeface="Lucida Sans Unicode"/>
                          <a:cs typeface="Lucida Sans Unicode"/>
                        </a:defRPr>
                      </a:lvl6pPr>
                      <a:lvl7pPr marL="2743200" algn="l" defTabSz="914400" rtl="0" eaLnBrk="1" latinLnBrk="0" hangingPunct="1">
                        <a:defRPr sz="1800" kern="1200">
                          <a:solidFill>
                            <a:schemeClr val="tx1"/>
                          </a:solidFill>
                          <a:latin typeface="Arial"/>
                          <a:ea typeface="Lucida Sans Unicode"/>
                          <a:cs typeface="Lucida Sans Unicode"/>
                        </a:defRPr>
                      </a:lvl7pPr>
                      <a:lvl8pPr marL="3200400" algn="l" defTabSz="914400" rtl="0" eaLnBrk="1" latinLnBrk="0" hangingPunct="1">
                        <a:defRPr sz="1800" kern="1200">
                          <a:solidFill>
                            <a:schemeClr val="tx1"/>
                          </a:solidFill>
                          <a:latin typeface="Arial"/>
                          <a:ea typeface="Lucida Sans Unicode"/>
                          <a:cs typeface="Lucida Sans Unicode"/>
                        </a:defRPr>
                      </a:lvl8pPr>
                      <a:lvl9pPr marL="3657600" algn="l" defTabSz="914400" rtl="0" eaLnBrk="1" latinLnBrk="0" hangingPunct="1">
                        <a:defRPr sz="1800" kern="1200">
                          <a:solidFill>
                            <a:schemeClr val="tx1"/>
                          </a:solidFill>
                          <a:latin typeface="Arial"/>
                          <a:ea typeface="Lucida Sans Unicode"/>
                          <a:cs typeface="Lucida Sans Unicode"/>
                        </a:defRPr>
                      </a:lvl9pPr>
                    </a:lstStyle>
                    <a:p>
                      <a:pPr marL="0" algn="ctr" defTabSz="829452" rtl="0" eaLnBrk="1" fontAlgn="b" latinLnBrk="0" hangingPunct="1"/>
                      <a:r>
                        <a:rPr lang="pt-BR" sz="1400" b="1" i="0" u="none" strike="noStrike" kern="1200" dirty="0">
                          <a:solidFill>
                            <a:srgbClr val="000000"/>
                          </a:solidFill>
                          <a:effectLst/>
                          <a:latin typeface="Arial" panose="020B0604020202020204" pitchFamily="34" charset="0"/>
                          <a:ea typeface="+mn-ea"/>
                          <a:cs typeface="+mn-cs"/>
                        </a:rPr>
                        <a:t>R$ 14 milhões</a:t>
                      </a:r>
                    </a:p>
                  </a:txBody>
                  <a:tcPr marL="9525" marR="9525" marT="9525"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gradFill>
                      <a:gsLst>
                        <a:gs pos="0">
                          <a:srgbClr val="1B587C">
                            <a:tint val="50000"/>
                            <a:satMod val="300000"/>
                          </a:srgbClr>
                        </a:gs>
                        <a:gs pos="35000">
                          <a:srgbClr val="1B587C">
                            <a:tint val="37000"/>
                            <a:satMod val="300000"/>
                          </a:srgbClr>
                        </a:gs>
                        <a:gs pos="100000">
                          <a:srgbClr val="1B587C">
                            <a:tint val="15000"/>
                            <a:satMod val="350000"/>
                          </a:srgbClr>
                        </a:gs>
                      </a:gsLst>
                      <a:lin ang="16200000" scaled="1"/>
                    </a:gradFill>
                  </a:tcPr>
                </a:tc>
                <a:tc>
                  <a:txBody>
                    <a:bodyPr/>
                    <a:lstStyle>
                      <a:lvl1pPr marL="0" algn="l" defTabSz="914400" rtl="0" eaLnBrk="1" latinLnBrk="0" hangingPunct="1">
                        <a:defRPr sz="1800" kern="1200">
                          <a:solidFill>
                            <a:schemeClr val="tx1"/>
                          </a:solidFill>
                          <a:latin typeface="Arial"/>
                          <a:ea typeface="Lucida Sans Unicode"/>
                          <a:cs typeface="Lucida Sans Unicode"/>
                        </a:defRPr>
                      </a:lvl1pPr>
                      <a:lvl2pPr marL="457200" algn="l" defTabSz="914400" rtl="0" eaLnBrk="1" latinLnBrk="0" hangingPunct="1">
                        <a:defRPr sz="1800" kern="1200">
                          <a:solidFill>
                            <a:schemeClr val="tx1"/>
                          </a:solidFill>
                          <a:latin typeface="Arial"/>
                          <a:ea typeface="Lucida Sans Unicode"/>
                          <a:cs typeface="Lucida Sans Unicode"/>
                        </a:defRPr>
                      </a:lvl2pPr>
                      <a:lvl3pPr marL="914400" algn="l" defTabSz="914400" rtl="0" eaLnBrk="1" latinLnBrk="0" hangingPunct="1">
                        <a:defRPr sz="1800" kern="1200">
                          <a:solidFill>
                            <a:schemeClr val="tx1"/>
                          </a:solidFill>
                          <a:latin typeface="Arial"/>
                          <a:ea typeface="Lucida Sans Unicode"/>
                          <a:cs typeface="Lucida Sans Unicode"/>
                        </a:defRPr>
                      </a:lvl3pPr>
                      <a:lvl4pPr marL="1371600" algn="l" defTabSz="914400" rtl="0" eaLnBrk="1" latinLnBrk="0" hangingPunct="1">
                        <a:defRPr sz="1800" kern="1200">
                          <a:solidFill>
                            <a:schemeClr val="tx1"/>
                          </a:solidFill>
                          <a:latin typeface="Arial"/>
                          <a:ea typeface="Lucida Sans Unicode"/>
                          <a:cs typeface="Lucida Sans Unicode"/>
                        </a:defRPr>
                      </a:lvl4pPr>
                      <a:lvl5pPr marL="1828800" algn="l" defTabSz="914400" rtl="0" eaLnBrk="1" latinLnBrk="0" hangingPunct="1">
                        <a:defRPr sz="1800" kern="1200">
                          <a:solidFill>
                            <a:schemeClr val="tx1"/>
                          </a:solidFill>
                          <a:latin typeface="Arial"/>
                          <a:ea typeface="Lucida Sans Unicode"/>
                          <a:cs typeface="Lucida Sans Unicode"/>
                        </a:defRPr>
                      </a:lvl5pPr>
                      <a:lvl6pPr marL="2286000" algn="l" defTabSz="914400" rtl="0" eaLnBrk="1" latinLnBrk="0" hangingPunct="1">
                        <a:defRPr sz="1800" kern="1200">
                          <a:solidFill>
                            <a:schemeClr val="tx1"/>
                          </a:solidFill>
                          <a:latin typeface="Arial"/>
                          <a:ea typeface="Lucida Sans Unicode"/>
                          <a:cs typeface="Lucida Sans Unicode"/>
                        </a:defRPr>
                      </a:lvl6pPr>
                      <a:lvl7pPr marL="2743200" algn="l" defTabSz="914400" rtl="0" eaLnBrk="1" latinLnBrk="0" hangingPunct="1">
                        <a:defRPr sz="1800" kern="1200">
                          <a:solidFill>
                            <a:schemeClr val="tx1"/>
                          </a:solidFill>
                          <a:latin typeface="Arial"/>
                          <a:ea typeface="Lucida Sans Unicode"/>
                          <a:cs typeface="Lucida Sans Unicode"/>
                        </a:defRPr>
                      </a:lvl7pPr>
                      <a:lvl8pPr marL="3200400" algn="l" defTabSz="914400" rtl="0" eaLnBrk="1" latinLnBrk="0" hangingPunct="1">
                        <a:defRPr sz="1800" kern="1200">
                          <a:solidFill>
                            <a:schemeClr val="tx1"/>
                          </a:solidFill>
                          <a:latin typeface="Arial"/>
                          <a:ea typeface="Lucida Sans Unicode"/>
                          <a:cs typeface="Lucida Sans Unicode"/>
                        </a:defRPr>
                      </a:lvl8pPr>
                      <a:lvl9pPr marL="3657600" algn="l" defTabSz="914400" rtl="0" eaLnBrk="1" latinLnBrk="0" hangingPunct="1">
                        <a:defRPr sz="1800" kern="1200">
                          <a:solidFill>
                            <a:schemeClr val="tx1"/>
                          </a:solidFill>
                          <a:latin typeface="Arial"/>
                          <a:ea typeface="Lucida Sans Unicode"/>
                          <a:cs typeface="Lucida Sans Unicode"/>
                        </a:defRPr>
                      </a:lvl9pPr>
                    </a:lstStyle>
                    <a:p>
                      <a:pPr marL="0" algn="just" defTabSz="829452" rtl="0" eaLnBrk="1" fontAlgn="ctr" latinLnBrk="0" hangingPunct="1"/>
                      <a:r>
                        <a:rPr lang="pt-BR" sz="1200" b="0" i="0" u="none" strike="noStrike" kern="1200" dirty="0">
                          <a:solidFill>
                            <a:srgbClr val="000000"/>
                          </a:solidFill>
                          <a:effectLst/>
                          <a:latin typeface="Arial" panose="020B0604020202020204" pitchFamily="34" charset="0"/>
                          <a:ea typeface="+mn-ea"/>
                          <a:cs typeface="+mn-cs"/>
                        </a:rPr>
                        <a:t>Situação encontrada em 100 processos de Compras e 50 servidores envolvidos.</a:t>
                      </a:r>
                    </a:p>
                  </a:txBody>
                  <a:tcPr marL="9525" marR="9525" marT="9525"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gradFill>
                      <a:gsLst>
                        <a:gs pos="0">
                          <a:srgbClr val="1B587C">
                            <a:tint val="50000"/>
                            <a:satMod val="300000"/>
                          </a:srgbClr>
                        </a:gs>
                        <a:gs pos="35000">
                          <a:srgbClr val="1B587C">
                            <a:tint val="37000"/>
                            <a:satMod val="300000"/>
                          </a:srgbClr>
                        </a:gs>
                        <a:gs pos="100000">
                          <a:srgbClr val="1B587C">
                            <a:tint val="15000"/>
                            <a:satMod val="350000"/>
                          </a:srgbClr>
                        </a:gs>
                      </a:gsLst>
                      <a:lin ang="16200000" scaled="1"/>
                    </a:gradFill>
                  </a:tcPr>
                </a:tc>
                <a:extLst>
                  <a:ext uri="{0D108BD9-81ED-4DB2-BD59-A6C34878D82A}">
                    <a16:rowId xmlns:a16="http://schemas.microsoft.com/office/drawing/2014/main" val="2386170904"/>
                  </a:ext>
                </a:extLst>
              </a:tr>
            </a:tbl>
          </a:graphicData>
        </a:graphic>
      </p:graphicFrame>
      <p:graphicFrame>
        <p:nvGraphicFramePr>
          <p:cNvPr id="26" name="Tabela 25">
            <a:extLst/>
          </p:cNvPr>
          <p:cNvGraphicFramePr>
            <a:graphicFrameLocks noGrp="1"/>
          </p:cNvGraphicFramePr>
          <p:nvPr>
            <p:extLst/>
          </p:nvPr>
        </p:nvGraphicFramePr>
        <p:xfrm>
          <a:off x="2034086" y="4606364"/>
          <a:ext cx="8144073" cy="481965"/>
        </p:xfrm>
        <a:graphic>
          <a:graphicData uri="http://schemas.openxmlformats.org/drawingml/2006/table">
            <a:tbl>
              <a:tblPr>
                <a:effectLst>
                  <a:reflection blurRad="6350" stA="52000" endA="300" endPos="35000" dir="5400000" sy="-100000" algn="bl" rotWithShape="0"/>
                </a:effectLst>
              </a:tblPr>
              <a:tblGrid>
                <a:gridCol w="2993514">
                  <a:extLst>
                    <a:ext uri="{9D8B030D-6E8A-4147-A177-3AD203B41FA5}">
                      <a16:colId xmlns:a16="http://schemas.microsoft.com/office/drawing/2014/main" val="2132242112"/>
                    </a:ext>
                  </a:extLst>
                </a:gridCol>
                <a:gridCol w="1440160">
                  <a:extLst>
                    <a:ext uri="{9D8B030D-6E8A-4147-A177-3AD203B41FA5}">
                      <a16:colId xmlns:a16="http://schemas.microsoft.com/office/drawing/2014/main" val="3803893806"/>
                    </a:ext>
                  </a:extLst>
                </a:gridCol>
                <a:gridCol w="3710399">
                  <a:extLst>
                    <a:ext uri="{9D8B030D-6E8A-4147-A177-3AD203B41FA5}">
                      <a16:colId xmlns:a16="http://schemas.microsoft.com/office/drawing/2014/main" val="1958837681"/>
                    </a:ext>
                  </a:extLst>
                </a:gridCol>
              </a:tblGrid>
              <a:tr h="478820">
                <a:tc>
                  <a:txBody>
                    <a:bodyPr/>
                    <a:lstStyle>
                      <a:lvl1pPr marL="0" algn="l" defTabSz="914400" rtl="0" eaLnBrk="1" latinLnBrk="0" hangingPunct="1">
                        <a:defRPr sz="1800" kern="1200">
                          <a:solidFill>
                            <a:schemeClr val="tx1"/>
                          </a:solidFill>
                          <a:latin typeface="Arial"/>
                          <a:ea typeface="Lucida Sans Unicode"/>
                          <a:cs typeface="Lucida Sans Unicode"/>
                        </a:defRPr>
                      </a:lvl1pPr>
                      <a:lvl2pPr marL="457200" algn="l" defTabSz="914400" rtl="0" eaLnBrk="1" latinLnBrk="0" hangingPunct="1">
                        <a:defRPr sz="1800" kern="1200">
                          <a:solidFill>
                            <a:schemeClr val="tx1"/>
                          </a:solidFill>
                          <a:latin typeface="Arial"/>
                          <a:ea typeface="Lucida Sans Unicode"/>
                          <a:cs typeface="Lucida Sans Unicode"/>
                        </a:defRPr>
                      </a:lvl2pPr>
                      <a:lvl3pPr marL="914400" algn="l" defTabSz="914400" rtl="0" eaLnBrk="1" latinLnBrk="0" hangingPunct="1">
                        <a:defRPr sz="1800" kern="1200">
                          <a:solidFill>
                            <a:schemeClr val="tx1"/>
                          </a:solidFill>
                          <a:latin typeface="Arial"/>
                          <a:ea typeface="Lucida Sans Unicode"/>
                          <a:cs typeface="Lucida Sans Unicode"/>
                        </a:defRPr>
                      </a:lvl3pPr>
                      <a:lvl4pPr marL="1371600" algn="l" defTabSz="914400" rtl="0" eaLnBrk="1" latinLnBrk="0" hangingPunct="1">
                        <a:defRPr sz="1800" kern="1200">
                          <a:solidFill>
                            <a:schemeClr val="tx1"/>
                          </a:solidFill>
                          <a:latin typeface="Arial"/>
                          <a:ea typeface="Lucida Sans Unicode"/>
                          <a:cs typeface="Lucida Sans Unicode"/>
                        </a:defRPr>
                      </a:lvl4pPr>
                      <a:lvl5pPr marL="1828800" algn="l" defTabSz="914400" rtl="0" eaLnBrk="1" latinLnBrk="0" hangingPunct="1">
                        <a:defRPr sz="1800" kern="1200">
                          <a:solidFill>
                            <a:schemeClr val="tx1"/>
                          </a:solidFill>
                          <a:latin typeface="Arial"/>
                          <a:ea typeface="Lucida Sans Unicode"/>
                          <a:cs typeface="Lucida Sans Unicode"/>
                        </a:defRPr>
                      </a:lvl5pPr>
                      <a:lvl6pPr marL="2286000" algn="l" defTabSz="914400" rtl="0" eaLnBrk="1" latinLnBrk="0" hangingPunct="1">
                        <a:defRPr sz="1800" kern="1200">
                          <a:solidFill>
                            <a:schemeClr val="tx1"/>
                          </a:solidFill>
                          <a:latin typeface="Arial"/>
                          <a:ea typeface="Lucida Sans Unicode"/>
                          <a:cs typeface="Lucida Sans Unicode"/>
                        </a:defRPr>
                      </a:lvl6pPr>
                      <a:lvl7pPr marL="2743200" algn="l" defTabSz="914400" rtl="0" eaLnBrk="1" latinLnBrk="0" hangingPunct="1">
                        <a:defRPr sz="1800" kern="1200">
                          <a:solidFill>
                            <a:schemeClr val="tx1"/>
                          </a:solidFill>
                          <a:latin typeface="Arial"/>
                          <a:ea typeface="Lucida Sans Unicode"/>
                          <a:cs typeface="Lucida Sans Unicode"/>
                        </a:defRPr>
                      </a:lvl7pPr>
                      <a:lvl8pPr marL="3200400" algn="l" defTabSz="914400" rtl="0" eaLnBrk="1" latinLnBrk="0" hangingPunct="1">
                        <a:defRPr sz="1800" kern="1200">
                          <a:solidFill>
                            <a:schemeClr val="tx1"/>
                          </a:solidFill>
                          <a:latin typeface="Arial"/>
                          <a:ea typeface="Lucida Sans Unicode"/>
                          <a:cs typeface="Lucida Sans Unicode"/>
                        </a:defRPr>
                      </a:lvl8pPr>
                      <a:lvl9pPr marL="3657600" algn="l" defTabSz="914400" rtl="0" eaLnBrk="1" latinLnBrk="0" hangingPunct="1">
                        <a:defRPr sz="1800" kern="1200">
                          <a:solidFill>
                            <a:schemeClr val="tx1"/>
                          </a:solidFill>
                          <a:latin typeface="Arial"/>
                          <a:ea typeface="Lucida Sans Unicode"/>
                          <a:cs typeface="Lucida Sans Unicode"/>
                        </a:defRPr>
                      </a:lvl9pPr>
                    </a:lstStyle>
                    <a:p>
                      <a:pPr algn="just" fontAlgn="ctr"/>
                      <a:r>
                        <a:rPr lang="pt-BR" sz="1400" b="0" i="0" u="none" strike="noStrike" dirty="0">
                          <a:solidFill>
                            <a:srgbClr val="000000"/>
                          </a:solidFill>
                          <a:effectLst/>
                          <a:latin typeface="Arial" panose="020B0604020202020204" pitchFamily="34" charset="0"/>
                        </a:rPr>
                        <a:t>Contratação de empresas inidôneas, suspensas ou proibidas</a:t>
                      </a:r>
                    </a:p>
                  </a:txBody>
                  <a:tcPr marL="9525" marR="9525" marT="9525"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gradFill>
                      <a:gsLst>
                        <a:gs pos="0">
                          <a:srgbClr val="1B587C">
                            <a:tint val="50000"/>
                            <a:satMod val="300000"/>
                          </a:srgbClr>
                        </a:gs>
                        <a:gs pos="35000">
                          <a:srgbClr val="1B587C">
                            <a:tint val="37000"/>
                            <a:satMod val="300000"/>
                          </a:srgbClr>
                        </a:gs>
                        <a:gs pos="100000">
                          <a:srgbClr val="1B587C">
                            <a:tint val="15000"/>
                            <a:satMod val="350000"/>
                          </a:srgbClr>
                        </a:gs>
                      </a:gsLst>
                      <a:lin ang="16200000" scaled="1"/>
                    </a:gradFill>
                  </a:tcPr>
                </a:tc>
                <a:tc>
                  <a:txBody>
                    <a:bodyPr/>
                    <a:lstStyle>
                      <a:lvl1pPr marL="0" algn="l" defTabSz="914400" rtl="0" eaLnBrk="1" latinLnBrk="0" hangingPunct="1">
                        <a:defRPr sz="1800" kern="1200">
                          <a:solidFill>
                            <a:schemeClr val="tx1"/>
                          </a:solidFill>
                          <a:latin typeface="Arial"/>
                          <a:ea typeface="Lucida Sans Unicode"/>
                          <a:cs typeface="Lucida Sans Unicode"/>
                        </a:defRPr>
                      </a:lvl1pPr>
                      <a:lvl2pPr marL="457200" algn="l" defTabSz="914400" rtl="0" eaLnBrk="1" latinLnBrk="0" hangingPunct="1">
                        <a:defRPr sz="1800" kern="1200">
                          <a:solidFill>
                            <a:schemeClr val="tx1"/>
                          </a:solidFill>
                          <a:latin typeface="Arial"/>
                          <a:ea typeface="Lucida Sans Unicode"/>
                          <a:cs typeface="Lucida Sans Unicode"/>
                        </a:defRPr>
                      </a:lvl2pPr>
                      <a:lvl3pPr marL="914400" algn="l" defTabSz="914400" rtl="0" eaLnBrk="1" latinLnBrk="0" hangingPunct="1">
                        <a:defRPr sz="1800" kern="1200">
                          <a:solidFill>
                            <a:schemeClr val="tx1"/>
                          </a:solidFill>
                          <a:latin typeface="Arial"/>
                          <a:ea typeface="Lucida Sans Unicode"/>
                          <a:cs typeface="Lucida Sans Unicode"/>
                        </a:defRPr>
                      </a:lvl3pPr>
                      <a:lvl4pPr marL="1371600" algn="l" defTabSz="914400" rtl="0" eaLnBrk="1" latinLnBrk="0" hangingPunct="1">
                        <a:defRPr sz="1800" kern="1200">
                          <a:solidFill>
                            <a:schemeClr val="tx1"/>
                          </a:solidFill>
                          <a:latin typeface="Arial"/>
                          <a:ea typeface="Lucida Sans Unicode"/>
                          <a:cs typeface="Lucida Sans Unicode"/>
                        </a:defRPr>
                      </a:lvl4pPr>
                      <a:lvl5pPr marL="1828800" algn="l" defTabSz="914400" rtl="0" eaLnBrk="1" latinLnBrk="0" hangingPunct="1">
                        <a:defRPr sz="1800" kern="1200">
                          <a:solidFill>
                            <a:schemeClr val="tx1"/>
                          </a:solidFill>
                          <a:latin typeface="Arial"/>
                          <a:ea typeface="Lucida Sans Unicode"/>
                          <a:cs typeface="Lucida Sans Unicode"/>
                        </a:defRPr>
                      </a:lvl5pPr>
                      <a:lvl6pPr marL="2286000" algn="l" defTabSz="914400" rtl="0" eaLnBrk="1" latinLnBrk="0" hangingPunct="1">
                        <a:defRPr sz="1800" kern="1200">
                          <a:solidFill>
                            <a:schemeClr val="tx1"/>
                          </a:solidFill>
                          <a:latin typeface="Arial"/>
                          <a:ea typeface="Lucida Sans Unicode"/>
                          <a:cs typeface="Lucida Sans Unicode"/>
                        </a:defRPr>
                      </a:lvl6pPr>
                      <a:lvl7pPr marL="2743200" algn="l" defTabSz="914400" rtl="0" eaLnBrk="1" latinLnBrk="0" hangingPunct="1">
                        <a:defRPr sz="1800" kern="1200">
                          <a:solidFill>
                            <a:schemeClr val="tx1"/>
                          </a:solidFill>
                          <a:latin typeface="Arial"/>
                          <a:ea typeface="Lucida Sans Unicode"/>
                          <a:cs typeface="Lucida Sans Unicode"/>
                        </a:defRPr>
                      </a:lvl7pPr>
                      <a:lvl8pPr marL="3200400" algn="l" defTabSz="914400" rtl="0" eaLnBrk="1" latinLnBrk="0" hangingPunct="1">
                        <a:defRPr sz="1800" kern="1200">
                          <a:solidFill>
                            <a:schemeClr val="tx1"/>
                          </a:solidFill>
                          <a:latin typeface="Arial"/>
                          <a:ea typeface="Lucida Sans Unicode"/>
                          <a:cs typeface="Lucida Sans Unicode"/>
                        </a:defRPr>
                      </a:lvl8pPr>
                      <a:lvl9pPr marL="3657600" algn="l" defTabSz="914400" rtl="0" eaLnBrk="1" latinLnBrk="0" hangingPunct="1">
                        <a:defRPr sz="1800" kern="1200">
                          <a:solidFill>
                            <a:schemeClr val="tx1"/>
                          </a:solidFill>
                          <a:latin typeface="Arial"/>
                          <a:ea typeface="Lucida Sans Unicode"/>
                          <a:cs typeface="Lucida Sans Unicode"/>
                        </a:defRPr>
                      </a:lvl9pPr>
                    </a:lstStyle>
                    <a:p>
                      <a:pPr marL="0" algn="ctr" defTabSz="829452" rtl="0" eaLnBrk="1" fontAlgn="b" latinLnBrk="0" hangingPunct="1"/>
                      <a:r>
                        <a:rPr lang="pt-BR" sz="1400" b="1" i="0" u="none" strike="noStrike" kern="1200" dirty="0">
                          <a:solidFill>
                            <a:srgbClr val="000000"/>
                          </a:solidFill>
                          <a:effectLst/>
                          <a:latin typeface="Arial" panose="020B0604020202020204" pitchFamily="34" charset="0"/>
                          <a:ea typeface="+mn-ea"/>
                          <a:cs typeface="+mn-cs"/>
                        </a:rPr>
                        <a:t>R$ 19 milhões</a:t>
                      </a:r>
                    </a:p>
                  </a:txBody>
                  <a:tcPr marL="9525" marR="9525" marT="9525"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gradFill>
                      <a:gsLst>
                        <a:gs pos="0">
                          <a:srgbClr val="1B587C">
                            <a:tint val="50000"/>
                            <a:satMod val="300000"/>
                          </a:srgbClr>
                        </a:gs>
                        <a:gs pos="35000">
                          <a:srgbClr val="1B587C">
                            <a:tint val="37000"/>
                            <a:satMod val="300000"/>
                          </a:srgbClr>
                        </a:gs>
                        <a:gs pos="100000">
                          <a:srgbClr val="1B587C">
                            <a:tint val="15000"/>
                            <a:satMod val="350000"/>
                          </a:srgbClr>
                        </a:gs>
                      </a:gsLst>
                      <a:lin ang="16200000" scaled="1"/>
                    </a:gradFill>
                  </a:tcPr>
                </a:tc>
                <a:tc>
                  <a:txBody>
                    <a:bodyPr/>
                    <a:lstStyle>
                      <a:lvl1pPr marL="0" algn="l" defTabSz="914400" rtl="0" eaLnBrk="1" latinLnBrk="0" hangingPunct="1">
                        <a:defRPr sz="1800" kern="1200">
                          <a:solidFill>
                            <a:schemeClr val="tx1"/>
                          </a:solidFill>
                          <a:latin typeface="Arial"/>
                          <a:ea typeface="Lucida Sans Unicode"/>
                          <a:cs typeface="Lucida Sans Unicode"/>
                        </a:defRPr>
                      </a:lvl1pPr>
                      <a:lvl2pPr marL="457200" algn="l" defTabSz="914400" rtl="0" eaLnBrk="1" latinLnBrk="0" hangingPunct="1">
                        <a:defRPr sz="1800" kern="1200">
                          <a:solidFill>
                            <a:schemeClr val="tx1"/>
                          </a:solidFill>
                          <a:latin typeface="Arial"/>
                          <a:ea typeface="Lucida Sans Unicode"/>
                          <a:cs typeface="Lucida Sans Unicode"/>
                        </a:defRPr>
                      </a:lvl2pPr>
                      <a:lvl3pPr marL="914400" algn="l" defTabSz="914400" rtl="0" eaLnBrk="1" latinLnBrk="0" hangingPunct="1">
                        <a:defRPr sz="1800" kern="1200">
                          <a:solidFill>
                            <a:schemeClr val="tx1"/>
                          </a:solidFill>
                          <a:latin typeface="Arial"/>
                          <a:ea typeface="Lucida Sans Unicode"/>
                          <a:cs typeface="Lucida Sans Unicode"/>
                        </a:defRPr>
                      </a:lvl3pPr>
                      <a:lvl4pPr marL="1371600" algn="l" defTabSz="914400" rtl="0" eaLnBrk="1" latinLnBrk="0" hangingPunct="1">
                        <a:defRPr sz="1800" kern="1200">
                          <a:solidFill>
                            <a:schemeClr val="tx1"/>
                          </a:solidFill>
                          <a:latin typeface="Arial"/>
                          <a:ea typeface="Lucida Sans Unicode"/>
                          <a:cs typeface="Lucida Sans Unicode"/>
                        </a:defRPr>
                      </a:lvl4pPr>
                      <a:lvl5pPr marL="1828800" algn="l" defTabSz="914400" rtl="0" eaLnBrk="1" latinLnBrk="0" hangingPunct="1">
                        <a:defRPr sz="1800" kern="1200">
                          <a:solidFill>
                            <a:schemeClr val="tx1"/>
                          </a:solidFill>
                          <a:latin typeface="Arial"/>
                          <a:ea typeface="Lucida Sans Unicode"/>
                          <a:cs typeface="Lucida Sans Unicode"/>
                        </a:defRPr>
                      </a:lvl5pPr>
                      <a:lvl6pPr marL="2286000" algn="l" defTabSz="914400" rtl="0" eaLnBrk="1" latinLnBrk="0" hangingPunct="1">
                        <a:defRPr sz="1800" kern="1200">
                          <a:solidFill>
                            <a:schemeClr val="tx1"/>
                          </a:solidFill>
                          <a:latin typeface="Arial"/>
                          <a:ea typeface="Lucida Sans Unicode"/>
                          <a:cs typeface="Lucida Sans Unicode"/>
                        </a:defRPr>
                      </a:lvl6pPr>
                      <a:lvl7pPr marL="2743200" algn="l" defTabSz="914400" rtl="0" eaLnBrk="1" latinLnBrk="0" hangingPunct="1">
                        <a:defRPr sz="1800" kern="1200">
                          <a:solidFill>
                            <a:schemeClr val="tx1"/>
                          </a:solidFill>
                          <a:latin typeface="Arial"/>
                          <a:ea typeface="Lucida Sans Unicode"/>
                          <a:cs typeface="Lucida Sans Unicode"/>
                        </a:defRPr>
                      </a:lvl7pPr>
                      <a:lvl8pPr marL="3200400" algn="l" defTabSz="914400" rtl="0" eaLnBrk="1" latinLnBrk="0" hangingPunct="1">
                        <a:defRPr sz="1800" kern="1200">
                          <a:solidFill>
                            <a:schemeClr val="tx1"/>
                          </a:solidFill>
                          <a:latin typeface="Arial"/>
                          <a:ea typeface="Lucida Sans Unicode"/>
                          <a:cs typeface="Lucida Sans Unicode"/>
                        </a:defRPr>
                      </a:lvl8pPr>
                      <a:lvl9pPr marL="3657600" algn="l" defTabSz="914400" rtl="0" eaLnBrk="1" latinLnBrk="0" hangingPunct="1">
                        <a:defRPr sz="1800" kern="1200">
                          <a:solidFill>
                            <a:schemeClr val="tx1"/>
                          </a:solidFill>
                          <a:latin typeface="Arial"/>
                          <a:ea typeface="Lucida Sans Unicode"/>
                          <a:cs typeface="Lucida Sans Unicode"/>
                        </a:defRPr>
                      </a:lvl9pPr>
                    </a:lstStyle>
                    <a:p>
                      <a:pPr marL="0" algn="just" defTabSz="829452" rtl="0" eaLnBrk="1" fontAlgn="ctr" latinLnBrk="0" hangingPunct="1"/>
                      <a:r>
                        <a:rPr lang="pt-BR" sz="1200" b="0" i="0" u="none" strike="noStrike" kern="1200" dirty="0">
                          <a:solidFill>
                            <a:srgbClr val="000000"/>
                          </a:solidFill>
                          <a:effectLst/>
                          <a:latin typeface="Arial" panose="020B0604020202020204" pitchFamily="34" charset="0"/>
                          <a:ea typeface="+mn-ea"/>
                          <a:cs typeface="+mn-cs"/>
                        </a:rPr>
                        <a:t>Situação encontrada em 4 contratos e 2 órgãos.</a:t>
                      </a:r>
                    </a:p>
                  </a:txBody>
                  <a:tcPr marL="9525" marR="9525" marT="9525"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gradFill>
                      <a:gsLst>
                        <a:gs pos="0">
                          <a:srgbClr val="1B587C">
                            <a:tint val="50000"/>
                            <a:satMod val="300000"/>
                          </a:srgbClr>
                        </a:gs>
                        <a:gs pos="35000">
                          <a:srgbClr val="1B587C">
                            <a:tint val="37000"/>
                            <a:satMod val="300000"/>
                          </a:srgbClr>
                        </a:gs>
                        <a:gs pos="100000">
                          <a:srgbClr val="1B587C">
                            <a:tint val="15000"/>
                            <a:satMod val="350000"/>
                          </a:srgbClr>
                        </a:gs>
                      </a:gsLst>
                      <a:lin ang="16200000" scaled="1"/>
                    </a:gradFill>
                  </a:tcPr>
                </a:tc>
                <a:extLst>
                  <a:ext uri="{0D108BD9-81ED-4DB2-BD59-A6C34878D82A}">
                    <a16:rowId xmlns:a16="http://schemas.microsoft.com/office/drawing/2014/main" val="1141075331"/>
                  </a:ext>
                </a:extLst>
              </a:tr>
            </a:tbl>
          </a:graphicData>
        </a:graphic>
      </p:graphicFrame>
      <p:graphicFrame>
        <p:nvGraphicFramePr>
          <p:cNvPr id="27" name="Tabela 26">
            <a:extLst/>
          </p:cNvPr>
          <p:cNvGraphicFramePr>
            <a:graphicFrameLocks noGrp="1"/>
          </p:cNvGraphicFramePr>
          <p:nvPr>
            <p:extLst/>
          </p:nvPr>
        </p:nvGraphicFramePr>
        <p:xfrm>
          <a:off x="2034085" y="5161456"/>
          <a:ext cx="8144074" cy="457200"/>
        </p:xfrm>
        <a:graphic>
          <a:graphicData uri="http://schemas.openxmlformats.org/drawingml/2006/table">
            <a:tbl>
              <a:tblPr>
                <a:effectLst>
                  <a:reflection blurRad="6350" stA="52000" endA="300" endPos="35000" dir="5400000" sy="-100000" algn="bl" rotWithShape="0"/>
                </a:effectLst>
              </a:tblPr>
              <a:tblGrid>
                <a:gridCol w="2993515">
                  <a:extLst>
                    <a:ext uri="{9D8B030D-6E8A-4147-A177-3AD203B41FA5}">
                      <a16:colId xmlns:a16="http://schemas.microsoft.com/office/drawing/2014/main" val="2647924946"/>
                    </a:ext>
                  </a:extLst>
                </a:gridCol>
                <a:gridCol w="1440160">
                  <a:extLst>
                    <a:ext uri="{9D8B030D-6E8A-4147-A177-3AD203B41FA5}">
                      <a16:colId xmlns:a16="http://schemas.microsoft.com/office/drawing/2014/main" val="1215791244"/>
                    </a:ext>
                  </a:extLst>
                </a:gridCol>
                <a:gridCol w="3710399">
                  <a:extLst>
                    <a:ext uri="{9D8B030D-6E8A-4147-A177-3AD203B41FA5}">
                      <a16:colId xmlns:a16="http://schemas.microsoft.com/office/drawing/2014/main" val="3189485513"/>
                    </a:ext>
                  </a:extLst>
                </a:gridCol>
              </a:tblGrid>
              <a:tr h="457200">
                <a:tc>
                  <a:txBody>
                    <a:bodyPr/>
                    <a:lstStyle>
                      <a:lvl1pPr marL="0" algn="l" defTabSz="914400" rtl="0" eaLnBrk="1" latinLnBrk="0" hangingPunct="1">
                        <a:defRPr sz="1800" kern="1200">
                          <a:solidFill>
                            <a:schemeClr val="tx1"/>
                          </a:solidFill>
                          <a:latin typeface="Arial"/>
                          <a:ea typeface="Lucida Sans Unicode"/>
                          <a:cs typeface="Lucida Sans Unicode"/>
                        </a:defRPr>
                      </a:lvl1pPr>
                      <a:lvl2pPr marL="457200" algn="l" defTabSz="914400" rtl="0" eaLnBrk="1" latinLnBrk="0" hangingPunct="1">
                        <a:defRPr sz="1800" kern="1200">
                          <a:solidFill>
                            <a:schemeClr val="tx1"/>
                          </a:solidFill>
                          <a:latin typeface="Arial"/>
                          <a:ea typeface="Lucida Sans Unicode"/>
                          <a:cs typeface="Lucida Sans Unicode"/>
                        </a:defRPr>
                      </a:lvl2pPr>
                      <a:lvl3pPr marL="914400" algn="l" defTabSz="914400" rtl="0" eaLnBrk="1" latinLnBrk="0" hangingPunct="1">
                        <a:defRPr sz="1800" kern="1200">
                          <a:solidFill>
                            <a:schemeClr val="tx1"/>
                          </a:solidFill>
                          <a:latin typeface="Arial"/>
                          <a:ea typeface="Lucida Sans Unicode"/>
                          <a:cs typeface="Lucida Sans Unicode"/>
                        </a:defRPr>
                      </a:lvl3pPr>
                      <a:lvl4pPr marL="1371600" algn="l" defTabSz="914400" rtl="0" eaLnBrk="1" latinLnBrk="0" hangingPunct="1">
                        <a:defRPr sz="1800" kern="1200">
                          <a:solidFill>
                            <a:schemeClr val="tx1"/>
                          </a:solidFill>
                          <a:latin typeface="Arial"/>
                          <a:ea typeface="Lucida Sans Unicode"/>
                          <a:cs typeface="Lucida Sans Unicode"/>
                        </a:defRPr>
                      </a:lvl4pPr>
                      <a:lvl5pPr marL="1828800" algn="l" defTabSz="914400" rtl="0" eaLnBrk="1" latinLnBrk="0" hangingPunct="1">
                        <a:defRPr sz="1800" kern="1200">
                          <a:solidFill>
                            <a:schemeClr val="tx1"/>
                          </a:solidFill>
                          <a:latin typeface="Arial"/>
                          <a:ea typeface="Lucida Sans Unicode"/>
                          <a:cs typeface="Lucida Sans Unicode"/>
                        </a:defRPr>
                      </a:lvl5pPr>
                      <a:lvl6pPr marL="2286000" algn="l" defTabSz="914400" rtl="0" eaLnBrk="1" latinLnBrk="0" hangingPunct="1">
                        <a:defRPr sz="1800" kern="1200">
                          <a:solidFill>
                            <a:schemeClr val="tx1"/>
                          </a:solidFill>
                          <a:latin typeface="Arial"/>
                          <a:ea typeface="Lucida Sans Unicode"/>
                          <a:cs typeface="Lucida Sans Unicode"/>
                        </a:defRPr>
                      </a:lvl6pPr>
                      <a:lvl7pPr marL="2743200" algn="l" defTabSz="914400" rtl="0" eaLnBrk="1" latinLnBrk="0" hangingPunct="1">
                        <a:defRPr sz="1800" kern="1200">
                          <a:solidFill>
                            <a:schemeClr val="tx1"/>
                          </a:solidFill>
                          <a:latin typeface="Arial"/>
                          <a:ea typeface="Lucida Sans Unicode"/>
                          <a:cs typeface="Lucida Sans Unicode"/>
                        </a:defRPr>
                      </a:lvl7pPr>
                      <a:lvl8pPr marL="3200400" algn="l" defTabSz="914400" rtl="0" eaLnBrk="1" latinLnBrk="0" hangingPunct="1">
                        <a:defRPr sz="1800" kern="1200">
                          <a:solidFill>
                            <a:schemeClr val="tx1"/>
                          </a:solidFill>
                          <a:latin typeface="Arial"/>
                          <a:ea typeface="Lucida Sans Unicode"/>
                          <a:cs typeface="Lucida Sans Unicode"/>
                        </a:defRPr>
                      </a:lvl8pPr>
                      <a:lvl9pPr marL="3657600" algn="l" defTabSz="914400" rtl="0" eaLnBrk="1" latinLnBrk="0" hangingPunct="1">
                        <a:defRPr sz="1800" kern="1200">
                          <a:solidFill>
                            <a:schemeClr val="tx1"/>
                          </a:solidFill>
                          <a:latin typeface="Arial"/>
                          <a:ea typeface="Lucida Sans Unicode"/>
                          <a:cs typeface="Lucida Sans Unicode"/>
                        </a:defRPr>
                      </a:lvl9pPr>
                    </a:lstStyle>
                    <a:p>
                      <a:pPr algn="l" fontAlgn="ctr"/>
                      <a:r>
                        <a:rPr lang="pt-BR" sz="1400" b="0" i="0" u="none" strike="noStrike" dirty="0">
                          <a:solidFill>
                            <a:srgbClr val="000000"/>
                          </a:solidFill>
                          <a:effectLst/>
                          <a:latin typeface="Arial" panose="020B0604020202020204" pitchFamily="34" charset="0"/>
                        </a:rPr>
                        <a:t>Dispensa</a:t>
                      </a:r>
                      <a:r>
                        <a:rPr lang="pt-BR" sz="1400" b="0" i="0" u="none" strike="noStrike" baseline="0" dirty="0">
                          <a:solidFill>
                            <a:srgbClr val="000000"/>
                          </a:solidFill>
                          <a:effectLst/>
                          <a:latin typeface="Arial" panose="020B0604020202020204" pitchFamily="34" charset="0"/>
                        </a:rPr>
                        <a:t> irregular de licitação</a:t>
                      </a:r>
                      <a:endParaRPr lang="pt-BR" sz="1400" b="0" i="0" u="none" strike="noStrike" dirty="0">
                        <a:solidFill>
                          <a:srgbClr val="000000"/>
                        </a:solidFill>
                        <a:effectLst/>
                        <a:latin typeface="Arial" panose="020B0604020202020204" pitchFamily="34" charset="0"/>
                      </a:endParaRPr>
                    </a:p>
                  </a:txBody>
                  <a:tcPr marL="9525" marR="9525" marT="9525"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gradFill>
                      <a:gsLst>
                        <a:gs pos="0">
                          <a:srgbClr val="1B587C">
                            <a:tint val="50000"/>
                            <a:satMod val="300000"/>
                          </a:srgbClr>
                        </a:gs>
                        <a:gs pos="35000">
                          <a:srgbClr val="1B587C">
                            <a:tint val="37000"/>
                            <a:satMod val="300000"/>
                          </a:srgbClr>
                        </a:gs>
                        <a:gs pos="100000">
                          <a:srgbClr val="1B587C">
                            <a:tint val="15000"/>
                            <a:satMod val="350000"/>
                          </a:srgbClr>
                        </a:gs>
                      </a:gsLst>
                      <a:lin ang="16200000" scaled="1"/>
                    </a:gradFill>
                  </a:tcPr>
                </a:tc>
                <a:tc>
                  <a:txBody>
                    <a:bodyPr/>
                    <a:lstStyle>
                      <a:lvl1pPr marL="0" algn="l" defTabSz="914400" rtl="0" eaLnBrk="1" latinLnBrk="0" hangingPunct="1">
                        <a:defRPr sz="1800" kern="1200">
                          <a:solidFill>
                            <a:schemeClr val="tx1"/>
                          </a:solidFill>
                          <a:latin typeface="Arial"/>
                          <a:ea typeface="Lucida Sans Unicode"/>
                          <a:cs typeface="Lucida Sans Unicode"/>
                        </a:defRPr>
                      </a:lvl1pPr>
                      <a:lvl2pPr marL="457200" algn="l" defTabSz="914400" rtl="0" eaLnBrk="1" latinLnBrk="0" hangingPunct="1">
                        <a:defRPr sz="1800" kern="1200">
                          <a:solidFill>
                            <a:schemeClr val="tx1"/>
                          </a:solidFill>
                          <a:latin typeface="Arial"/>
                          <a:ea typeface="Lucida Sans Unicode"/>
                          <a:cs typeface="Lucida Sans Unicode"/>
                        </a:defRPr>
                      </a:lvl2pPr>
                      <a:lvl3pPr marL="914400" algn="l" defTabSz="914400" rtl="0" eaLnBrk="1" latinLnBrk="0" hangingPunct="1">
                        <a:defRPr sz="1800" kern="1200">
                          <a:solidFill>
                            <a:schemeClr val="tx1"/>
                          </a:solidFill>
                          <a:latin typeface="Arial"/>
                          <a:ea typeface="Lucida Sans Unicode"/>
                          <a:cs typeface="Lucida Sans Unicode"/>
                        </a:defRPr>
                      </a:lvl3pPr>
                      <a:lvl4pPr marL="1371600" algn="l" defTabSz="914400" rtl="0" eaLnBrk="1" latinLnBrk="0" hangingPunct="1">
                        <a:defRPr sz="1800" kern="1200">
                          <a:solidFill>
                            <a:schemeClr val="tx1"/>
                          </a:solidFill>
                          <a:latin typeface="Arial"/>
                          <a:ea typeface="Lucida Sans Unicode"/>
                          <a:cs typeface="Lucida Sans Unicode"/>
                        </a:defRPr>
                      </a:lvl4pPr>
                      <a:lvl5pPr marL="1828800" algn="l" defTabSz="914400" rtl="0" eaLnBrk="1" latinLnBrk="0" hangingPunct="1">
                        <a:defRPr sz="1800" kern="1200">
                          <a:solidFill>
                            <a:schemeClr val="tx1"/>
                          </a:solidFill>
                          <a:latin typeface="Arial"/>
                          <a:ea typeface="Lucida Sans Unicode"/>
                          <a:cs typeface="Lucida Sans Unicode"/>
                        </a:defRPr>
                      </a:lvl5pPr>
                      <a:lvl6pPr marL="2286000" algn="l" defTabSz="914400" rtl="0" eaLnBrk="1" latinLnBrk="0" hangingPunct="1">
                        <a:defRPr sz="1800" kern="1200">
                          <a:solidFill>
                            <a:schemeClr val="tx1"/>
                          </a:solidFill>
                          <a:latin typeface="Arial"/>
                          <a:ea typeface="Lucida Sans Unicode"/>
                          <a:cs typeface="Lucida Sans Unicode"/>
                        </a:defRPr>
                      </a:lvl6pPr>
                      <a:lvl7pPr marL="2743200" algn="l" defTabSz="914400" rtl="0" eaLnBrk="1" latinLnBrk="0" hangingPunct="1">
                        <a:defRPr sz="1800" kern="1200">
                          <a:solidFill>
                            <a:schemeClr val="tx1"/>
                          </a:solidFill>
                          <a:latin typeface="Arial"/>
                          <a:ea typeface="Lucida Sans Unicode"/>
                          <a:cs typeface="Lucida Sans Unicode"/>
                        </a:defRPr>
                      </a:lvl7pPr>
                      <a:lvl8pPr marL="3200400" algn="l" defTabSz="914400" rtl="0" eaLnBrk="1" latinLnBrk="0" hangingPunct="1">
                        <a:defRPr sz="1800" kern="1200">
                          <a:solidFill>
                            <a:schemeClr val="tx1"/>
                          </a:solidFill>
                          <a:latin typeface="Arial"/>
                          <a:ea typeface="Lucida Sans Unicode"/>
                          <a:cs typeface="Lucida Sans Unicode"/>
                        </a:defRPr>
                      </a:lvl8pPr>
                      <a:lvl9pPr marL="3657600" algn="l" defTabSz="914400" rtl="0" eaLnBrk="1" latinLnBrk="0" hangingPunct="1">
                        <a:defRPr sz="1800" kern="1200">
                          <a:solidFill>
                            <a:schemeClr val="tx1"/>
                          </a:solidFill>
                          <a:latin typeface="Arial"/>
                          <a:ea typeface="Lucida Sans Unicode"/>
                          <a:cs typeface="Lucida Sans Unicode"/>
                        </a:defRPr>
                      </a:lvl9pPr>
                    </a:lstStyle>
                    <a:p>
                      <a:pPr marL="0" algn="ctr" defTabSz="829452" rtl="0" eaLnBrk="1" fontAlgn="b" latinLnBrk="0" hangingPunct="1"/>
                      <a:r>
                        <a:rPr lang="pt-BR" sz="1400" b="1" i="0" u="none" strike="noStrike" kern="1200" dirty="0">
                          <a:solidFill>
                            <a:srgbClr val="000000"/>
                          </a:solidFill>
                          <a:effectLst/>
                          <a:latin typeface="Arial" panose="020B0604020202020204" pitchFamily="34" charset="0"/>
                          <a:ea typeface="+mn-ea"/>
                          <a:cs typeface="+mn-cs"/>
                        </a:rPr>
                        <a:t>R$ 8 milhões</a:t>
                      </a:r>
                    </a:p>
                  </a:txBody>
                  <a:tcPr marL="9525" marR="9525" marT="9525"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gradFill>
                      <a:gsLst>
                        <a:gs pos="0">
                          <a:srgbClr val="1B587C">
                            <a:tint val="50000"/>
                            <a:satMod val="300000"/>
                          </a:srgbClr>
                        </a:gs>
                        <a:gs pos="35000">
                          <a:srgbClr val="1B587C">
                            <a:tint val="37000"/>
                            <a:satMod val="300000"/>
                          </a:srgbClr>
                        </a:gs>
                        <a:gs pos="100000">
                          <a:srgbClr val="1B587C">
                            <a:tint val="15000"/>
                            <a:satMod val="350000"/>
                          </a:srgbClr>
                        </a:gs>
                      </a:gsLst>
                      <a:lin ang="16200000" scaled="1"/>
                    </a:gradFill>
                  </a:tcPr>
                </a:tc>
                <a:tc>
                  <a:txBody>
                    <a:bodyPr/>
                    <a:lstStyle>
                      <a:lvl1pPr marL="0" algn="l" defTabSz="914400" rtl="0" eaLnBrk="1" latinLnBrk="0" hangingPunct="1">
                        <a:defRPr sz="1800" kern="1200">
                          <a:solidFill>
                            <a:schemeClr val="tx1"/>
                          </a:solidFill>
                          <a:latin typeface="Arial"/>
                          <a:ea typeface="Lucida Sans Unicode"/>
                          <a:cs typeface="Lucida Sans Unicode"/>
                        </a:defRPr>
                      </a:lvl1pPr>
                      <a:lvl2pPr marL="457200" algn="l" defTabSz="914400" rtl="0" eaLnBrk="1" latinLnBrk="0" hangingPunct="1">
                        <a:defRPr sz="1800" kern="1200">
                          <a:solidFill>
                            <a:schemeClr val="tx1"/>
                          </a:solidFill>
                          <a:latin typeface="Arial"/>
                          <a:ea typeface="Lucida Sans Unicode"/>
                          <a:cs typeface="Lucida Sans Unicode"/>
                        </a:defRPr>
                      </a:lvl2pPr>
                      <a:lvl3pPr marL="914400" algn="l" defTabSz="914400" rtl="0" eaLnBrk="1" latinLnBrk="0" hangingPunct="1">
                        <a:defRPr sz="1800" kern="1200">
                          <a:solidFill>
                            <a:schemeClr val="tx1"/>
                          </a:solidFill>
                          <a:latin typeface="Arial"/>
                          <a:ea typeface="Lucida Sans Unicode"/>
                          <a:cs typeface="Lucida Sans Unicode"/>
                        </a:defRPr>
                      </a:lvl3pPr>
                      <a:lvl4pPr marL="1371600" algn="l" defTabSz="914400" rtl="0" eaLnBrk="1" latinLnBrk="0" hangingPunct="1">
                        <a:defRPr sz="1800" kern="1200">
                          <a:solidFill>
                            <a:schemeClr val="tx1"/>
                          </a:solidFill>
                          <a:latin typeface="Arial"/>
                          <a:ea typeface="Lucida Sans Unicode"/>
                          <a:cs typeface="Lucida Sans Unicode"/>
                        </a:defRPr>
                      </a:lvl4pPr>
                      <a:lvl5pPr marL="1828800" algn="l" defTabSz="914400" rtl="0" eaLnBrk="1" latinLnBrk="0" hangingPunct="1">
                        <a:defRPr sz="1800" kern="1200">
                          <a:solidFill>
                            <a:schemeClr val="tx1"/>
                          </a:solidFill>
                          <a:latin typeface="Arial"/>
                          <a:ea typeface="Lucida Sans Unicode"/>
                          <a:cs typeface="Lucida Sans Unicode"/>
                        </a:defRPr>
                      </a:lvl5pPr>
                      <a:lvl6pPr marL="2286000" algn="l" defTabSz="914400" rtl="0" eaLnBrk="1" latinLnBrk="0" hangingPunct="1">
                        <a:defRPr sz="1800" kern="1200">
                          <a:solidFill>
                            <a:schemeClr val="tx1"/>
                          </a:solidFill>
                          <a:latin typeface="Arial"/>
                          <a:ea typeface="Lucida Sans Unicode"/>
                          <a:cs typeface="Lucida Sans Unicode"/>
                        </a:defRPr>
                      </a:lvl6pPr>
                      <a:lvl7pPr marL="2743200" algn="l" defTabSz="914400" rtl="0" eaLnBrk="1" latinLnBrk="0" hangingPunct="1">
                        <a:defRPr sz="1800" kern="1200">
                          <a:solidFill>
                            <a:schemeClr val="tx1"/>
                          </a:solidFill>
                          <a:latin typeface="Arial"/>
                          <a:ea typeface="Lucida Sans Unicode"/>
                          <a:cs typeface="Lucida Sans Unicode"/>
                        </a:defRPr>
                      </a:lvl7pPr>
                      <a:lvl8pPr marL="3200400" algn="l" defTabSz="914400" rtl="0" eaLnBrk="1" latinLnBrk="0" hangingPunct="1">
                        <a:defRPr sz="1800" kern="1200">
                          <a:solidFill>
                            <a:schemeClr val="tx1"/>
                          </a:solidFill>
                          <a:latin typeface="Arial"/>
                          <a:ea typeface="Lucida Sans Unicode"/>
                          <a:cs typeface="Lucida Sans Unicode"/>
                        </a:defRPr>
                      </a:lvl8pPr>
                      <a:lvl9pPr marL="3657600" algn="l" defTabSz="914400" rtl="0" eaLnBrk="1" latinLnBrk="0" hangingPunct="1">
                        <a:defRPr sz="1800" kern="1200">
                          <a:solidFill>
                            <a:schemeClr val="tx1"/>
                          </a:solidFill>
                          <a:latin typeface="Arial"/>
                          <a:ea typeface="Lucida Sans Unicode"/>
                          <a:cs typeface="Lucida Sans Unicode"/>
                        </a:defRPr>
                      </a:lvl9pPr>
                    </a:lstStyle>
                    <a:p>
                      <a:pPr marL="0" algn="just" defTabSz="829452" rtl="0" eaLnBrk="1" fontAlgn="ctr" latinLnBrk="0" hangingPunct="1"/>
                      <a:r>
                        <a:rPr lang="pt-BR" sz="1200" b="0" i="0" u="none" strike="noStrike" kern="1200" dirty="0">
                          <a:solidFill>
                            <a:srgbClr val="000000"/>
                          </a:solidFill>
                          <a:effectLst/>
                          <a:latin typeface="Arial" panose="020B0604020202020204" pitchFamily="34" charset="0"/>
                          <a:ea typeface="+mn-ea"/>
                          <a:cs typeface="+mn-cs"/>
                        </a:rPr>
                        <a:t>Situação encontrada em 20 órgão e 40 processos.</a:t>
                      </a:r>
                    </a:p>
                  </a:txBody>
                  <a:tcPr marL="9525" marR="9525" marT="9525"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gradFill>
                      <a:gsLst>
                        <a:gs pos="0">
                          <a:srgbClr val="1B587C">
                            <a:tint val="50000"/>
                            <a:satMod val="300000"/>
                          </a:srgbClr>
                        </a:gs>
                        <a:gs pos="35000">
                          <a:srgbClr val="1B587C">
                            <a:tint val="37000"/>
                            <a:satMod val="300000"/>
                          </a:srgbClr>
                        </a:gs>
                        <a:gs pos="100000">
                          <a:srgbClr val="1B587C">
                            <a:tint val="15000"/>
                            <a:satMod val="350000"/>
                          </a:srgbClr>
                        </a:gs>
                      </a:gsLst>
                      <a:lin ang="16200000" scaled="1"/>
                    </a:gradFill>
                  </a:tcPr>
                </a:tc>
                <a:extLst>
                  <a:ext uri="{0D108BD9-81ED-4DB2-BD59-A6C34878D82A}">
                    <a16:rowId xmlns:a16="http://schemas.microsoft.com/office/drawing/2014/main" val="3134278724"/>
                  </a:ext>
                </a:extLst>
              </a:tr>
            </a:tbl>
          </a:graphicData>
        </a:graphic>
      </p:graphicFrame>
      <p:graphicFrame>
        <p:nvGraphicFramePr>
          <p:cNvPr id="28" name="Tabela 27">
            <a:extLst/>
          </p:cNvPr>
          <p:cNvGraphicFramePr>
            <a:graphicFrameLocks noGrp="1"/>
          </p:cNvGraphicFramePr>
          <p:nvPr>
            <p:extLst/>
          </p:nvPr>
        </p:nvGraphicFramePr>
        <p:xfrm>
          <a:off x="5631290" y="6525344"/>
          <a:ext cx="4574495" cy="239649"/>
        </p:xfrm>
        <a:graphic>
          <a:graphicData uri="http://schemas.openxmlformats.org/drawingml/2006/table">
            <a:tbl>
              <a:tblPr>
                <a:effectLst>
                  <a:reflection blurRad="6350" stA="50000" endA="275" endPos="40000" dist="101600" dir="5400000" sy="-100000" algn="bl" rotWithShape="0"/>
                </a:effectLst>
              </a:tblPr>
              <a:tblGrid>
                <a:gridCol w="4574495">
                  <a:extLst>
                    <a:ext uri="{9D8B030D-6E8A-4147-A177-3AD203B41FA5}">
                      <a16:colId xmlns:a16="http://schemas.microsoft.com/office/drawing/2014/main" val="768975980"/>
                    </a:ext>
                  </a:extLst>
                </a:gridCol>
              </a:tblGrid>
              <a:tr h="239649">
                <a:tc>
                  <a:txBody>
                    <a:bodyPr/>
                    <a:lstStyle>
                      <a:lvl1pPr marL="0" algn="l" defTabSz="914400" rtl="0" eaLnBrk="1" latinLnBrk="0" hangingPunct="1">
                        <a:defRPr sz="1800" kern="1200">
                          <a:solidFill>
                            <a:schemeClr val="dk1"/>
                          </a:solidFill>
                          <a:latin typeface="Arial"/>
                          <a:ea typeface="Lucida Sans Unicode"/>
                          <a:cs typeface="Lucida Sans Unicode"/>
                        </a:defRPr>
                      </a:lvl1pPr>
                      <a:lvl2pPr marL="457200" algn="l" defTabSz="914400" rtl="0" eaLnBrk="1" latinLnBrk="0" hangingPunct="1">
                        <a:defRPr sz="1800" kern="1200">
                          <a:solidFill>
                            <a:schemeClr val="dk1"/>
                          </a:solidFill>
                          <a:latin typeface="Arial"/>
                          <a:ea typeface="Lucida Sans Unicode"/>
                          <a:cs typeface="Lucida Sans Unicode"/>
                        </a:defRPr>
                      </a:lvl2pPr>
                      <a:lvl3pPr marL="914400" algn="l" defTabSz="914400" rtl="0" eaLnBrk="1" latinLnBrk="0" hangingPunct="1">
                        <a:defRPr sz="1800" kern="1200">
                          <a:solidFill>
                            <a:schemeClr val="dk1"/>
                          </a:solidFill>
                          <a:latin typeface="Arial"/>
                          <a:ea typeface="Lucida Sans Unicode"/>
                          <a:cs typeface="Lucida Sans Unicode"/>
                        </a:defRPr>
                      </a:lvl3pPr>
                      <a:lvl4pPr marL="1371600" algn="l" defTabSz="914400" rtl="0" eaLnBrk="1" latinLnBrk="0" hangingPunct="1">
                        <a:defRPr sz="1800" kern="1200">
                          <a:solidFill>
                            <a:schemeClr val="dk1"/>
                          </a:solidFill>
                          <a:latin typeface="Arial"/>
                          <a:ea typeface="Lucida Sans Unicode"/>
                          <a:cs typeface="Lucida Sans Unicode"/>
                        </a:defRPr>
                      </a:lvl4pPr>
                      <a:lvl5pPr marL="1828800" algn="l" defTabSz="914400" rtl="0" eaLnBrk="1" latinLnBrk="0" hangingPunct="1">
                        <a:defRPr sz="1800" kern="1200">
                          <a:solidFill>
                            <a:schemeClr val="dk1"/>
                          </a:solidFill>
                          <a:latin typeface="Arial"/>
                          <a:ea typeface="Lucida Sans Unicode"/>
                          <a:cs typeface="Lucida Sans Unicode"/>
                        </a:defRPr>
                      </a:lvl5pPr>
                      <a:lvl6pPr marL="2286000" algn="l" defTabSz="914400" rtl="0" eaLnBrk="1" latinLnBrk="0" hangingPunct="1">
                        <a:defRPr sz="1800" kern="1200">
                          <a:solidFill>
                            <a:schemeClr val="dk1"/>
                          </a:solidFill>
                          <a:latin typeface="Arial"/>
                          <a:ea typeface="Lucida Sans Unicode"/>
                          <a:cs typeface="Lucida Sans Unicode"/>
                        </a:defRPr>
                      </a:lvl6pPr>
                      <a:lvl7pPr marL="2743200" algn="l" defTabSz="914400" rtl="0" eaLnBrk="1" latinLnBrk="0" hangingPunct="1">
                        <a:defRPr sz="1800" kern="1200">
                          <a:solidFill>
                            <a:schemeClr val="dk1"/>
                          </a:solidFill>
                          <a:latin typeface="Arial"/>
                          <a:ea typeface="Lucida Sans Unicode"/>
                          <a:cs typeface="Lucida Sans Unicode"/>
                        </a:defRPr>
                      </a:lvl7pPr>
                      <a:lvl8pPr marL="3200400" algn="l" defTabSz="914400" rtl="0" eaLnBrk="1" latinLnBrk="0" hangingPunct="1">
                        <a:defRPr sz="1800" kern="1200">
                          <a:solidFill>
                            <a:schemeClr val="dk1"/>
                          </a:solidFill>
                          <a:latin typeface="Arial"/>
                          <a:ea typeface="Lucida Sans Unicode"/>
                          <a:cs typeface="Lucida Sans Unicode"/>
                        </a:defRPr>
                      </a:lvl8pPr>
                      <a:lvl9pPr marL="3657600" algn="l" defTabSz="914400" rtl="0" eaLnBrk="1" latinLnBrk="0" hangingPunct="1">
                        <a:defRPr sz="1800" kern="1200">
                          <a:solidFill>
                            <a:schemeClr val="dk1"/>
                          </a:solidFill>
                          <a:latin typeface="Arial"/>
                          <a:ea typeface="Lucida Sans Unicode"/>
                          <a:cs typeface="Lucida Sans Unicode"/>
                        </a:defRPr>
                      </a:lvl9pPr>
                    </a:lstStyle>
                    <a:p>
                      <a:pPr algn="just" fontAlgn="b"/>
                      <a:r>
                        <a:rPr lang="pt-BR" sz="1050" b="1" u="none" strike="noStrike" dirty="0">
                          <a:effectLst/>
                        </a:rPr>
                        <a:t>Amostra do Estudo de Compras </a:t>
                      </a:r>
                      <a:r>
                        <a:rPr lang="pt-BR" sz="1050" b="1" u="none" strike="noStrike" dirty="0" err="1">
                          <a:effectLst/>
                        </a:rPr>
                        <a:t>ODP.</a:t>
                      </a:r>
                      <a:r>
                        <a:rPr lang="pt-BR" sz="1050" b="1" i="1" u="none" strike="noStrike" dirty="0" err="1">
                          <a:effectLst/>
                        </a:rPr>
                        <a:t>estadual</a:t>
                      </a:r>
                      <a:r>
                        <a:rPr lang="pt-BR" sz="1050" b="1" u="none" strike="noStrike" dirty="0">
                          <a:effectLst/>
                        </a:rPr>
                        <a:t> -  exercício de 2016</a:t>
                      </a:r>
                      <a:endParaRPr lang="pt-BR" sz="1050" b="1" i="0" u="none" strike="noStrike" dirty="0">
                        <a:solidFill>
                          <a:srgbClr val="000000"/>
                        </a:solidFill>
                        <a:effectLst/>
                        <a:latin typeface="Arial" panose="020B0604020202020204" pitchFamily="34" charset="0"/>
                      </a:endParaRPr>
                    </a:p>
                  </a:txBody>
                  <a:tcPr marL="9525" marR="9525" marT="9525">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noFill/>
                  </a:tcPr>
                </a:tc>
                <a:extLst>
                  <a:ext uri="{0D108BD9-81ED-4DB2-BD59-A6C34878D82A}">
                    <a16:rowId xmlns:a16="http://schemas.microsoft.com/office/drawing/2014/main" val="2276155236"/>
                  </a:ext>
                </a:extLst>
              </a:tr>
            </a:tbl>
          </a:graphicData>
        </a:graphic>
      </p:graphicFrame>
      <p:sp>
        <p:nvSpPr>
          <p:cNvPr id="29" name="TextBox 5"/>
          <p:cNvSpPr txBox="1"/>
          <p:nvPr/>
        </p:nvSpPr>
        <p:spPr>
          <a:xfrm>
            <a:off x="2105648" y="5898758"/>
            <a:ext cx="8078105" cy="338554"/>
          </a:xfrm>
          <a:prstGeom prst="rect">
            <a:avLst/>
          </a:prstGeom>
          <a:gradFill rotWithShape="1">
            <a:gsLst>
              <a:gs pos="0">
                <a:srgbClr val="1B587C">
                  <a:tint val="50000"/>
                  <a:satMod val="300000"/>
                </a:srgbClr>
              </a:gs>
              <a:gs pos="35000">
                <a:srgbClr val="1B587C">
                  <a:tint val="37000"/>
                  <a:satMod val="300000"/>
                </a:srgbClr>
              </a:gs>
              <a:gs pos="100000">
                <a:srgbClr val="1B587C">
                  <a:tint val="15000"/>
                  <a:satMod val="350000"/>
                </a:srgbClr>
              </a:gs>
            </a:gsLst>
            <a:lin ang="16200000" scaled="1"/>
          </a:gradFill>
          <a:ln w="9525" cap="flat" cmpd="sng" algn="ctr">
            <a:solidFill>
              <a:srgbClr val="1B587C">
                <a:shade val="95000"/>
                <a:satMod val="105000"/>
              </a:srgbClr>
            </a:solidFill>
            <a:prstDash val="solid"/>
          </a:ln>
          <a:effectLst>
            <a:outerShdw blurRad="40000" dist="20000" dir="5400000" rotWithShape="0">
              <a:srgbClr val="000000">
                <a:alpha val="38000"/>
              </a:srgbClr>
            </a:outerShdw>
            <a:reflection blurRad="6350" stA="52000" endA="300" endPos="35000" dir="5400000" sy="-100000" algn="bl" rotWithShape="0"/>
          </a:effectLst>
        </p:spPr>
        <p:txBody>
          <a:bodyPr wrap="square" rtlCol="0">
            <a:spAutoFit/>
          </a:bodyPr>
          <a:lstStyle/>
          <a:p>
            <a:pPr marL="414726" marR="0" lvl="1" indent="0" algn="l" defTabSz="914400" rtl="0" eaLnBrk="1" fontAlgn="base" latinLnBrk="0" hangingPunct="1">
              <a:lnSpc>
                <a:spcPct val="100000"/>
              </a:lnSpc>
              <a:spcBef>
                <a:spcPct val="20000"/>
              </a:spcBef>
              <a:spcAft>
                <a:spcPct val="0"/>
              </a:spcAft>
              <a:buClrTx/>
              <a:buSzTx/>
              <a:buFontTx/>
              <a:buNone/>
              <a:tabLst>
                <a:tab pos="444500" algn="l"/>
                <a:tab pos="893763" algn="l"/>
                <a:tab pos="1343025" algn="l"/>
                <a:tab pos="1792288" algn="l"/>
                <a:tab pos="2241550" algn="l"/>
                <a:tab pos="2690813" algn="l"/>
                <a:tab pos="3140075" algn="l"/>
                <a:tab pos="3589338" algn="l"/>
                <a:tab pos="4038600" algn="l"/>
                <a:tab pos="4487863" algn="l"/>
                <a:tab pos="4937125" algn="l"/>
                <a:tab pos="5386388" algn="l"/>
                <a:tab pos="5835650" algn="l"/>
                <a:tab pos="6284913" algn="l"/>
                <a:tab pos="6734175" algn="l"/>
                <a:tab pos="7183438" algn="l"/>
                <a:tab pos="7632700" algn="l"/>
                <a:tab pos="8081963" algn="l"/>
                <a:tab pos="8531225" algn="l"/>
                <a:tab pos="8980488" algn="l"/>
              </a:tabLst>
              <a:defRPr/>
            </a:pPr>
            <a:r>
              <a:rPr kumimoji="0" lang="pt-BR" sz="1600" b="1" i="0" u="none" strike="noStrike" kern="0" cap="none" spc="0" normalizeH="0" baseline="0" noProof="0" dirty="0">
                <a:ln>
                  <a:noFill/>
                </a:ln>
                <a:solidFill>
                  <a:prstClr val="black"/>
                </a:solidFill>
                <a:effectLst/>
                <a:uLnTx/>
                <a:uFillTx/>
                <a:latin typeface="Arial"/>
                <a:ea typeface="+mn-ea"/>
                <a:cs typeface="Lucida Sans Unicode"/>
              </a:rPr>
              <a:t>Cada </a:t>
            </a:r>
            <a:r>
              <a:rPr kumimoji="0" lang="pt-BR" sz="1600" b="1" i="0" u="none" strike="noStrike" kern="0" cap="none" spc="0" normalizeH="0" baseline="0" noProof="0" dirty="0" err="1">
                <a:ln>
                  <a:noFill/>
                </a:ln>
                <a:solidFill>
                  <a:prstClr val="black"/>
                </a:solidFill>
                <a:effectLst/>
                <a:uLnTx/>
                <a:uFillTx/>
                <a:latin typeface="Arial"/>
                <a:ea typeface="+mn-ea"/>
                <a:cs typeface="Lucida Sans Unicode"/>
              </a:rPr>
              <a:t>ODP.</a:t>
            </a:r>
            <a:r>
              <a:rPr kumimoji="0" lang="pt-BR" sz="1600" b="1" i="1" u="none" strike="noStrike" kern="0" cap="none" spc="0" normalizeH="0" baseline="0" noProof="0" dirty="0" err="1">
                <a:ln>
                  <a:noFill/>
                </a:ln>
                <a:solidFill>
                  <a:prstClr val="black"/>
                </a:solidFill>
                <a:effectLst/>
                <a:uLnTx/>
                <a:uFillTx/>
                <a:latin typeface="Arial"/>
                <a:ea typeface="+mn-ea"/>
                <a:cs typeface="Lucida Sans Unicode"/>
              </a:rPr>
              <a:t>estadual</a:t>
            </a:r>
            <a:r>
              <a:rPr kumimoji="0" lang="pt-BR" sz="1600" b="1" i="1" u="none" strike="noStrike" kern="0" cap="none" spc="0" normalizeH="0" baseline="0" noProof="0" dirty="0">
                <a:ln>
                  <a:noFill/>
                </a:ln>
                <a:solidFill>
                  <a:prstClr val="black"/>
                </a:solidFill>
                <a:effectLst/>
                <a:uLnTx/>
                <a:uFillTx/>
                <a:latin typeface="Arial"/>
                <a:ea typeface="+mn-ea"/>
                <a:cs typeface="Lucida Sans Unicode"/>
              </a:rPr>
              <a:t>, </a:t>
            </a:r>
            <a:r>
              <a:rPr kumimoji="0" lang="pt-BR" sz="1600" b="1" i="0" u="none" strike="noStrike" kern="0" cap="none" spc="0" normalizeH="0" baseline="0" noProof="0" dirty="0">
                <a:ln>
                  <a:noFill/>
                </a:ln>
                <a:solidFill>
                  <a:prstClr val="black"/>
                </a:solidFill>
                <a:effectLst/>
                <a:uLnTx/>
                <a:uFillTx/>
                <a:latin typeface="Arial"/>
                <a:ea typeface="+mn-ea"/>
                <a:cs typeface="Lucida Sans Unicode"/>
              </a:rPr>
              <a:t>aplicou um grupo de TAG de acordo com sua realidade.</a:t>
            </a:r>
            <a:endParaRPr kumimoji="0" lang="pt-BR" sz="1600" b="1" i="0" u="sng" strike="noStrike" kern="0" cap="none" spc="0" normalizeH="0" baseline="0" noProof="0" dirty="0">
              <a:ln>
                <a:noFill/>
              </a:ln>
              <a:solidFill>
                <a:prstClr val="black"/>
              </a:solidFill>
              <a:effectLst/>
              <a:uLnTx/>
              <a:uFillTx/>
              <a:latin typeface="Arial"/>
              <a:ea typeface="+mn-ea"/>
              <a:cs typeface="Lucida Sans Unicode"/>
            </a:endParaRPr>
          </a:p>
        </p:txBody>
      </p:sp>
    </p:spTree>
    <p:extLst>
      <p:ext uri="{BB962C8B-B14F-4D97-AF65-F5344CB8AC3E}">
        <p14:creationId xmlns:p14="http://schemas.microsoft.com/office/powerpoint/2010/main" val="28842910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Imagem relacionad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53474" y="2636884"/>
            <a:ext cx="4318876" cy="2880000"/>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pic>
        <p:nvPicPr>
          <p:cNvPr id="2052" name="Picture 4" descr="Resultado de imagem para médico legista"/>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57921" y="2634822"/>
            <a:ext cx="4326759" cy="2880000"/>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
        <p:nvSpPr>
          <p:cNvPr id="7" name="Título 4"/>
          <p:cNvSpPr txBox="1">
            <a:spLocks/>
          </p:cNvSpPr>
          <p:nvPr/>
        </p:nvSpPr>
        <p:spPr>
          <a:xfrm>
            <a:off x="1850596" y="969597"/>
            <a:ext cx="8405756" cy="1221592"/>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pt-BR" sz="3200" b="1" dirty="0">
                <a:solidFill>
                  <a:srgbClr val="002060"/>
                </a:solidFill>
                <a:latin typeface="+mn-lt"/>
              </a:rPr>
              <a:t>         Por que um novo referencial para a  </a:t>
            </a:r>
          </a:p>
          <a:p>
            <a:r>
              <a:rPr lang="pt-BR" sz="3200" b="1" dirty="0">
                <a:solidFill>
                  <a:srgbClr val="002060"/>
                </a:solidFill>
                <a:latin typeface="+mn-lt"/>
              </a:rPr>
              <a:t>atividade de auditoria interna governamental? </a:t>
            </a:r>
          </a:p>
        </p:txBody>
      </p:sp>
    </p:spTree>
    <p:extLst>
      <p:ext uri="{BB962C8B-B14F-4D97-AF65-F5344CB8AC3E}">
        <p14:creationId xmlns:p14="http://schemas.microsoft.com/office/powerpoint/2010/main" val="4083391392"/>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ângulo 1"/>
          <p:cNvSpPr/>
          <p:nvPr/>
        </p:nvSpPr>
        <p:spPr>
          <a:xfrm>
            <a:off x="360727" y="2274838"/>
            <a:ext cx="11282029" cy="3416320"/>
          </a:xfrm>
          <a:prstGeom prst="rect">
            <a:avLst/>
          </a:prstGeom>
        </p:spPr>
        <p:txBody>
          <a:bodyPr wrap="square">
            <a:spAutoFit/>
          </a:bodyPr>
          <a:lstStyle/>
          <a:p>
            <a:pPr marL="342900" indent="-342900">
              <a:buFont typeface="Arial" panose="020B0604020202020204" pitchFamily="34" charset="0"/>
              <a:buChar char="•"/>
            </a:pPr>
            <a:endParaRPr lang="pt-BR" sz="2400" b="1" dirty="0">
              <a:solidFill>
                <a:srgbClr val="002060"/>
              </a:solidFill>
            </a:endParaRPr>
          </a:p>
          <a:p>
            <a:pPr marL="342900" indent="-342900">
              <a:buFont typeface="Arial" panose="020B0604020202020204" pitchFamily="34" charset="0"/>
              <a:buChar char="•"/>
            </a:pPr>
            <a:r>
              <a:rPr lang="pt-BR" sz="2400" b="1" dirty="0">
                <a:solidFill>
                  <a:srgbClr val="002060"/>
                </a:solidFill>
              </a:rPr>
              <a:t>Quais servidores têm maior risco de corrupção?</a:t>
            </a:r>
          </a:p>
          <a:p>
            <a:pPr marL="800100" lvl="1" indent="-342900">
              <a:buFont typeface="Arial" panose="020B0604020202020204" pitchFamily="34" charset="0"/>
              <a:buChar char="•"/>
            </a:pPr>
            <a:r>
              <a:rPr lang="pt-BR" sz="2400" dirty="0"/>
              <a:t>MARA – Modelo de Análise de Risco na Administração Pública.</a:t>
            </a:r>
          </a:p>
          <a:p>
            <a:pPr lvl="1"/>
            <a:endParaRPr lang="pt-BR" sz="2400" dirty="0"/>
          </a:p>
          <a:p>
            <a:pPr marL="342900" indent="-342900">
              <a:buFont typeface="Arial" panose="020B0604020202020204" pitchFamily="34" charset="0"/>
              <a:buChar char="•"/>
            </a:pPr>
            <a:r>
              <a:rPr lang="pt-BR" sz="2400" b="1" dirty="0">
                <a:solidFill>
                  <a:srgbClr val="002060"/>
                </a:solidFill>
              </a:rPr>
              <a:t>Quais contratos têm maior risco de terminar em problemas?</a:t>
            </a:r>
          </a:p>
          <a:p>
            <a:pPr marL="800100" lvl="1" indent="-342900">
              <a:buFont typeface="Arial" panose="020B0604020202020204" pitchFamily="34" charset="0"/>
              <a:buChar char="•"/>
            </a:pPr>
            <a:r>
              <a:rPr lang="pt-BR" sz="2400" dirty="0"/>
              <a:t>APC – Análise Prévia de Contratos.</a:t>
            </a:r>
          </a:p>
          <a:p>
            <a:pPr lvl="1"/>
            <a:endParaRPr lang="pt-BR" sz="2400" dirty="0"/>
          </a:p>
          <a:p>
            <a:pPr marL="342900" indent="-342900">
              <a:buFont typeface="Arial" panose="020B0604020202020204" pitchFamily="34" charset="0"/>
              <a:buChar char="•"/>
            </a:pPr>
            <a:r>
              <a:rPr lang="pt-BR" sz="2400" b="1" dirty="0">
                <a:solidFill>
                  <a:srgbClr val="002060"/>
                </a:solidFill>
              </a:rPr>
              <a:t>Quais os temas mais comuns nos pedidos da LAI?</a:t>
            </a:r>
          </a:p>
          <a:p>
            <a:pPr marL="800100" lvl="1" indent="-342900">
              <a:buFont typeface="Arial" panose="020B0604020202020204" pitchFamily="34" charset="0"/>
              <a:buChar char="•"/>
            </a:pPr>
            <a:r>
              <a:rPr lang="pt-BR" sz="2400" dirty="0"/>
              <a:t>Aplicativo que minera o e-OUV e mapeia os principais temas e como se relacionam.</a:t>
            </a:r>
          </a:p>
        </p:txBody>
      </p:sp>
      <p:sp>
        <p:nvSpPr>
          <p:cNvPr id="3" name="Título 4"/>
          <p:cNvSpPr txBox="1">
            <a:spLocks/>
          </p:cNvSpPr>
          <p:nvPr/>
        </p:nvSpPr>
        <p:spPr>
          <a:xfrm>
            <a:off x="250356" y="1010093"/>
            <a:ext cx="11147746" cy="1392865"/>
          </a:xfrm>
          <a:prstGeom prst="rect">
            <a:avLst/>
          </a:prstGeom>
        </p:spPr>
        <p:txBody>
          <a:bodyPr>
            <a:normAutofit fontScale="475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pt-BR" sz="5900" b="1" dirty="0"/>
              <a:t>             Linhas de atuação da Diretoria de Pesquisas e Informações Estratégicas – (DIE)</a:t>
            </a:r>
          </a:p>
          <a:p>
            <a:pPr algn="ctr"/>
            <a:endParaRPr lang="pt-BR" sz="5100" b="1" dirty="0">
              <a:solidFill>
                <a:srgbClr val="002060"/>
              </a:solidFill>
            </a:endParaRPr>
          </a:p>
          <a:p>
            <a:pPr algn="ctr"/>
            <a:r>
              <a:rPr lang="pt-BR" sz="5900" b="1" dirty="0">
                <a:solidFill>
                  <a:srgbClr val="002060"/>
                </a:solidFill>
              </a:rPr>
              <a:t>    Ciência de Dados:</a:t>
            </a:r>
          </a:p>
        </p:txBody>
      </p:sp>
    </p:spTree>
    <p:extLst>
      <p:ext uri="{BB962C8B-B14F-4D97-AF65-F5344CB8AC3E}">
        <p14:creationId xmlns:p14="http://schemas.microsoft.com/office/powerpoint/2010/main" val="55510863"/>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ítulo 4"/>
          <p:cNvSpPr txBox="1">
            <a:spLocks/>
          </p:cNvSpPr>
          <p:nvPr/>
        </p:nvSpPr>
        <p:spPr>
          <a:xfrm>
            <a:off x="250356" y="1107320"/>
            <a:ext cx="10792518" cy="849141"/>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pt-BR" sz="4000" b="1" dirty="0">
                <a:solidFill>
                  <a:srgbClr val="002060"/>
                </a:solidFill>
              </a:rPr>
              <a:t>                          Ciência de Dados - (MARA)</a:t>
            </a:r>
          </a:p>
        </p:txBody>
      </p:sp>
      <p:pic>
        <p:nvPicPr>
          <p:cNvPr id="5" name="Imagem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97280" y="1956461"/>
            <a:ext cx="9945594" cy="4619400"/>
          </a:xfrm>
          <a:prstGeom prst="rect">
            <a:avLst/>
          </a:prstGeom>
        </p:spPr>
      </p:pic>
    </p:spTree>
    <p:extLst>
      <p:ext uri="{BB962C8B-B14F-4D97-AF65-F5344CB8AC3E}">
        <p14:creationId xmlns:p14="http://schemas.microsoft.com/office/powerpoint/2010/main" val="475380027"/>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ítulo 4"/>
          <p:cNvSpPr txBox="1">
            <a:spLocks/>
          </p:cNvSpPr>
          <p:nvPr/>
        </p:nvSpPr>
        <p:spPr>
          <a:xfrm>
            <a:off x="250356" y="1107320"/>
            <a:ext cx="9602755" cy="849141"/>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pt-BR" sz="4000" b="1" dirty="0">
                <a:solidFill>
                  <a:srgbClr val="002060"/>
                </a:solidFill>
              </a:rPr>
              <a:t>                             Ciência de Dados - (APC)</a:t>
            </a:r>
          </a:p>
        </p:txBody>
      </p:sp>
      <p:pic>
        <p:nvPicPr>
          <p:cNvPr id="5" name="Imagem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60566" y="1956461"/>
            <a:ext cx="7392545" cy="4591416"/>
          </a:xfrm>
          <a:prstGeom prst="rect">
            <a:avLst/>
          </a:prstGeom>
        </p:spPr>
      </p:pic>
    </p:spTree>
    <p:extLst>
      <p:ext uri="{BB962C8B-B14F-4D97-AF65-F5344CB8AC3E}">
        <p14:creationId xmlns:p14="http://schemas.microsoft.com/office/powerpoint/2010/main" val="511199235"/>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ítulo 4"/>
          <p:cNvSpPr txBox="1">
            <a:spLocks/>
          </p:cNvSpPr>
          <p:nvPr/>
        </p:nvSpPr>
        <p:spPr>
          <a:xfrm>
            <a:off x="250356" y="1107320"/>
            <a:ext cx="11030788" cy="849141"/>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pt-BR" sz="4000" b="1" dirty="0">
                <a:solidFill>
                  <a:srgbClr val="002060"/>
                </a:solidFill>
              </a:rPr>
              <a:t>   Ciência de Dados - (OUV)</a:t>
            </a:r>
          </a:p>
        </p:txBody>
      </p:sp>
      <p:pic>
        <p:nvPicPr>
          <p:cNvPr id="4" name="Imagem 3"/>
          <p:cNvPicPr>
            <a:picLocks noChangeAspect="1"/>
          </p:cNvPicPr>
          <p:nvPr/>
        </p:nvPicPr>
        <p:blipFill>
          <a:blip r:embed="rId2"/>
          <a:stretch>
            <a:fillRect/>
          </a:stretch>
        </p:blipFill>
        <p:spPr>
          <a:xfrm>
            <a:off x="791721" y="2111244"/>
            <a:ext cx="10615680" cy="4320000"/>
          </a:xfrm>
          <a:prstGeom prst="rect">
            <a:avLst/>
          </a:prstGeom>
        </p:spPr>
      </p:pic>
    </p:spTree>
    <p:extLst>
      <p:ext uri="{BB962C8B-B14F-4D97-AF65-F5344CB8AC3E}">
        <p14:creationId xmlns:p14="http://schemas.microsoft.com/office/powerpoint/2010/main" val="3548243283"/>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ângulo 1"/>
          <p:cNvSpPr/>
          <p:nvPr/>
        </p:nvSpPr>
        <p:spPr>
          <a:xfrm>
            <a:off x="360727" y="2274838"/>
            <a:ext cx="11282029" cy="3108543"/>
          </a:xfrm>
          <a:prstGeom prst="rect">
            <a:avLst/>
          </a:prstGeom>
        </p:spPr>
        <p:txBody>
          <a:bodyPr wrap="square">
            <a:spAutoFit/>
          </a:bodyPr>
          <a:lstStyle/>
          <a:p>
            <a:pPr marL="285750" lvl="0" indent="-285750">
              <a:buFont typeface="Arial" panose="020B0604020202020204" pitchFamily="34" charset="0"/>
              <a:buChar char="•"/>
            </a:pPr>
            <a:endParaRPr lang="pt-BR" sz="2800" dirty="0"/>
          </a:p>
          <a:p>
            <a:pPr marL="285750" lvl="0" indent="-285750">
              <a:buFont typeface="Arial" panose="020B0604020202020204" pitchFamily="34" charset="0"/>
              <a:buChar char="•"/>
            </a:pPr>
            <a:r>
              <a:rPr lang="pt-BR" sz="2800" dirty="0"/>
              <a:t>Consultas sobre pessoas politicamente expostas (</a:t>
            </a:r>
            <a:r>
              <a:rPr lang="pt-BR" sz="2800" dirty="0" err="1"/>
              <a:t>PEPs</a:t>
            </a:r>
            <a:r>
              <a:rPr lang="pt-BR" sz="2800" dirty="0"/>
              <a:t>);</a:t>
            </a:r>
          </a:p>
          <a:p>
            <a:pPr lvl="0"/>
            <a:endParaRPr lang="pt-BR" sz="2800" dirty="0"/>
          </a:p>
          <a:p>
            <a:pPr marL="285750" lvl="0" indent="-285750">
              <a:buFont typeface="Arial" panose="020B0604020202020204" pitchFamily="34" charset="0"/>
              <a:buChar char="•"/>
            </a:pPr>
            <a:r>
              <a:rPr lang="pt-BR" sz="2800" dirty="0"/>
              <a:t>Requerimentos que chegam via Lei de Acesso à Informação – (LAI);</a:t>
            </a:r>
          </a:p>
          <a:p>
            <a:pPr marL="285750" lvl="0" indent="-285750">
              <a:buFont typeface="Arial" panose="020B0604020202020204" pitchFamily="34" charset="0"/>
              <a:buChar char="•"/>
            </a:pPr>
            <a:endParaRPr lang="pt-BR" sz="2800" dirty="0"/>
          </a:p>
          <a:p>
            <a:pPr marL="285750" indent="-285750">
              <a:buFont typeface="Arial" panose="020B0604020202020204" pitchFamily="34" charset="0"/>
              <a:buChar char="•"/>
            </a:pPr>
            <a:r>
              <a:rPr lang="pt-BR" sz="2800" dirty="0"/>
              <a:t>Levantamento de informações sobre entidades específicas (pessoas, empresas e órgãos).</a:t>
            </a:r>
          </a:p>
        </p:txBody>
      </p:sp>
      <p:sp>
        <p:nvSpPr>
          <p:cNvPr id="3" name="Título 4"/>
          <p:cNvSpPr txBox="1">
            <a:spLocks/>
          </p:cNvSpPr>
          <p:nvPr/>
        </p:nvSpPr>
        <p:spPr>
          <a:xfrm>
            <a:off x="250356" y="1107320"/>
            <a:ext cx="10616118" cy="849141"/>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pt-BR" sz="4000" b="1" dirty="0">
                <a:solidFill>
                  <a:srgbClr val="002060"/>
                </a:solidFill>
              </a:rPr>
              <a:t>       Levantamentos Diversos</a:t>
            </a:r>
          </a:p>
        </p:txBody>
      </p:sp>
    </p:spTree>
    <p:extLst>
      <p:ext uri="{BB962C8B-B14F-4D97-AF65-F5344CB8AC3E}">
        <p14:creationId xmlns:p14="http://schemas.microsoft.com/office/powerpoint/2010/main" val="4110316880"/>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ítulo 4"/>
          <p:cNvSpPr txBox="1">
            <a:spLocks/>
          </p:cNvSpPr>
          <p:nvPr/>
        </p:nvSpPr>
        <p:spPr>
          <a:xfrm>
            <a:off x="250356" y="1107320"/>
            <a:ext cx="10616118" cy="849141"/>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endParaRPr lang="pt-BR" sz="4000" b="1" dirty="0">
              <a:solidFill>
                <a:srgbClr val="002060"/>
              </a:solidFill>
            </a:endParaRPr>
          </a:p>
        </p:txBody>
      </p:sp>
      <p:sp>
        <p:nvSpPr>
          <p:cNvPr id="4" name="CaixaDeTexto 3"/>
          <p:cNvSpPr txBox="1"/>
          <p:nvPr/>
        </p:nvSpPr>
        <p:spPr>
          <a:xfrm>
            <a:off x="2473526" y="1574759"/>
            <a:ext cx="7040984" cy="646331"/>
          </a:xfrm>
          <a:prstGeom prst="rect">
            <a:avLst/>
          </a:prstGeom>
          <a:noFill/>
          <a:ln>
            <a:solidFill>
              <a:srgbClr val="002060"/>
            </a:solidFill>
          </a:ln>
        </p:spPr>
        <p:txBody>
          <a:bodyPr wrap="square" rtlCol="0">
            <a:spAutoFit/>
          </a:bodyPr>
          <a:lstStyle/>
          <a:p>
            <a:pPr algn="ctr"/>
            <a:r>
              <a:rPr lang="es-ES_tradnl" sz="3600" b="1" dirty="0" err="1"/>
              <a:t>Obrigado</a:t>
            </a:r>
            <a:r>
              <a:rPr lang="es-ES_tradnl" sz="3600" b="1" dirty="0"/>
              <a:t>!</a:t>
            </a:r>
          </a:p>
        </p:txBody>
      </p:sp>
      <p:sp>
        <p:nvSpPr>
          <p:cNvPr id="5" name="CaixaDeTexto 4"/>
          <p:cNvSpPr txBox="1"/>
          <p:nvPr/>
        </p:nvSpPr>
        <p:spPr>
          <a:xfrm>
            <a:off x="4013200" y="3247314"/>
            <a:ext cx="6853274" cy="1846659"/>
          </a:xfrm>
          <a:prstGeom prst="rect">
            <a:avLst/>
          </a:prstGeom>
          <a:noFill/>
        </p:spPr>
        <p:txBody>
          <a:bodyPr wrap="square" rtlCol="0">
            <a:spAutoFit/>
          </a:bodyPr>
          <a:lstStyle/>
          <a:p>
            <a:pPr algn="just"/>
            <a:r>
              <a:rPr lang="pt-BR" sz="2400" dirty="0"/>
              <a:t>Wagner de Campos Rosário</a:t>
            </a:r>
          </a:p>
          <a:p>
            <a:pPr algn="just"/>
            <a:r>
              <a:rPr lang="pt-BR" sz="2400" dirty="0"/>
              <a:t>Ministro Substituto </a:t>
            </a:r>
          </a:p>
          <a:p>
            <a:pPr algn="just"/>
            <a:r>
              <a:rPr lang="pt-BR" sz="2400" dirty="0"/>
              <a:t>Correio Eletrônico: </a:t>
            </a:r>
            <a:r>
              <a:rPr lang="pt-BR" sz="2400" dirty="0">
                <a:hlinkClick r:id="rId2"/>
              </a:rPr>
              <a:t>cgugabin@cgu.gov.br</a:t>
            </a:r>
            <a:endParaRPr lang="pt-BR" sz="2400" dirty="0"/>
          </a:p>
          <a:p>
            <a:pPr algn="just"/>
            <a:r>
              <a:rPr lang="pt-BR" sz="2400" dirty="0"/>
              <a:t>Telefone: +55 (61) 2020-7241</a:t>
            </a:r>
          </a:p>
          <a:p>
            <a:pPr algn="just"/>
            <a:endParaRPr lang="pt-BR" dirty="0"/>
          </a:p>
        </p:txBody>
      </p:sp>
      <p:pic>
        <p:nvPicPr>
          <p:cNvPr id="6" name="Imagem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43300" y="5359400"/>
            <a:ext cx="4800600" cy="977900"/>
          </a:xfrm>
          <a:prstGeom prst="rect">
            <a:avLst/>
          </a:prstGeom>
        </p:spPr>
      </p:pic>
    </p:spTree>
    <p:extLst>
      <p:ext uri="{BB962C8B-B14F-4D97-AF65-F5344CB8AC3E}">
        <p14:creationId xmlns:p14="http://schemas.microsoft.com/office/powerpoint/2010/main" val="259374486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4"/>
          <p:cNvSpPr txBox="1">
            <a:spLocks/>
          </p:cNvSpPr>
          <p:nvPr/>
        </p:nvSpPr>
        <p:spPr>
          <a:xfrm>
            <a:off x="3321759" y="921307"/>
            <a:ext cx="5327482" cy="560959"/>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pt-BR" sz="3200" b="1" dirty="0">
                <a:solidFill>
                  <a:srgbClr val="002060"/>
                </a:solidFill>
                <a:latin typeface="+mn-lt"/>
              </a:rPr>
              <a:t>Evolução da Auditoria Interna</a:t>
            </a:r>
          </a:p>
        </p:txBody>
      </p:sp>
      <p:graphicFrame>
        <p:nvGraphicFramePr>
          <p:cNvPr id="5" name="Tabela 4"/>
          <p:cNvGraphicFramePr>
            <a:graphicFrameLocks noGrp="1"/>
          </p:cNvGraphicFramePr>
          <p:nvPr>
            <p:extLst>
              <p:ext uri="{D42A27DB-BD31-4B8C-83A1-F6EECF244321}">
                <p14:modId xmlns:p14="http://schemas.microsoft.com/office/powerpoint/2010/main" val="2289206066"/>
              </p:ext>
            </p:extLst>
          </p:nvPr>
        </p:nvGraphicFramePr>
        <p:xfrm>
          <a:off x="1560444" y="1679714"/>
          <a:ext cx="8850112" cy="4463691"/>
        </p:xfrm>
        <a:graphic>
          <a:graphicData uri="http://schemas.openxmlformats.org/drawingml/2006/table">
            <a:tbl>
              <a:tblPr firstRow="1" bandRow="1"/>
              <a:tblGrid>
                <a:gridCol w="1139207">
                  <a:extLst>
                    <a:ext uri="{9D8B030D-6E8A-4147-A177-3AD203B41FA5}">
                      <a16:colId xmlns:a16="http://schemas.microsoft.com/office/drawing/2014/main" val="46503531"/>
                    </a:ext>
                  </a:extLst>
                </a:gridCol>
                <a:gridCol w="1859850">
                  <a:extLst>
                    <a:ext uri="{9D8B030D-6E8A-4147-A177-3AD203B41FA5}">
                      <a16:colId xmlns:a16="http://schemas.microsoft.com/office/drawing/2014/main" val="2371281379"/>
                    </a:ext>
                  </a:extLst>
                </a:gridCol>
                <a:gridCol w="1859850">
                  <a:extLst>
                    <a:ext uri="{9D8B030D-6E8A-4147-A177-3AD203B41FA5}">
                      <a16:colId xmlns:a16="http://schemas.microsoft.com/office/drawing/2014/main" val="2515279669"/>
                    </a:ext>
                  </a:extLst>
                </a:gridCol>
                <a:gridCol w="1859850">
                  <a:extLst>
                    <a:ext uri="{9D8B030D-6E8A-4147-A177-3AD203B41FA5}">
                      <a16:colId xmlns:a16="http://schemas.microsoft.com/office/drawing/2014/main" val="19848841"/>
                    </a:ext>
                  </a:extLst>
                </a:gridCol>
                <a:gridCol w="2131355">
                  <a:extLst>
                    <a:ext uri="{9D8B030D-6E8A-4147-A177-3AD203B41FA5}">
                      <a16:colId xmlns:a16="http://schemas.microsoft.com/office/drawing/2014/main" val="1867321315"/>
                    </a:ext>
                  </a:extLst>
                </a:gridCol>
              </a:tblGrid>
              <a:tr h="507343">
                <a:tc>
                  <a:txBody>
                    <a:bodyPr/>
                    <a:lstStyle>
                      <a:lvl1pPr marL="0" algn="l" defTabSz="457200" rtl="0" eaLnBrk="1" latinLnBrk="0" hangingPunct="1">
                        <a:defRPr sz="1800" b="1" kern="1200">
                          <a:solidFill>
                            <a:schemeClr val="dk1"/>
                          </a:solidFill>
                          <a:latin typeface="Calibri" panose="020F0502020204030204"/>
                        </a:defRPr>
                      </a:lvl1pPr>
                      <a:lvl2pPr marL="457200" algn="l" defTabSz="457200" rtl="0" eaLnBrk="1" latinLnBrk="0" hangingPunct="1">
                        <a:defRPr sz="1800" b="1" kern="1200">
                          <a:solidFill>
                            <a:schemeClr val="dk1"/>
                          </a:solidFill>
                          <a:latin typeface="Calibri" panose="020F0502020204030204"/>
                        </a:defRPr>
                      </a:lvl2pPr>
                      <a:lvl3pPr marL="914400" algn="l" defTabSz="457200" rtl="0" eaLnBrk="1" latinLnBrk="0" hangingPunct="1">
                        <a:defRPr sz="1800" b="1" kern="1200">
                          <a:solidFill>
                            <a:schemeClr val="dk1"/>
                          </a:solidFill>
                          <a:latin typeface="Calibri" panose="020F0502020204030204"/>
                        </a:defRPr>
                      </a:lvl3pPr>
                      <a:lvl4pPr marL="1371600" algn="l" defTabSz="457200" rtl="0" eaLnBrk="1" latinLnBrk="0" hangingPunct="1">
                        <a:defRPr sz="1800" b="1" kern="1200">
                          <a:solidFill>
                            <a:schemeClr val="dk1"/>
                          </a:solidFill>
                          <a:latin typeface="Calibri" panose="020F0502020204030204"/>
                        </a:defRPr>
                      </a:lvl4pPr>
                      <a:lvl5pPr marL="1828800" algn="l" defTabSz="457200" rtl="0" eaLnBrk="1" latinLnBrk="0" hangingPunct="1">
                        <a:defRPr sz="1800" b="1" kern="1200">
                          <a:solidFill>
                            <a:schemeClr val="dk1"/>
                          </a:solidFill>
                          <a:latin typeface="Calibri" panose="020F0502020204030204"/>
                        </a:defRPr>
                      </a:lvl5pPr>
                      <a:lvl6pPr marL="2286000" algn="l" defTabSz="457200" rtl="0" eaLnBrk="1" latinLnBrk="0" hangingPunct="1">
                        <a:defRPr sz="1800" b="1" kern="1200">
                          <a:solidFill>
                            <a:schemeClr val="dk1"/>
                          </a:solidFill>
                          <a:latin typeface="Calibri" panose="020F0502020204030204"/>
                        </a:defRPr>
                      </a:lvl6pPr>
                      <a:lvl7pPr marL="2743200" algn="l" defTabSz="457200" rtl="0" eaLnBrk="1" latinLnBrk="0" hangingPunct="1">
                        <a:defRPr sz="1800" b="1" kern="1200">
                          <a:solidFill>
                            <a:schemeClr val="dk1"/>
                          </a:solidFill>
                          <a:latin typeface="Calibri" panose="020F0502020204030204"/>
                        </a:defRPr>
                      </a:lvl7pPr>
                      <a:lvl8pPr marL="3200400" algn="l" defTabSz="457200" rtl="0" eaLnBrk="1" latinLnBrk="0" hangingPunct="1">
                        <a:defRPr sz="1800" b="1" kern="1200">
                          <a:solidFill>
                            <a:schemeClr val="dk1"/>
                          </a:solidFill>
                          <a:latin typeface="Calibri" panose="020F0502020204030204"/>
                        </a:defRPr>
                      </a:lvl8pPr>
                      <a:lvl9pPr marL="3657600" algn="l" defTabSz="457200" rtl="0" eaLnBrk="1" latinLnBrk="0" hangingPunct="1">
                        <a:defRPr sz="1800" b="1" kern="1200">
                          <a:solidFill>
                            <a:schemeClr val="dk1"/>
                          </a:solidFill>
                          <a:latin typeface="Calibri" panose="020F0502020204030204"/>
                        </a:defRPr>
                      </a:lvl9pPr>
                    </a:lstStyle>
                    <a:p>
                      <a:pPr algn="l" fontAlgn="b"/>
                      <a:r>
                        <a:rPr lang="pt-BR" sz="1200" u="none" strike="noStrike" dirty="0">
                          <a:effectLst/>
                        </a:rPr>
                        <a:t> </a:t>
                      </a:r>
                      <a:endParaRPr lang="pt-BR" sz="1200" b="0" i="0" u="none" strike="noStrike" dirty="0">
                        <a:solidFill>
                          <a:srgbClr val="000000"/>
                        </a:solidFill>
                        <a:effectLst/>
                        <a:latin typeface="Calibri" panose="020F0502020204030204" pitchFamily="34" charset="0"/>
                      </a:endParaRPr>
                    </a:p>
                  </a:txBody>
                  <a:tcPr marL="7144" marR="7144" marT="7144" marB="0" anchor="b">
                    <a:lnL w="12700" cmpd="sng">
                      <a:solidFill>
                        <a:srgbClr val="5B9BD5"/>
                      </a:solidFill>
                    </a:lnL>
                    <a:lnR w="12700" cmpd="sng">
                      <a:solidFill>
                        <a:srgbClr val="5B9BD5"/>
                      </a:solidFill>
                    </a:lnR>
                    <a:lnT w="12700" cmpd="sng">
                      <a:solidFill>
                        <a:srgbClr val="5B9BD5"/>
                      </a:solidFill>
                    </a:lnT>
                    <a:lnB w="12700" cmpd="sng">
                      <a:solidFill>
                        <a:srgbClr val="5B9BD5"/>
                      </a:solidFill>
                    </a:lnB>
                    <a:lnTlToBr w="12700" cmpd="sng">
                      <a:noFill/>
                      <a:prstDash val="solid"/>
                    </a:lnTlToBr>
                    <a:lnBlToTr w="12700" cmpd="sng">
                      <a:noFill/>
                      <a:prstDash val="solid"/>
                    </a:lnBlToTr>
                    <a:solidFill>
                      <a:schemeClr val="accent1">
                        <a:lumMod val="60000"/>
                        <a:lumOff val="40000"/>
                      </a:schemeClr>
                    </a:solidFill>
                  </a:tcPr>
                </a:tc>
                <a:tc>
                  <a:txBody>
                    <a:bodyPr/>
                    <a:lstStyle>
                      <a:lvl1pPr marL="0" algn="l" defTabSz="457200" rtl="0" eaLnBrk="1" latinLnBrk="0" hangingPunct="1">
                        <a:defRPr sz="1800" b="1" kern="1200">
                          <a:solidFill>
                            <a:schemeClr val="dk1"/>
                          </a:solidFill>
                          <a:latin typeface="Calibri" panose="020F0502020204030204"/>
                        </a:defRPr>
                      </a:lvl1pPr>
                      <a:lvl2pPr marL="457200" algn="l" defTabSz="457200" rtl="0" eaLnBrk="1" latinLnBrk="0" hangingPunct="1">
                        <a:defRPr sz="1800" b="1" kern="1200">
                          <a:solidFill>
                            <a:schemeClr val="dk1"/>
                          </a:solidFill>
                          <a:latin typeface="Calibri" panose="020F0502020204030204"/>
                        </a:defRPr>
                      </a:lvl2pPr>
                      <a:lvl3pPr marL="914400" algn="l" defTabSz="457200" rtl="0" eaLnBrk="1" latinLnBrk="0" hangingPunct="1">
                        <a:defRPr sz="1800" b="1" kern="1200">
                          <a:solidFill>
                            <a:schemeClr val="dk1"/>
                          </a:solidFill>
                          <a:latin typeface="Calibri" panose="020F0502020204030204"/>
                        </a:defRPr>
                      </a:lvl3pPr>
                      <a:lvl4pPr marL="1371600" algn="l" defTabSz="457200" rtl="0" eaLnBrk="1" latinLnBrk="0" hangingPunct="1">
                        <a:defRPr sz="1800" b="1" kern="1200">
                          <a:solidFill>
                            <a:schemeClr val="dk1"/>
                          </a:solidFill>
                          <a:latin typeface="Calibri" panose="020F0502020204030204"/>
                        </a:defRPr>
                      </a:lvl4pPr>
                      <a:lvl5pPr marL="1828800" algn="l" defTabSz="457200" rtl="0" eaLnBrk="1" latinLnBrk="0" hangingPunct="1">
                        <a:defRPr sz="1800" b="1" kern="1200">
                          <a:solidFill>
                            <a:schemeClr val="dk1"/>
                          </a:solidFill>
                          <a:latin typeface="Calibri" panose="020F0502020204030204"/>
                        </a:defRPr>
                      </a:lvl5pPr>
                      <a:lvl6pPr marL="2286000" algn="l" defTabSz="457200" rtl="0" eaLnBrk="1" latinLnBrk="0" hangingPunct="1">
                        <a:defRPr sz="1800" b="1" kern="1200">
                          <a:solidFill>
                            <a:schemeClr val="dk1"/>
                          </a:solidFill>
                          <a:latin typeface="Calibri" panose="020F0502020204030204"/>
                        </a:defRPr>
                      </a:lvl6pPr>
                      <a:lvl7pPr marL="2743200" algn="l" defTabSz="457200" rtl="0" eaLnBrk="1" latinLnBrk="0" hangingPunct="1">
                        <a:defRPr sz="1800" b="1" kern="1200">
                          <a:solidFill>
                            <a:schemeClr val="dk1"/>
                          </a:solidFill>
                          <a:latin typeface="Calibri" panose="020F0502020204030204"/>
                        </a:defRPr>
                      </a:lvl7pPr>
                      <a:lvl8pPr marL="3200400" algn="l" defTabSz="457200" rtl="0" eaLnBrk="1" latinLnBrk="0" hangingPunct="1">
                        <a:defRPr sz="1800" b="1" kern="1200">
                          <a:solidFill>
                            <a:schemeClr val="dk1"/>
                          </a:solidFill>
                          <a:latin typeface="Calibri" panose="020F0502020204030204"/>
                        </a:defRPr>
                      </a:lvl8pPr>
                      <a:lvl9pPr marL="3657600" algn="l" defTabSz="457200" rtl="0" eaLnBrk="1" latinLnBrk="0" hangingPunct="1">
                        <a:defRPr sz="1800" b="1" kern="1200">
                          <a:solidFill>
                            <a:schemeClr val="dk1"/>
                          </a:solidFill>
                          <a:latin typeface="Calibri" panose="020F0502020204030204"/>
                        </a:defRPr>
                      </a:lvl9pPr>
                    </a:lstStyle>
                    <a:p>
                      <a:pPr algn="ctr" fontAlgn="b"/>
                      <a:r>
                        <a:rPr lang="pt-BR" sz="1500" u="none" strike="noStrike" dirty="0">
                          <a:effectLst/>
                        </a:rPr>
                        <a:t>Foco no Controle </a:t>
                      </a:r>
                      <a:endParaRPr lang="pt-BR" sz="1500" b="1" i="0" u="none" strike="noStrike" dirty="0">
                        <a:solidFill>
                          <a:srgbClr val="000000"/>
                        </a:solidFill>
                        <a:effectLst/>
                        <a:latin typeface="Calibri" panose="020F0502020204030204" pitchFamily="34" charset="0"/>
                      </a:endParaRPr>
                    </a:p>
                  </a:txBody>
                  <a:tcPr marL="7144" marR="7144" marT="7144" marB="0" anchor="ctr">
                    <a:lnL w="12700" cmpd="sng">
                      <a:solidFill>
                        <a:srgbClr val="5B9BD5"/>
                      </a:solidFill>
                    </a:lnL>
                    <a:lnR w="12700" cmpd="sng">
                      <a:solidFill>
                        <a:srgbClr val="5B9BD5"/>
                      </a:solidFill>
                    </a:lnR>
                    <a:lnT w="12700" cmpd="sng">
                      <a:solidFill>
                        <a:srgbClr val="5B9BD5"/>
                      </a:solidFill>
                    </a:lnT>
                    <a:lnB w="12700" cmpd="sng">
                      <a:solidFill>
                        <a:srgbClr val="5B9BD5"/>
                      </a:solidFill>
                    </a:lnB>
                    <a:lnTlToBr w="12700" cmpd="sng">
                      <a:noFill/>
                      <a:prstDash val="solid"/>
                    </a:lnTlToBr>
                    <a:lnBlToTr w="12700" cmpd="sng">
                      <a:noFill/>
                      <a:prstDash val="solid"/>
                    </a:lnBlToTr>
                    <a:solidFill>
                      <a:schemeClr val="accent1">
                        <a:lumMod val="60000"/>
                        <a:lumOff val="40000"/>
                      </a:schemeClr>
                    </a:solidFill>
                  </a:tcPr>
                </a:tc>
                <a:tc>
                  <a:txBody>
                    <a:bodyPr/>
                    <a:lstStyle>
                      <a:lvl1pPr marL="0" algn="l" defTabSz="457200" rtl="0" eaLnBrk="1" latinLnBrk="0" hangingPunct="1">
                        <a:defRPr sz="1800" b="1" kern="1200">
                          <a:solidFill>
                            <a:schemeClr val="dk1"/>
                          </a:solidFill>
                          <a:latin typeface="Calibri" panose="020F0502020204030204"/>
                        </a:defRPr>
                      </a:lvl1pPr>
                      <a:lvl2pPr marL="457200" algn="l" defTabSz="457200" rtl="0" eaLnBrk="1" latinLnBrk="0" hangingPunct="1">
                        <a:defRPr sz="1800" b="1" kern="1200">
                          <a:solidFill>
                            <a:schemeClr val="dk1"/>
                          </a:solidFill>
                          <a:latin typeface="Calibri" panose="020F0502020204030204"/>
                        </a:defRPr>
                      </a:lvl2pPr>
                      <a:lvl3pPr marL="914400" algn="l" defTabSz="457200" rtl="0" eaLnBrk="1" latinLnBrk="0" hangingPunct="1">
                        <a:defRPr sz="1800" b="1" kern="1200">
                          <a:solidFill>
                            <a:schemeClr val="dk1"/>
                          </a:solidFill>
                          <a:latin typeface="Calibri" panose="020F0502020204030204"/>
                        </a:defRPr>
                      </a:lvl3pPr>
                      <a:lvl4pPr marL="1371600" algn="l" defTabSz="457200" rtl="0" eaLnBrk="1" latinLnBrk="0" hangingPunct="1">
                        <a:defRPr sz="1800" b="1" kern="1200">
                          <a:solidFill>
                            <a:schemeClr val="dk1"/>
                          </a:solidFill>
                          <a:latin typeface="Calibri" panose="020F0502020204030204"/>
                        </a:defRPr>
                      </a:lvl4pPr>
                      <a:lvl5pPr marL="1828800" algn="l" defTabSz="457200" rtl="0" eaLnBrk="1" latinLnBrk="0" hangingPunct="1">
                        <a:defRPr sz="1800" b="1" kern="1200">
                          <a:solidFill>
                            <a:schemeClr val="dk1"/>
                          </a:solidFill>
                          <a:latin typeface="Calibri" panose="020F0502020204030204"/>
                        </a:defRPr>
                      </a:lvl5pPr>
                      <a:lvl6pPr marL="2286000" algn="l" defTabSz="457200" rtl="0" eaLnBrk="1" latinLnBrk="0" hangingPunct="1">
                        <a:defRPr sz="1800" b="1" kern="1200">
                          <a:solidFill>
                            <a:schemeClr val="dk1"/>
                          </a:solidFill>
                          <a:latin typeface="Calibri" panose="020F0502020204030204"/>
                        </a:defRPr>
                      </a:lvl6pPr>
                      <a:lvl7pPr marL="2743200" algn="l" defTabSz="457200" rtl="0" eaLnBrk="1" latinLnBrk="0" hangingPunct="1">
                        <a:defRPr sz="1800" b="1" kern="1200">
                          <a:solidFill>
                            <a:schemeClr val="dk1"/>
                          </a:solidFill>
                          <a:latin typeface="Calibri" panose="020F0502020204030204"/>
                        </a:defRPr>
                      </a:lvl7pPr>
                      <a:lvl8pPr marL="3200400" algn="l" defTabSz="457200" rtl="0" eaLnBrk="1" latinLnBrk="0" hangingPunct="1">
                        <a:defRPr sz="1800" b="1" kern="1200">
                          <a:solidFill>
                            <a:schemeClr val="dk1"/>
                          </a:solidFill>
                          <a:latin typeface="Calibri" panose="020F0502020204030204"/>
                        </a:defRPr>
                      </a:lvl8pPr>
                      <a:lvl9pPr marL="3657600" algn="l" defTabSz="457200" rtl="0" eaLnBrk="1" latinLnBrk="0" hangingPunct="1">
                        <a:defRPr sz="1800" b="1" kern="1200">
                          <a:solidFill>
                            <a:schemeClr val="dk1"/>
                          </a:solidFill>
                          <a:latin typeface="Calibri" panose="020F0502020204030204"/>
                        </a:defRPr>
                      </a:lvl9pPr>
                    </a:lstStyle>
                    <a:p>
                      <a:pPr algn="ctr" fontAlgn="b"/>
                      <a:r>
                        <a:rPr lang="pt-BR" sz="1500" u="none" strike="noStrike" dirty="0">
                          <a:effectLst/>
                        </a:rPr>
                        <a:t>Foco no Processo </a:t>
                      </a:r>
                      <a:endParaRPr lang="pt-BR" sz="1500" b="1" i="0" u="none" strike="noStrike" dirty="0">
                        <a:solidFill>
                          <a:srgbClr val="000000"/>
                        </a:solidFill>
                        <a:effectLst/>
                        <a:latin typeface="Calibri" panose="020F0502020204030204" pitchFamily="34" charset="0"/>
                      </a:endParaRPr>
                    </a:p>
                  </a:txBody>
                  <a:tcPr marL="7144" marR="7144" marT="7144" marB="0" anchor="ctr">
                    <a:lnL w="12700" cmpd="sng">
                      <a:solidFill>
                        <a:srgbClr val="5B9BD5"/>
                      </a:solidFill>
                    </a:lnL>
                    <a:lnR w="12700" cmpd="sng">
                      <a:solidFill>
                        <a:srgbClr val="5B9BD5"/>
                      </a:solidFill>
                    </a:lnR>
                    <a:lnT w="12700" cmpd="sng">
                      <a:solidFill>
                        <a:srgbClr val="5B9BD5"/>
                      </a:solidFill>
                    </a:lnT>
                    <a:lnB w="12700" cmpd="sng">
                      <a:solidFill>
                        <a:srgbClr val="5B9BD5"/>
                      </a:solidFill>
                    </a:lnB>
                    <a:lnTlToBr w="12700" cmpd="sng">
                      <a:noFill/>
                      <a:prstDash val="solid"/>
                    </a:lnTlToBr>
                    <a:lnBlToTr w="12700" cmpd="sng">
                      <a:noFill/>
                      <a:prstDash val="solid"/>
                    </a:lnBlToTr>
                    <a:solidFill>
                      <a:schemeClr val="accent1">
                        <a:lumMod val="60000"/>
                        <a:lumOff val="40000"/>
                      </a:schemeClr>
                    </a:solidFill>
                  </a:tcPr>
                </a:tc>
                <a:tc>
                  <a:txBody>
                    <a:bodyPr/>
                    <a:lstStyle>
                      <a:lvl1pPr marL="0" algn="l" defTabSz="457200" rtl="0" eaLnBrk="1" latinLnBrk="0" hangingPunct="1">
                        <a:defRPr sz="1800" b="1" kern="1200">
                          <a:solidFill>
                            <a:schemeClr val="dk1"/>
                          </a:solidFill>
                          <a:latin typeface="Calibri" panose="020F0502020204030204"/>
                        </a:defRPr>
                      </a:lvl1pPr>
                      <a:lvl2pPr marL="457200" algn="l" defTabSz="457200" rtl="0" eaLnBrk="1" latinLnBrk="0" hangingPunct="1">
                        <a:defRPr sz="1800" b="1" kern="1200">
                          <a:solidFill>
                            <a:schemeClr val="dk1"/>
                          </a:solidFill>
                          <a:latin typeface="Calibri" panose="020F0502020204030204"/>
                        </a:defRPr>
                      </a:lvl2pPr>
                      <a:lvl3pPr marL="914400" algn="l" defTabSz="457200" rtl="0" eaLnBrk="1" latinLnBrk="0" hangingPunct="1">
                        <a:defRPr sz="1800" b="1" kern="1200">
                          <a:solidFill>
                            <a:schemeClr val="dk1"/>
                          </a:solidFill>
                          <a:latin typeface="Calibri" panose="020F0502020204030204"/>
                        </a:defRPr>
                      </a:lvl3pPr>
                      <a:lvl4pPr marL="1371600" algn="l" defTabSz="457200" rtl="0" eaLnBrk="1" latinLnBrk="0" hangingPunct="1">
                        <a:defRPr sz="1800" b="1" kern="1200">
                          <a:solidFill>
                            <a:schemeClr val="dk1"/>
                          </a:solidFill>
                          <a:latin typeface="Calibri" panose="020F0502020204030204"/>
                        </a:defRPr>
                      </a:lvl4pPr>
                      <a:lvl5pPr marL="1828800" algn="l" defTabSz="457200" rtl="0" eaLnBrk="1" latinLnBrk="0" hangingPunct="1">
                        <a:defRPr sz="1800" b="1" kern="1200">
                          <a:solidFill>
                            <a:schemeClr val="dk1"/>
                          </a:solidFill>
                          <a:latin typeface="Calibri" panose="020F0502020204030204"/>
                        </a:defRPr>
                      </a:lvl5pPr>
                      <a:lvl6pPr marL="2286000" algn="l" defTabSz="457200" rtl="0" eaLnBrk="1" latinLnBrk="0" hangingPunct="1">
                        <a:defRPr sz="1800" b="1" kern="1200">
                          <a:solidFill>
                            <a:schemeClr val="dk1"/>
                          </a:solidFill>
                          <a:latin typeface="Calibri" panose="020F0502020204030204"/>
                        </a:defRPr>
                      </a:lvl6pPr>
                      <a:lvl7pPr marL="2743200" algn="l" defTabSz="457200" rtl="0" eaLnBrk="1" latinLnBrk="0" hangingPunct="1">
                        <a:defRPr sz="1800" b="1" kern="1200">
                          <a:solidFill>
                            <a:schemeClr val="dk1"/>
                          </a:solidFill>
                          <a:latin typeface="Calibri" panose="020F0502020204030204"/>
                        </a:defRPr>
                      </a:lvl7pPr>
                      <a:lvl8pPr marL="3200400" algn="l" defTabSz="457200" rtl="0" eaLnBrk="1" latinLnBrk="0" hangingPunct="1">
                        <a:defRPr sz="1800" b="1" kern="1200">
                          <a:solidFill>
                            <a:schemeClr val="dk1"/>
                          </a:solidFill>
                          <a:latin typeface="Calibri" panose="020F0502020204030204"/>
                        </a:defRPr>
                      </a:lvl8pPr>
                      <a:lvl9pPr marL="3657600" algn="l" defTabSz="457200" rtl="0" eaLnBrk="1" latinLnBrk="0" hangingPunct="1">
                        <a:defRPr sz="1800" b="1" kern="1200">
                          <a:solidFill>
                            <a:schemeClr val="dk1"/>
                          </a:solidFill>
                          <a:latin typeface="Calibri" panose="020F0502020204030204"/>
                        </a:defRPr>
                      </a:lvl9pPr>
                    </a:lstStyle>
                    <a:p>
                      <a:pPr algn="ctr" fontAlgn="b"/>
                      <a:r>
                        <a:rPr lang="pt-BR" sz="1500" u="none" strike="noStrike" dirty="0">
                          <a:effectLst/>
                        </a:rPr>
                        <a:t>Foco no Risco </a:t>
                      </a:r>
                      <a:endParaRPr lang="pt-BR" sz="1500" b="1" i="0" u="none" strike="noStrike" dirty="0">
                        <a:solidFill>
                          <a:srgbClr val="000000"/>
                        </a:solidFill>
                        <a:effectLst/>
                        <a:latin typeface="Calibri" panose="020F0502020204030204" pitchFamily="34" charset="0"/>
                      </a:endParaRPr>
                    </a:p>
                  </a:txBody>
                  <a:tcPr marL="7144" marR="7144" marT="7144" marB="0" anchor="ctr">
                    <a:lnL w="12700" cmpd="sng">
                      <a:solidFill>
                        <a:srgbClr val="5B9BD5"/>
                      </a:solidFill>
                    </a:lnL>
                    <a:lnR w="12700" cmpd="sng">
                      <a:solidFill>
                        <a:srgbClr val="5B9BD5"/>
                      </a:solidFill>
                    </a:lnR>
                    <a:lnT w="12700" cmpd="sng">
                      <a:solidFill>
                        <a:srgbClr val="5B9BD5"/>
                      </a:solidFill>
                    </a:lnT>
                    <a:lnB w="12700" cmpd="sng">
                      <a:solidFill>
                        <a:srgbClr val="5B9BD5"/>
                      </a:solidFill>
                    </a:lnB>
                    <a:lnTlToBr w="12700" cmpd="sng">
                      <a:noFill/>
                      <a:prstDash val="solid"/>
                    </a:lnTlToBr>
                    <a:lnBlToTr w="12700" cmpd="sng">
                      <a:noFill/>
                      <a:prstDash val="solid"/>
                    </a:lnBlToTr>
                    <a:solidFill>
                      <a:schemeClr val="accent1">
                        <a:lumMod val="60000"/>
                        <a:lumOff val="40000"/>
                      </a:schemeClr>
                    </a:solidFill>
                  </a:tcPr>
                </a:tc>
                <a:tc>
                  <a:txBody>
                    <a:bodyPr/>
                    <a:lstStyle>
                      <a:lvl1pPr marL="0" algn="l" defTabSz="457200" rtl="0" eaLnBrk="1" latinLnBrk="0" hangingPunct="1">
                        <a:defRPr sz="1800" b="1" kern="1200">
                          <a:solidFill>
                            <a:schemeClr val="dk1"/>
                          </a:solidFill>
                          <a:latin typeface="Calibri" panose="020F0502020204030204"/>
                        </a:defRPr>
                      </a:lvl1pPr>
                      <a:lvl2pPr marL="457200" algn="l" defTabSz="457200" rtl="0" eaLnBrk="1" latinLnBrk="0" hangingPunct="1">
                        <a:defRPr sz="1800" b="1" kern="1200">
                          <a:solidFill>
                            <a:schemeClr val="dk1"/>
                          </a:solidFill>
                          <a:latin typeface="Calibri" panose="020F0502020204030204"/>
                        </a:defRPr>
                      </a:lvl2pPr>
                      <a:lvl3pPr marL="914400" algn="l" defTabSz="457200" rtl="0" eaLnBrk="1" latinLnBrk="0" hangingPunct="1">
                        <a:defRPr sz="1800" b="1" kern="1200">
                          <a:solidFill>
                            <a:schemeClr val="dk1"/>
                          </a:solidFill>
                          <a:latin typeface="Calibri" panose="020F0502020204030204"/>
                        </a:defRPr>
                      </a:lvl3pPr>
                      <a:lvl4pPr marL="1371600" algn="l" defTabSz="457200" rtl="0" eaLnBrk="1" latinLnBrk="0" hangingPunct="1">
                        <a:defRPr sz="1800" b="1" kern="1200">
                          <a:solidFill>
                            <a:schemeClr val="dk1"/>
                          </a:solidFill>
                          <a:latin typeface="Calibri" panose="020F0502020204030204"/>
                        </a:defRPr>
                      </a:lvl4pPr>
                      <a:lvl5pPr marL="1828800" algn="l" defTabSz="457200" rtl="0" eaLnBrk="1" latinLnBrk="0" hangingPunct="1">
                        <a:defRPr sz="1800" b="1" kern="1200">
                          <a:solidFill>
                            <a:schemeClr val="dk1"/>
                          </a:solidFill>
                          <a:latin typeface="Calibri" panose="020F0502020204030204"/>
                        </a:defRPr>
                      </a:lvl5pPr>
                      <a:lvl6pPr marL="2286000" algn="l" defTabSz="457200" rtl="0" eaLnBrk="1" latinLnBrk="0" hangingPunct="1">
                        <a:defRPr sz="1800" b="1" kern="1200">
                          <a:solidFill>
                            <a:schemeClr val="dk1"/>
                          </a:solidFill>
                          <a:latin typeface="Calibri" panose="020F0502020204030204"/>
                        </a:defRPr>
                      </a:lvl6pPr>
                      <a:lvl7pPr marL="2743200" algn="l" defTabSz="457200" rtl="0" eaLnBrk="1" latinLnBrk="0" hangingPunct="1">
                        <a:defRPr sz="1800" b="1" kern="1200">
                          <a:solidFill>
                            <a:schemeClr val="dk1"/>
                          </a:solidFill>
                          <a:latin typeface="Calibri" panose="020F0502020204030204"/>
                        </a:defRPr>
                      </a:lvl7pPr>
                      <a:lvl8pPr marL="3200400" algn="l" defTabSz="457200" rtl="0" eaLnBrk="1" latinLnBrk="0" hangingPunct="1">
                        <a:defRPr sz="1800" b="1" kern="1200">
                          <a:solidFill>
                            <a:schemeClr val="dk1"/>
                          </a:solidFill>
                          <a:latin typeface="Calibri" panose="020F0502020204030204"/>
                        </a:defRPr>
                      </a:lvl8pPr>
                      <a:lvl9pPr marL="3657600" algn="l" defTabSz="457200" rtl="0" eaLnBrk="1" latinLnBrk="0" hangingPunct="1">
                        <a:defRPr sz="1800" b="1" kern="1200">
                          <a:solidFill>
                            <a:schemeClr val="dk1"/>
                          </a:solidFill>
                          <a:latin typeface="Calibri" panose="020F0502020204030204"/>
                        </a:defRPr>
                      </a:lvl9pPr>
                    </a:lstStyle>
                    <a:p>
                      <a:pPr algn="ctr" fontAlgn="b"/>
                      <a:r>
                        <a:rPr lang="pt-BR" sz="1500" u="none" strike="noStrike" dirty="0">
                          <a:effectLst/>
                        </a:rPr>
                        <a:t>Foco no Gerenciamento de Risco</a:t>
                      </a:r>
                      <a:endParaRPr lang="pt-BR" sz="1500" b="1" i="0" u="none" strike="noStrike" dirty="0">
                        <a:solidFill>
                          <a:srgbClr val="000000"/>
                        </a:solidFill>
                        <a:effectLst/>
                        <a:latin typeface="Calibri" panose="020F0502020204030204" pitchFamily="34" charset="0"/>
                      </a:endParaRPr>
                    </a:p>
                  </a:txBody>
                  <a:tcPr marL="7144" marR="7144" marT="7144" marB="0" anchor="ctr">
                    <a:lnL w="12700" cmpd="sng">
                      <a:solidFill>
                        <a:srgbClr val="5B9BD5"/>
                      </a:solidFill>
                    </a:lnL>
                    <a:lnR w="12700" cmpd="sng">
                      <a:solidFill>
                        <a:srgbClr val="5B9BD5"/>
                      </a:solidFill>
                    </a:lnR>
                    <a:lnT w="12700" cmpd="sng">
                      <a:solidFill>
                        <a:srgbClr val="5B9BD5"/>
                      </a:solidFill>
                    </a:lnT>
                    <a:lnB w="12700" cmpd="sng">
                      <a:solidFill>
                        <a:srgbClr val="5B9BD5"/>
                      </a:solidFill>
                    </a:lnB>
                    <a:lnTlToBr w="12700" cmpd="sng">
                      <a:noFill/>
                      <a:prstDash val="solid"/>
                    </a:lnTlToBr>
                    <a:lnBlToTr w="12700" cmpd="sng">
                      <a:noFill/>
                      <a:prstDash val="solid"/>
                    </a:lnBlToTr>
                    <a:solidFill>
                      <a:schemeClr val="accent1">
                        <a:lumMod val="60000"/>
                        <a:lumOff val="40000"/>
                      </a:schemeClr>
                    </a:solidFill>
                  </a:tcPr>
                </a:tc>
                <a:extLst>
                  <a:ext uri="{0D108BD9-81ED-4DB2-BD59-A6C34878D82A}">
                    <a16:rowId xmlns:a16="http://schemas.microsoft.com/office/drawing/2014/main" val="130988703"/>
                  </a:ext>
                </a:extLst>
              </a:tr>
              <a:tr h="1118119">
                <a:tc>
                  <a:txBody>
                    <a:bodyPr/>
                    <a:lstStyle>
                      <a:lvl1pPr marL="0" algn="l" defTabSz="457200" rtl="0" eaLnBrk="1" latinLnBrk="0" hangingPunct="1">
                        <a:defRPr sz="1800" kern="1200">
                          <a:solidFill>
                            <a:schemeClr val="dk1"/>
                          </a:solidFill>
                          <a:latin typeface="Calibri" panose="020F0502020204030204"/>
                        </a:defRPr>
                      </a:lvl1pPr>
                      <a:lvl2pPr marL="457200" algn="l" defTabSz="457200" rtl="0" eaLnBrk="1" latinLnBrk="0" hangingPunct="1">
                        <a:defRPr sz="1800" kern="1200">
                          <a:solidFill>
                            <a:schemeClr val="dk1"/>
                          </a:solidFill>
                          <a:latin typeface="Calibri" panose="020F0502020204030204"/>
                        </a:defRPr>
                      </a:lvl2pPr>
                      <a:lvl3pPr marL="914400" algn="l" defTabSz="457200" rtl="0" eaLnBrk="1" latinLnBrk="0" hangingPunct="1">
                        <a:defRPr sz="1800" kern="1200">
                          <a:solidFill>
                            <a:schemeClr val="dk1"/>
                          </a:solidFill>
                          <a:latin typeface="Calibri" panose="020F0502020204030204"/>
                        </a:defRPr>
                      </a:lvl3pPr>
                      <a:lvl4pPr marL="1371600" algn="l" defTabSz="457200" rtl="0" eaLnBrk="1" latinLnBrk="0" hangingPunct="1">
                        <a:defRPr sz="1800" kern="1200">
                          <a:solidFill>
                            <a:schemeClr val="dk1"/>
                          </a:solidFill>
                          <a:latin typeface="Calibri" panose="020F0502020204030204"/>
                        </a:defRPr>
                      </a:lvl4pPr>
                      <a:lvl5pPr marL="1828800" algn="l" defTabSz="457200" rtl="0" eaLnBrk="1" latinLnBrk="0" hangingPunct="1">
                        <a:defRPr sz="1800" kern="1200">
                          <a:solidFill>
                            <a:schemeClr val="dk1"/>
                          </a:solidFill>
                          <a:latin typeface="Calibri" panose="020F0502020204030204"/>
                        </a:defRPr>
                      </a:lvl5pPr>
                      <a:lvl6pPr marL="2286000" algn="l" defTabSz="457200" rtl="0" eaLnBrk="1" latinLnBrk="0" hangingPunct="1">
                        <a:defRPr sz="1800" kern="1200">
                          <a:solidFill>
                            <a:schemeClr val="dk1"/>
                          </a:solidFill>
                          <a:latin typeface="Calibri" panose="020F0502020204030204"/>
                        </a:defRPr>
                      </a:lvl6pPr>
                      <a:lvl7pPr marL="2743200" algn="l" defTabSz="457200" rtl="0" eaLnBrk="1" latinLnBrk="0" hangingPunct="1">
                        <a:defRPr sz="1800" kern="1200">
                          <a:solidFill>
                            <a:schemeClr val="dk1"/>
                          </a:solidFill>
                          <a:latin typeface="Calibri" panose="020F0502020204030204"/>
                        </a:defRPr>
                      </a:lvl7pPr>
                      <a:lvl8pPr marL="3200400" algn="l" defTabSz="457200" rtl="0" eaLnBrk="1" latinLnBrk="0" hangingPunct="1">
                        <a:defRPr sz="1800" kern="1200">
                          <a:solidFill>
                            <a:schemeClr val="dk1"/>
                          </a:solidFill>
                          <a:latin typeface="Calibri" panose="020F0502020204030204"/>
                        </a:defRPr>
                      </a:lvl8pPr>
                      <a:lvl9pPr marL="3657600" algn="l" defTabSz="457200" rtl="0" eaLnBrk="1" latinLnBrk="0" hangingPunct="1">
                        <a:defRPr sz="1800" kern="1200">
                          <a:solidFill>
                            <a:schemeClr val="dk1"/>
                          </a:solidFill>
                          <a:latin typeface="Calibri" panose="020F0502020204030204"/>
                        </a:defRPr>
                      </a:lvl9pPr>
                    </a:lstStyle>
                    <a:p>
                      <a:pPr algn="ctr" fontAlgn="b"/>
                      <a:r>
                        <a:rPr lang="pt-BR" sz="1400" b="1" u="none" strike="noStrike" dirty="0">
                          <a:effectLst/>
                        </a:rPr>
                        <a:t>Objetivo</a:t>
                      </a:r>
                      <a:endParaRPr lang="pt-BR" sz="1400" b="1" i="0" u="none" strike="noStrike" dirty="0">
                        <a:solidFill>
                          <a:srgbClr val="000000"/>
                        </a:solidFill>
                        <a:effectLst/>
                        <a:latin typeface="Calibri" panose="020F0502020204030204" pitchFamily="34" charset="0"/>
                      </a:endParaRPr>
                    </a:p>
                  </a:txBody>
                  <a:tcPr marL="7144" marR="7144" marT="7144" marB="0" anchor="ctr">
                    <a:lnL w="12700" cmpd="sng">
                      <a:solidFill>
                        <a:srgbClr val="5B9BD5"/>
                      </a:solidFill>
                    </a:lnL>
                    <a:lnR w="12700" cmpd="sng">
                      <a:solidFill>
                        <a:srgbClr val="5B9BD5"/>
                      </a:solidFill>
                    </a:lnR>
                    <a:lnT w="12700" cmpd="sng">
                      <a:solidFill>
                        <a:srgbClr val="5B9BD5"/>
                      </a:solidFill>
                    </a:lnT>
                    <a:lnB w="12700" cmpd="sng">
                      <a:solidFill>
                        <a:srgbClr val="5B9BD5"/>
                      </a:solidFill>
                    </a:lnB>
                    <a:lnTlToBr w="12700" cmpd="sng">
                      <a:noFill/>
                      <a:prstDash val="solid"/>
                    </a:lnTlToBr>
                    <a:lnBlToTr w="12700" cmpd="sng">
                      <a:noFill/>
                      <a:prstDash val="solid"/>
                    </a:lnBlToTr>
                    <a:solidFill>
                      <a:schemeClr val="accent5">
                        <a:lumMod val="20000"/>
                        <a:lumOff val="80000"/>
                      </a:schemeClr>
                    </a:solidFill>
                  </a:tcPr>
                </a:tc>
                <a:tc>
                  <a:txBody>
                    <a:bodyPr/>
                    <a:lstStyle>
                      <a:lvl1pPr marL="0" algn="l" defTabSz="457200" rtl="0" eaLnBrk="1" latinLnBrk="0" hangingPunct="1">
                        <a:defRPr sz="1800" kern="1200">
                          <a:solidFill>
                            <a:schemeClr val="dk1"/>
                          </a:solidFill>
                          <a:latin typeface="Calibri" panose="020F0502020204030204"/>
                        </a:defRPr>
                      </a:lvl1pPr>
                      <a:lvl2pPr marL="457200" algn="l" defTabSz="457200" rtl="0" eaLnBrk="1" latinLnBrk="0" hangingPunct="1">
                        <a:defRPr sz="1800" kern="1200">
                          <a:solidFill>
                            <a:schemeClr val="dk1"/>
                          </a:solidFill>
                          <a:latin typeface="Calibri" panose="020F0502020204030204"/>
                        </a:defRPr>
                      </a:lvl2pPr>
                      <a:lvl3pPr marL="914400" algn="l" defTabSz="457200" rtl="0" eaLnBrk="1" latinLnBrk="0" hangingPunct="1">
                        <a:defRPr sz="1800" kern="1200">
                          <a:solidFill>
                            <a:schemeClr val="dk1"/>
                          </a:solidFill>
                          <a:latin typeface="Calibri" panose="020F0502020204030204"/>
                        </a:defRPr>
                      </a:lvl3pPr>
                      <a:lvl4pPr marL="1371600" algn="l" defTabSz="457200" rtl="0" eaLnBrk="1" latinLnBrk="0" hangingPunct="1">
                        <a:defRPr sz="1800" kern="1200">
                          <a:solidFill>
                            <a:schemeClr val="dk1"/>
                          </a:solidFill>
                          <a:latin typeface="Calibri" panose="020F0502020204030204"/>
                        </a:defRPr>
                      </a:lvl4pPr>
                      <a:lvl5pPr marL="1828800" algn="l" defTabSz="457200" rtl="0" eaLnBrk="1" latinLnBrk="0" hangingPunct="1">
                        <a:defRPr sz="1800" kern="1200">
                          <a:solidFill>
                            <a:schemeClr val="dk1"/>
                          </a:solidFill>
                          <a:latin typeface="Calibri" panose="020F0502020204030204"/>
                        </a:defRPr>
                      </a:lvl5pPr>
                      <a:lvl6pPr marL="2286000" algn="l" defTabSz="457200" rtl="0" eaLnBrk="1" latinLnBrk="0" hangingPunct="1">
                        <a:defRPr sz="1800" kern="1200">
                          <a:solidFill>
                            <a:schemeClr val="dk1"/>
                          </a:solidFill>
                          <a:latin typeface="Calibri" panose="020F0502020204030204"/>
                        </a:defRPr>
                      </a:lvl6pPr>
                      <a:lvl7pPr marL="2743200" algn="l" defTabSz="457200" rtl="0" eaLnBrk="1" latinLnBrk="0" hangingPunct="1">
                        <a:defRPr sz="1800" kern="1200">
                          <a:solidFill>
                            <a:schemeClr val="dk1"/>
                          </a:solidFill>
                          <a:latin typeface="Calibri" panose="020F0502020204030204"/>
                        </a:defRPr>
                      </a:lvl7pPr>
                      <a:lvl8pPr marL="3200400" algn="l" defTabSz="457200" rtl="0" eaLnBrk="1" latinLnBrk="0" hangingPunct="1">
                        <a:defRPr sz="1800" kern="1200">
                          <a:solidFill>
                            <a:schemeClr val="dk1"/>
                          </a:solidFill>
                          <a:latin typeface="Calibri" panose="020F0502020204030204"/>
                        </a:defRPr>
                      </a:lvl8pPr>
                      <a:lvl9pPr marL="3657600" algn="l" defTabSz="457200" rtl="0" eaLnBrk="1" latinLnBrk="0" hangingPunct="1">
                        <a:defRPr sz="1800" kern="1200">
                          <a:solidFill>
                            <a:schemeClr val="dk1"/>
                          </a:solidFill>
                          <a:latin typeface="Calibri" panose="020F0502020204030204"/>
                        </a:defRPr>
                      </a:lvl9pPr>
                    </a:lstStyle>
                    <a:p>
                      <a:pPr algn="ctr" fontAlgn="b"/>
                      <a:r>
                        <a:rPr lang="pt-BR" sz="1200" u="none" strike="noStrike" dirty="0">
                          <a:effectLst/>
                        </a:rPr>
                        <a:t>Conformidade com leis e</a:t>
                      </a:r>
                      <a:br>
                        <a:rPr lang="pt-BR" sz="1200" u="none" strike="noStrike" dirty="0">
                          <a:effectLst/>
                        </a:rPr>
                      </a:br>
                      <a:r>
                        <a:rPr lang="pt-BR" sz="1200" u="none" strike="noStrike" dirty="0">
                          <a:effectLst/>
                        </a:rPr>
                        <a:t>normativos.</a:t>
                      </a:r>
                      <a:endParaRPr lang="pt-BR" sz="1200" b="0" i="0" u="none" strike="noStrike" dirty="0">
                        <a:solidFill>
                          <a:srgbClr val="000000"/>
                        </a:solidFill>
                        <a:effectLst/>
                        <a:latin typeface="Calibri" panose="020F0502020204030204" pitchFamily="34" charset="0"/>
                      </a:endParaRPr>
                    </a:p>
                  </a:txBody>
                  <a:tcPr marL="7144" marR="7144" marT="7144" marB="0" anchor="ctr">
                    <a:lnL w="12700" cmpd="sng">
                      <a:solidFill>
                        <a:srgbClr val="5B9BD5"/>
                      </a:solidFill>
                    </a:lnL>
                    <a:lnR w="12700" cmpd="sng">
                      <a:solidFill>
                        <a:srgbClr val="5B9BD5"/>
                      </a:solidFill>
                    </a:lnR>
                    <a:lnT w="12700" cmpd="sng">
                      <a:solidFill>
                        <a:srgbClr val="5B9BD5"/>
                      </a:solidFill>
                    </a:lnT>
                    <a:lnB w="12700" cmpd="sng">
                      <a:solidFill>
                        <a:srgbClr val="5B9BD5"/>
                      </a:solidFill>
                    </a:lnB>
                    <a:lnTlToBr w="12700" cmpd="sng">
                      <a:noFill/>
                      <a:prstDash val="solid"/>
                    </a:lnTlToBr>
                    <a:lnBlToTr w="12700" cmpd="sng">
                      <a:noFill/>
                      <a:prstDash val="solid"/>
                    </a:lnBlToTr>
                    <a:solidFill>
                      <a:schemeClr val="accent5">
                        <a:lumMod val="20000"/>
                        <a:lumOff val="80000"/>
                      </a:schemeClr>
                    </a:solidFill>
                  </a:tcPr>
                </a:tc>
                <a:tc>
                  <a:txBody>
                    <a:bodyPr/>
                    <a:lstStyle>
                      <a:lvl1pPr marL="0" algn="l" defTabSz="457200" rtl="0" eaLnBrk="1" latinLnBrk="0" hangingPunct="1">
                        <a:defRPr sz="1800" kern="1200">
                          <a:solidFill>
                            <a:schemeClr val="dk1"/>
                          </a:solidFill>
                          <a:latin typeface="Calibri" panose="020F0502020204030204"/>
                        </a:defRPr>
                      </a:lvl1pPr>
                      <a:lvl2pPr marL="457200" algn="l" defTabSz="457200" rtl="0" eaLnBrk="1" latinLnBrk="0" hangingPunct="1">
                        <a:defRPr sz="1800" kern="1200">
                          <a:solidFill>
                            <a:schemeClr val="dk1"/>
                          </a:solidFill>
                          <a:latin typeface="Calibri" panose="020F0502020204030204"/>
                        </a:defRPr>
                      </a:lvl2pPr>
                      <a:lvl3pPr marL="914400" algn="l" defTabSz="457200" rtl="0" eaLnBrk="1" latinLnBrk="0" hangingPunct="1">
                        <a:defRPr sz="1800" kern="1200">
                          <a:solidFill>
                            <a:schemeClr val="dk1"/>
                          </a:solidFill>
                          <a:latin typeface="Calibri" panose="020F0502020204030204"/>
                        </a:defRPr>
                      </a:lvl3pPr>
                      <a:lvl4pPr marL="1371600" algn="l" defTabSz="457200" rtl="0" eaLnBrk="1" latinLnBrk="0" hangingPunct="1">
                        <a:defRPr sz="1800" kern="1200">
                          <a:solidFill>
                            <a:schemeClr val="dk1"/>
                          </a:solidFill>
                          <a:latin typeface="Calibri" panose="020F0502020204030204"/>
                        </a:defRPr>
                      </a:lvl4pPr>
                      <a:lvl5pPr marL="1828800" algn="l" defTabSz="457200" rtl="0" eaLnBrk="1" latinLnBrk="0" hangingPunct="1">
                        <a:defRPr sz="1800" kern="1200">
                          <a:solidFill>
                            <a:schemeClr val="dk1"/>
                          </a:solidFill>
                          <a:latin typeface="Calibri" panose="020F0502020204030204"/>
                        </a:defRPr>
                      </a:lvl5pPr>
                      <a:lvl6pPr marL="2286000" algn="l" defTabSz="457200" rtl="0" eaLnBrk="1" latinLnBrk="0" hangingPunct="1">
                        <a:defRPr sz="1800" kern="1200">
                          <a:solidFill>
                            <a:schemeClr val="dk1"/>
                          </a:solidFill>
                          <a:latin typeface="Calibri" panose="020F0502020204030204"/>
                        </a:defRPr>
                      </a:lvl6pPr>
                      <a:lvl7pPr marL="2743200" algn="l" defTabSz="457200" rtl="0" eaLnBrk="1" latinLnBrk="0" hangingPunct="1">
                        <a:defRPr sz="1800" kern="1200">
                          <a:solidFill>
                            <a:schemeClr val="dk1"/>
                          </a:solidFill>
                          <a:latin typeface="Calibri" panose="020F0502020204030204"/>
                        </a:defRPr>
                      </a:lvl7pPr>
                      <a:lvl8pPr marL="3200400" algn="l" defTabSz="457200" rtl="0" eaLnBrk="1" latinLnBrk="0" hangingPunct="1">
                        <a:defRPr sz="1800" kern="1200">
                          <a:solidFill>
                            <a:schemeClr val="dk1"/>
                          </a:solidFill>
                          <a:latin typeface="Calibri" panose="020F0502020204030204"/>
                        </a:defRPr>
                      </a:lvl8pPr>
                      <a:lvl9pPr marL="3657600" algn="l" defTabSz="457200" rtl="0" eaLnBrk="1" latinLnBrk="0" hangingPunct="1">
                        <a:defRPr sz="1800" kern="1200">
                          <a:solidFill>
                            <a:schemeClr val="dk1"/>
                          </a:solidFill>
                          <a:latin typeface="Calibri" panose="020F0502020204030204"/>
                        </a:defRPr>
                      </a:lvl9pPr>
                    </a:lstStyle>
                    <a:p>
                      <a:pPr algn="ctr" fontAlgn="b"/>
                      <a:r>
                        <a:rPr lang="pt-BR" sz="1200" u="none" strike="noStrike" dirty="0">
                          <a:effectLst/>
                        </a:rPr>
                        <a:t>Efetividade e eficiência</a:t>
                      </a:r>
                      <a:br>
                        <a:rPr lang="pt-BR" sz="1200" u="none" strike="noStrike" dirty="0">
                          <a:effectLst/>
                        </a:rPr>
                      </a:br>
                      <a:r>
                        <a:rPr lang="pt-BR" sz="1200" u="none" strike="noStrike" dirty="0">
                          <a:effectLst/>
                        </a:rPr>
                        <a:t>do processo.</a:t>
                      </a:r>
                      <a:endParaRPr lang="pt-BR" sz="1200" b="0" i="0" u="none" strike="noStrike" dirty="0">
                        <a:solidFill>
                          <a:srgbClr val="000000"/>
                        </a:solidFill>
                        <a:effectLst/>
                        <a:latin typeface="Calibri" panose="020F0502020204030204" pitchFamily="34" charset="0"/>
                      </a:endParaRPr>
                    </a:p>
                  </a:txBody>
                  <a:tcPr marL="7144" marR="7144" marT="7144" marB="0" anchor="ctr">
                    <a:lnL w="12700" cmpd="sng">
                      <a:solidFill>
                        <a:srgbClr val="5B9BD5"/>
                      </a:solidFill>
                    </a:lnL>
                    <a:lnR w="12700" cmpd="sng">
                      <a:solidFill>
                        <a:srgbClr val="5B9BD5"/>
                      </a:solidFill>
                    </a:lnR>
                    <a:lnT w="12700" cmpd="sng">
                      <a:solidFill>
                        <a:srgbClr val="5B9BD5"/>
                      </a:solidFill>
                    </a:lnT>
                    <a:lnB w="12700" cmpd="sng">
                      <a:solidFill>
                        <a:srgbClr val="5B9BD5"/>
                      </a:solidFill>
                    </a:lnB>
                    <a:lnTlToBr w="12700" cmpd="sng">
                      <a:noFill/>
                      <a:prstDash val="solid"/>
                    </a:lnTlToBr>
                    <a:lnBlToTr w="12700" cmpd="sng">
                      <a:noFill/>
                      <a:prstDash val="solid"/>
                    </a:lnBlToTr>
                    <a:solidFill>
                      <a:schemeClr val="accent5">
                        <a:lumMod val="20000"/>
                        <a:lumOff val="80000"/>
                      </a:schemeClr>
                    </a:solidFill>
                  </a:tcPr>
                </a:tc>
                <a:tc>
                  <a:txBody>
                    <a:bodyPr/>
                    <a:lstStyle>
                      <a:lvl1pPr marL="0" algn="l" defTabSz="457200" rtl="0" eaLnBrk="1" latinLnBrk="0" hangingPunct="1">
                        <a:defRPr sz="1800" kern="1200">
                          <a:solidFill>
                            <a:schemeClr val="dk1"/>
                          </a:solidFill>
                          <a:latin typeface="Calibri" panose="020F0502020204030204"/>
                        </a:defRPr>
                      </a:lvl1pPr>
                      <a:lvl2pPr marL="457200" algn="l" defTabSz="457200" rtl="0" eaLnBrk="1" latinLnBrk="0" hangingPunct="1">
                        <a:defRPr sz="1800" kern="1200">
                          <a:solidFill>
                            <a:schemeClr val="dk1"/>
                          </a:solidFill>
                          <a:latin typeface="Calibri" panose="020F0502020204030204"/>
                        </a:defRPr>
                      </a:lvl2pPr>
                      <a:lvl3pPr marL="914400" algn="l" defTabSz="457200" rtl="0" eaLnBrk="1" latinLnBrk="0" hangingPunct="1">
                        <a:defRPr sz="1800" kern="1200">
                          <a:solidFill>
                            <a:schemeClr val="dk1"/>
                          </a:solidFill>
                          <a:latin typeface="Calibri" panose="020F0502020204030204"/>
                        </a:defRPr>
                      </a:lvl3pPr>
                      <a:lvl4pPr marL="1371600" algn="l" defTabSz="457200" rtl="0" eaLnBrk="1" latinLnBrk="0" hangingPunct="1">
                        <a:defRPr sz="1800" kern="1200">
                          <a:solidFill>
                            <a:schemeClr val="dk1"/>
                          </a:solidFill>
                          <a:latin typeface="Calibri" panose="020F0502020204030204"/>
                        </a:defRPr>
                      </a:lvl4pPr>
                      <a:lvl5pPr marL="1828800" algn="l" defTabSz="457200" rtl="0" eaLnBrk="1" latinLnBrk="0" hangingPunct="1">
                        <a:defRPr sz="1800" kern="1200">
                          <a:solidFill>
                            <a:schemeClr val="dk1"/>
                          </a:solidFill>
                          <a:latin typeface="Calibri" panose="020F0502020204030204"/>
                        </a:defRPr>
                      </a:lvl5pPr>
                      <a:lvl6pPr marL="2286000" algn="l" defTabSz="457200" rtl="0" eaLnBrk="1" latinLnBrk="0" hangingPunct="1">
                        <a:defRPr sz="1800" kern="1200">
                          <a:solidFill>
                            <a:schemeClr val="dk1"/>
                          </a:solidFill>
                          <a:latin typeface="Calibri" panose="020F0502020204030204"/>
                        </a:defRPr>
                      </a:lvl6pPr>
                      <a:lvl7pPr marL="2743200" algn="l" defTabSz="457200" rtl="0" eaLnBrk="1" latinLnBrk="0" hangingPunct="1">
                        <a:defRPr sz="1800" kern="1200">
                          <a:solidFill>
                            <a:schemeClr val="dk1"/>
                          </a:solidFill>
                          <a:latin typeface="Calibri" panose="020F0502020204030204"/>
                        </a:defRPr>
                      </a:lvl7pPr>
                      <a:lvl8pPr marL="3200400" algn="l" defTabSz="457200" rtl="0" eaLnBrk="1" latinLnBrk="0" hangingPunct="1">
                        <a:defRPr sz="1800" kern="1200">
                          <a:solidFill>
                            <a:schemeClr val="dk1"/>
                          </a:solidFill>
                          <a:latin typeface="Calibri" panose="020F0502020204030204"/>
                        </a:defRPr>
                      </a:lvl8pPr>
                      <a:lvl9pPr marL="3657600" algn="l" defTabSz="457200" rtl="0" eaLnBrk="1" latinLnBrk="0" hangingPunct="1">
                        <a:defRPr sz="1800" kern="1200">
                          <a:solidFill>
                            <a:schemeClr val="dk1"/>
                          </a:solidFill>
                          <a:latin typeface="Calibri" panose="020F0502020204030204"/>
                        </a:defRPr>
                      </a:lvl9pPr>
                    </a:lstStyle>
                    <a:p>
                      <a:pPr algn="ctr" fontAlgn="b"/>
                      <a:r>
                        <a:rPr lang="pt-BR" sz="1200" u="none" strike="noStrike" dirty="0">
                          <a:effectLst/>
                        </a:rPr>
                        <a:t>Efetividade dos controles</a:t>
                      </a:r>
                      <a:br>
                        <a:rPr lang="pt-BR" sz="1200" u="none" strike="noStrike" dirty="0">
                          <a:effectLst/>
                        </a:rPr>
                      </a:br>
                      <a:r>
                        <a:rPr lang="pt-BR" sz="1200" u="none" strike="noStrike" dirty="0">
                          <a:effectLst/>
                        </a:rPr>
                        <a:t>e dos procedimentos</a:t>
                      </a:r>
                      <a:br>
                        <a:rPr lang="pt-BR" sz="1200" u="none" strike="noStrike" dirty="0">
                          <a:effectLst/>
                        </a:rPr>
                      </a:br>
                      <a:r>
                        <a:rPr lang="pt-BR" sz="1200" u="none" strike="noStrike" dirty="0">
                          <a:effectLst/>
                        </a:rPr>
                        <a:t>para a mitigação dos</a:t>
                      </a:r>
                      <a:br>
                        <a:rPr lang="pt-BR" sz="1200" u="none" strike="noStrike" dirty="0">
                          <a:effectLst/>
                        </a:rPr>
                      </a:br>
                      <a:r>
                        <a:rPr lang="pt-BR" sz="1200" u="none" strike="noStrike" dirty="0">
                          <a:effectLst/>
                        </a:rPr>
                        <a:t>riscos críticos.</a:t>
                      </a:r>
                      <a:endParaRPr lang="pt-BR" sz="1200" b="0" i="0" u="none" strike="noStrike" dirty="0">
                        <a:solidFill>
                          <a:srgbClr val="000000"/>
                        </a:solidFill>
                        <a:effectLst/>
                        <a:latin typeface="Calibri" panose="020F0502020204030204" pitchFamily="34" charset="0"/>
                      </a:endParaRPr>
                    </a:p>
                  </a:txBody>
                  <a:tcPr marL="7144" marR="7144" marT="7144" marB="0" anchor="ctr">
                    <a:lnL w="12700" cmpd="sng">
                      <a:solidFill>
                        <a:srgbClr val="5B9BD5"/>
                      </a:solidFill>
                    </a:lnL>
                    <a:lnR w="12700" cmpd="sng">
                      <a:solidFill>
                        <a:srgbClr val="5B9BD5"/>
                      </a:solidFill>
                    </a:lnR>
                    <a:lnT w="12700" cmpd="sng">
                      <a:solidFill>
                        <a:srgbClr val="5B9BD5"/>
                      </a:solidFill>
                    </a:lnT>
                    <a:lnB w="12700" cmpd="sng">
                      <a:solidFill>
                        <a:srgbClr val="5B9BD5"/>
                      </a:solidFill>
                    </a:lnB>
                    <a:lnTlToBr w="12700" cmpd="sng">
                      <a:noFill/>
                      <a:prstDash val="solid"/>
                    </a:lnTlToBr>
                    <a:lnBlToTr w="12700" cmpd="sng">
                      <a:noFill/>
                      <a:prstDash val="solid"/>
                    </a:lnBlToTr>
                    <a:solidFill>
                      <a:schemeClr val="accent5">
                        <a:lumMod val="20000"/>
                        <a:lumOff val="80000"/>
                      </a:schemeClr>
                    </a:solidFill>
                  </a:tcPr>
                </a:tc>
                <a:tc>
                  <a:txBody>
                    <a:bodyPr/>
                    <a:lstStyle>
                      <a:lvl1pPr marL="0" algn="l" defTabSz="457200" rtl="0" eaLnBrk="1" latinLnBrk="0" hangingPunct="1">
                        <a:defRPr sz="1800" kern="1200">
                          <a:solidFill>
                            <a:schemeClr val="dk1"/>
                          </a:solidFill>
                          <a:latin typeface="Calibri" panose="020F0502020204030204"/>
                        </a:defRPr>
                      </a:lvl1pPr>
                      <a:lvl2pPr marL="457200" algn="l" defTabSz="457200" rtl="0" eaLnBrk="1" latinLnBrk="0" hangingPunct="1">
                        <a:defRPr sz="1800" kern="1200">
                          <a:solidFill>
                            <a:schemeClr val="dk1"/>
                          </a:solidFill>
                          <a:latin typeface="Calibri" panose="020F0502020204030204"/>
                        </a:defRPr>
                      </a:lvl2pPr>
                      <a:lvl3pPr marL="914400" algn="l" defTabSz="457200" rtl="0" eaLnBrk="1" latinLnBrk="0" hangingPunct="1">
                        <a:defRPr sz="1800" kern="1200">
                          <a:solidFill>
                            <a:schemeClr val="dk1"/>
                          </a:solidFill>
                          <a:latin typeface="Calibri" panose="020F0502020204030204"/>
                        </a:defRPr>
                      </a:lvl3pPr>
                      <a:lvl4pPr marL="1371600" algn="l" defTabSz="457200" rtl="0" eaLnBrk="1" latinLnBrk="0" hangingPunct="1">
                        <a:defRPr sz="1800" kern="1200">
                          <a:solidFill>
                            <a:schemeClr val="dk1"/>
                          </a:solidFill>
                          <a:latin typeface="Calibri" panose="020F0502020204030204"/>
                        </a:defRPr>
                      </a:lvl4pPr>
                      <a:lvl5pPr marL="1828800" algn="l" defTabSz="457200" rtl="0" eaLnBrk="1" latinLnBrk="0" hangingPunct="1">
                        <a:defRPr sz="1800" kern="1200">
                          <a:solidFill>
                            <a:schemeClr val="dk1"/>
                          </a:solidFill>
                          <a:latin typeface="Calibri" panose="020F0502020204030204"/>
                        </a:defRPr>
                      </a:lvl5pPr>
                      <a:lvl6pPr marL="2286000" algn="l" defTabSz="457200" rtl="0" eaLnBrk="1" latinLnBrk="0" hangingPunct="1">
                        <a:defRPr sz="1800" kern="1200">
                          <a:solidFill>
                            <a:schemeClr val="dk1"/>
                          </a:solidFill>
                          <a:latin typeface="Calibri" panose="020F0502020204030204"/>
                        </a:defRPr>
                      </a:lvl6pPr>
                      <a:lvl7pPr marL="2743200" algn="l" defTabSz="457200" rtl="0" eaLnBrk="1" latinLnBrk="0" hangingPunct="1">
                        <a:defRPr sz="1800" kern="1200">
                          <a:solidFill>
                            <a:schemeClr val="dk1"/>
                          </a:solidFill>
                          <a:latin typeface="Calibri" panose="020F0502020204030204"/>
                        </a:defRPr>
                      </a:lvl7pPr>
                      <a:lvl8pPr marL="3200400" algn="l" defTabSz="457200" rtl="0" eaLnBrk="1" latinLnBrk="0" hangingPunct="1">
                        <a:defRPr sz="1800" kern="1200">
                          <a:solidFill>
                            <a:schemeClr val="dk1"/>
                          </a:solidFill>
                          <a:latin typeface="Calibri" panose="020F0502020204030204"/>
                        </a:defRPr>
                      </a:lvl8pPr>
                      <a:lvl9pPr marL="3657600" algn="l" defTabSz="457200" rtl="0" eaLnBrk="1" latinLnBrk="0" hangingPunct="1">
                        <a:defRPr sz="1800" kern="1200">
                          <a:solidFill>
                            <a:schemeClr val="dk1"/>
                          </a:solidFill>
                          <a:latin typeface="Calibri" panose="020F0502020204030204"/>
                        </a:defRPr>
                      </a:lvl9pPr>
                    </a:lstStyle>
                    <a:p>
                      <a:pPr algn="ctr" fontAlgn="b"/>
                      <a:r>
                        <a:rPr lang="pt-BR" sz="1200" u="none" strike="noStrike" dirty="0">
                          <a:effectLst/>
                        </a:rPr>
                        <a:t>Efetividade do</a:t>
                      </a:r>
                      <a:br>
                        <a:rPr lang="pt-BR" sz="1200" u="none" strike="noStrike" dirty="0">
                          <a:effectLst/>
                        </a:rPr>
                      </a:br>
                      <a:r>
                        <a:rPr lang="pt-BR" sz="1200" u="none" strike="noStrike" dirty="0">
                          <a:effectLst/>
                        </a:rPr>
                        <a:t>gerenciamento de riscos</a:t>
                      </a:r>
                      <a:br>
                        <a:rPr lang="pt-BR" sz="1200" u="none" strike="noStrike" dirty="0">
                          <a:effectLst/>
                        </a:rPr>
                      </a:br>
                      <a:r>
                        <a:rPr lang="pt-BR" sz="1200" u="none" strike="noStrike" dirty="0">
                          <a:effectLst/>
                        </a:rPr>
                        <a:t>para o alcance dos</a:t>
                      </a:r>
                      <a:br>
                        <a:rPr lang="pt-BR" sz="1200" u="none" strike="noStrike" dirty="0">
                          <a:effectLst/>
                        </a:rPr>
                      </a:br>
                      <a:r>
                        <a:rPr lang="pt-BR" sz="1200" u="none" strike="noStrike" dirty="0">
                          <a:effectLst/>
                        </a:rPr>
                        <a:t>objetivos e mitigação dos</a:t>
                      </a:r>
                      <a:br>
                        <a:rPr lang="pt-BR" sz="1200" u="none" strike="noStrike" dirty="0">
                          <a:effectLst/>
                        </a:rPr>
                      </a:br>
                      <a:r>
                        <a:rPr lang="pt-BR" sz="1200" u="none" strike="noStrike" dirty="0">
                          <a:effectLst/>
                        </a:rPr>
                        <a:t>riscos.</a:t>
                      </a:r>
                      <a:endParaRPr lang="pt-BR" sz="1200" b="0" i="0" u="none" strike="noStrike" dirty="0">
                        <a:solidFill>
                          <a:srgbClr val="000000"/>
                        </a:solidFill>
                        <a:effectLst/>
                        <a:latin typeface="Calibri" panose="020F0502020204030204" pitchFamily="34" charset="0"/>
                      </a:endParaRPr>
                    </a:p>
                  </a:txBody>
                  <a:tcPr marL="7144" marR="7144" marT="7144" marB="0" anchor="ctr">
                    <a:lnL w="12700" cmpd="sng">
                      <a:solidFill>
                        <a:srgbClr val="5B9BD5"/>
                      </a:solidFill>
                    </a:lnL>
                    <a:lnR w="12700" cmpd="sng">
                      <a:solidFill>
                        <a:srgbClr val="5B9BD5"/>
                      </a:solidFill>
                    </a:lnR>
                    <a:lnT w="12700" cmpd="sng">
                      <a:solidFill>
                        <a:srgbClr val="5B9BD5"/>
                      </a:solidFill>
                    </a:lnT>
                    <a:lnB w="12700" cmpd="sng">
                      <a:solidFill>
                        <a:srgbClr val="5B9BD5"/>
                      </a:solidFill>
                    </a:lnB>
                    <a:lnTlToBr w="12700" cmpd="sng">
                      <a:noFill/>
                      <a:prstDash val="solid"/>
                    </a:lnTlToBr>
                    <a:lnBlToTr w="12700" cmpd="sng">
                      <a:noFill/>
                      <a:prstDash val="solid"/>
                    </a:lnBlToTr>
                    <a:solidFill>
                      <a:schemeClr val="accent5">
                        <a:lumMod val="20000"/>
                        <a:lumOff val="80000"/>
                      </a:schemeClr>
                    </a:solidFill>
                  </a:tcPr>
                </a:tc>
                <a:extLst>
                  <a:ext uri="{0D108BD9-81ED-4DB2-BD59-A6C34878D82A}">
                    <a16:rowId xmlns:a16="http://schemas.microsoft.com/office/drawing/2014/main" val="4202543498"/>
                  </a:ext>
                </a:extLst>
              </a:tr>
              <a:tr h="1783789">
                <a:tc>
                  <a:txBody>
                    <a:bodyPr/>
                    <a:lstStyle>
                      <a:lvl1pPr marL="0" algn="l" defTabSz="457200" rtl="0" eaLnBrk="1" latinLnBrk="0" hangingPunct="1">
                        <a:defRPr sz="1800" kern="1200">
                          <a:solidFill>
                            <a:schemeClr val="dk1"/>
                          </a:solidFill>
                          <a:latin typeface="Calibri" panose="020F0502020204030204"/>
                        </a:defRPr>
                      </a:lvl1pPr>
                      <a:lvl2pPr marL="457200" algn="l" defTabSz="457200" rtl="0" eaLnBrk="1" latinLnBrk="0" hangingPunct="1">
                        <a:defRPr sz="1800" kern="1200">
                          <a:solidFill>
                            <a:schemeClr val="dk1"/>
                          </a:solidFill>
                          <a:latin typeface="Calibri" panose="020F0502020204030204"/>
                        </a:defRPr>
                      </a:lvl2pPr>
                      <a:lvl3pPr marL="914400" algn="l" defTabSz="457200" rtl="0" eaLnBrk="1" latinLnBrk="0" hangingPunct="1">
                        <a:defRPr sz="1800" kern="1200">
                          <a:solidFill>
                            <a:schemeClr val="dk1"/>
                          </a:solidFill>
                          <a:latin typeface="Calibri" panose="020F0502020204030204"/>
                        </a:defRPr>
                      </a:lvl3pPr>
                      <a:lvl4pPr marL="1371600" algn="l" defTabSz="457200" rtl="0" eaLnBrk="1" latinLnBrk="0" hangingPunct="1">
                        <a:defRPr sz="1800" kern="1200">
                          <a:solidFill>
                            <a:schemeClr val="dk1"/>
                          </a:solidFill>
                          <a:latin typeface="Calibri" panose="020F0502020204030204"/>
                        </a:defRPr>
                      </a:lvl4pPr>
                      <a:lvl5pPr marL="1828800" algn="l" defTabSz="457200" rtl="0" eaLnBrk="1" latinLnBrk="0" hangingPunct="1">
                        <a:defRPr sz="1800" kern="1200">
                          <a:solidFill>
                            <a:schemeClr val="dk1"/>
                          </a:solidFill>
                          <a:latin typeface="Calibri" panose="020F0502020204030204"/>
                        </a:defRPr>
                      </a:lvl5pPr>
                      <a:lvl6pPr marL="2286000" algn="l" defTabSz="457200" rtl="0" eaLnBrk="1" latinLnBrk="0" hangingPunct="1">
                        <a:defRPr sz="1800" kern="1200">
                          <a:solidFill>
                            <a:schemeClr val="dk1"/>
                          </a:solidFill>
                          <a:latin typeface="Calibri" panose="020F0502020204030204"/>
                        </a:defRPr>
                      </a:lvl6pPr>
                      <a:lvl7pPr marL="2743200" algn="l" defTabSz="457200" rtl="0" eaLnBrk="1" latinLnBrk="0" hangingPunct="1">
                        <a:defRPr sz="1800" kern="1200">
                          <a:solidFill>
                            <a:schemeClr val="dk1"/>
                          </a:solidFill>
                          <a:latin typeface="Calibri" panose="020F0502020204030204"/>
                        </a:defRPr>
                      </a:lvl7pPr>
                      <a:lvl8pPr marL="3200400" algn="l" defTabSz="457200" rtl="0" eaLnBrk="1" latinLnBrk="0" hangingPunct="1">
                        <a:defRPr sz="1800" kern="1200">
                          <a:solidFill>
                            <a:schemeClr val="dk1"/>
                          </a:solidFill>
                          <a:latin typeface="Calibri" panose="020F0502020204030204"/>
                        </a:defRPr>
                      </a:lvl8pPr>
                      <a:lvl9pPr marL="3657600" algn="l" defTabSz="457200" rtl="0" eaLnBrk="1" latinLnBrk="0" hangingPunct="1">
                        <a:defRPr sz="1800" kern="1200">
                          <a:solidFill>
                            <a:schemeClr val="dk1"/>
                          </a:solidFill>
                          <a:latin typeface="Calibri" panose="020F0502020204030204"/>
                        </a:defRPr>
                      </a:lvl9pPr>
                    </a:lstStyle>
                    <a:p>
                      <a:pPr algn="ctr" fontAlgn="b"/>
                      <a:r>
                        <a:rPr lang="pt-BR" sz="1400" b="1" u="none" strike="noStrike" dirty="0">
                          <a:effectLst/>
                        </a:rPr>
                        <a:t>Abordagem</a:t>
                      </a:r>
                      <a:endParaRPr lang="pt-BR" sz="1400" b="1" i="0" u="none" strike="noStrike" dirty="0">
                        <a:solidFill>
                          <a:srgbClr val="000000"/>
                        </a:solidFill>
                        <a:effectLst/>
                        <a:latin typeface="Calibri" panose="020F0502020204030204" pitchFamily="34" charset="0"/>
                      </a:endParaRPr>
                    </a:p>
                  </a:txBody>
                  <a:tcPr marL="7144" marR="7144" marT="7144" marB="0" anchor="ctr">
                    <a:lnL w="12700" cmpd="sng">
                      <a:solidFill>
                        <a:srgbClr val="5B9BD5"/>
                      </a:solidFill>
                    </a:lnL>
                    <a:lnR w="12700" cmpd="sng">
                      <a:solidFill>
                        <a:srgbClr val="5B9BD5"/>
                      </a:solidFill>
                    </a:lnR>
                    <a:lnT w="12700" cmpd="sng">
                      <a:solidFill>
                        <a:srgbClr val="5B9BD5"/>
                      </a:solidFill>
                    </a:lnT>
                    <a:lnB w="12700" cmpd="sng">
                      <a:solidFill>
                        <a:srgbClr val="5B9BD5"/>
                      </a:solidFill>
                    </a:lnB>
                    <a:lnTlToBr w="12700" cmpd="sng">
                      <a:noFill/>
                      <a:prstDash val="solid"/>
                    </a:lnTlToBr>
                    <a:lnBlToTr w="12700" cmpd="sng">
                      <a:noFill/>
                      <a:prstDash val="solid"/>
                    </a:lnBlToTr>
                    <a:solidFill>
                      <a:schemeClr val="accent5">
                        <a:lumMod val="40000"/>
                        <a:lumOff val="60000"/>
                      </a:schemeClr>
                    </a:solidFill>
                  </a:tcPr>
                </a:tc>
                <a:tc>
                  <a:txBody>
                    <a:bodyPr/>
                    <a:lstStyle>
                      <a:lvl1pPr marL="0" algn="l" defTabSz="457200" rtl="0" eaLnBrk="1" latinLnBrk="0" hangingPunct="1">
                        <a:defRPr sz="1800" kern="1200">
                          <a:solidFill>
                            <a:schemeClr val="dk1"/>
                          </a:solidFill>
                          <a:latin typeface="Calibri" panose="020F0502020204030204"/>
                        </a:defRPr>
                      </a:lvl1pPr>
                      <a:lvl2pPr marL="457200" algn="l" defTabSz="457200" rtl="0" eaLnBrk="1" latinLnBrk="0" hangingPunct="1">
                        <a:defRPr sz="1800" kern="1200">
                          <a:solidFill>
                            <a:schemeClr val="dk1"/>
                          </a:solidFill>
                          <a:latin typeface="Calibri" panose="020F0502020204030204"/>
                        </a:defRPr>
                      </a:lvl2pPr>
                      <a:lvl3pPr marL="914400" algn="l" defTabSz="457200" rtl="0" eaLnBrk="1" latinLnBrk="0" hangingPunct="1">
                        <a:defRPr sz="1800" kern="1200">
                          <a:solidFill>
                            <a:schemeClr val="dk1"/>
                          </a:solidFill>
                          <a:latin typeface="Calibri" panose="020F0502020204030204"/>
                        </a:defRPr>
                      </a:lvl3pPr>
                      <a:lvl4pPr marL="1371600" algn="l" defTabSz="457200" rtl="0" eaLnBrk="1" latinLnBrk="0" hangingPunct="1">
                        <a:defRPr sz="1800" kern="1200">
                          <a:solidFill>
                            <a:schemeClr val="dk1"/>
                          </a:solidFill>
                          <a:latin typeface="Calibri" panose="020F0502020204030204"/>
                        </a:defRPr>
                      </a:lvl4pPr>
                      <a:lvl5pPr marL="1828800" algn="l" defTabSz="457200" rtl="0" eaLnBrk="1" latinLnBrk="0" hangingPunct="1">
                        <a:defRPr sz="1800" kern="1200">
                          <a:solidFill>
                            <a:schemeClr val="dk1"/>
                          </a:solidFill>
                          <a:latin typeface="Calibri" panose="020F0502020204030204"/>
                        </a:defRPr>
                      </a:lvl5pPr>
                      <a:lvl6pPr marL="2286000" algn="l" defTabSz="457200" rtl="0" eaLnBrk="1" latinLnBrk="0" hangingPunct="1">
                        <a:defRPr sz="1800" kern="1200">
                          <a:solidFill>
                            <a:schemeClr val="dk1"/>
                          </a:solidFill>
                          <a:latin typeface="Calibri" panose="020F0502020204030204"/>
                        </a:defRPr>
                      </a:lvl6pPr>
                      <a:lvl7pPr marL="2743200" algn="l" defTabSz="457200" rtl="0" eaLnBrk="1" latinLnBrk="0" hangingPunct="1">
                        <a:defRPr sz="1800" kern="1200">
                          <a:solidFill>
                            <a:schemeClr val="dk1"/>
                          </a:solidFill>
                          <a:latin typeface="Calibri" panose="020F0502020204030204"/>
                        </a:defRPr>
                      </a:lvl7pPr>
                      <a:lvl8pPr marL="3200400" algn="l" defTabSz="457200" rtl="0" eaLnBrk="1" latinLnBrk="0" hangingPunct="1">
                        <a:defRPr sz="1800" kern="1200">
                          <a:solidFill>
                            <a:schemeClr val="dk1"/>
                          </a:solidFill>
                          <a:latin typeface="Calibri" panose="020F0502020204030204"/>
                        </a:defRPr>
                      </a:lvl8pPr>
                      <a:lvl9pPr marL="3657600" algn="l" defTabSz="457200" rtl="0" eaLnBrk="1" latinLnBrk="0" hangingPunct="1">
                        <a:defRPr sz="1800" kern="1200">
                          <a:solidFill>
                            <a:schemeClr val="dk1"/>
                          </a:solidFill>
                          <a:latin typeface="Calibri" panose="020F0502020204030204"/>
                        </a:defRPr>
                      </a:lvl9pPr>
                    </a:lstStyle>
                    <a:p>
                      <a:pPr algn="ctr" fontAlgn="b"/>
                      <a:r>
                        <a:rPr lang="pt-BR" sz="1200" u="none" strike="noStrike" dirty="0">
                          <a:effectLst/>
                        </a:rPr>
                        <a:t>Compreender as</a:t>
                      </a:r>
                      <a:br>
                        <a:rPr lang="pt-BR" sz="1200" u="none" strike="noStrike" dirty="0">
                          <a:effectLst/>
                        </a:rPr>
                      </a:br>
                      <a:r>
                        <a:rPr lang="pt-BR" sz="1200" u="none" strike="noStrike" dirty="0">
                          <a:effectLst/>
                        </a:rPr>
                        <a:t>diretrizes e verificar a</a:t>
                      </a:r>
                      <a:br>
                        <a:rPr lang="pt-BR" sz="1200" u="none" strike="noStrike" dirty="0">
                          <a:effectLst/>
                        </a:rPr>
                      </a:br>
                      <a:r>
                        <a:rPr lang="pt-BR" sz="1200" u="none" strike="noStrike" dirty="0">
                          <a:effectLst/>
                        </a:rPr>
                        <a:t>conformidade.</a:t>
                      </a:r>
                      <a:endParaRPr lang="pt-BR" sz="1200" b="0" i="0" u="none" strike="noStrike" dirty="0">
                        <a:solidFill>
                          <a:srgbClr val="000000"/>
                        </a:solidFill>
                        <a:effectLst/>
                        <a:latin typeface="Calibri" panose="020F0502020204030204" pitchFamily="34" charset="0"/>
                      </a:endParaRPr>
                    </a:p>
                  </a:txBody>
                  <a:tcPr marL="7144" marR="7144" marT="7144" marB="0" anchor="ctr">
                    <a:lnL w="12700" cmpd="sng">
                      <a:solidFill>
                        <a:srgbClr val="5B9BD5"/>
                      </a:solidFill>
                    </a:lnL>
                    <a:lnR w="12700" cmpd="sng">
                      <a:solidFill>
                        <a:srgbClr val="5B9BD5"/>
                      </a:solidFill>
                    </a:lnR>
                    <a:lnT w="12700" cmpd="sng">
                      <a:solidFill>
                        <a:srgbClr val="5B9BD5"/>
                      </a:solidFill>
                    </a:lnT>
                    <a:lnB w="12700" cmpd="sng">
                      <a:solidFill>
                        <a:srgbClr val="5B9BD5"/>
                      </a:solidFill>
                    </a:lnB>
                    <a:lnTlToBr w="12700" cmpd="sng">
                      <a:noFill/>
                      <a:prstDash val="solid"/>
                    </a:lnTlToBr>
                    <a:lnBlToTr w="12700" cmpd="sng">
                      <a:noFill/>
                      <a:prstDash val="solid"/>
                    </a:lnBlToTr>
                    <a:solidFill>
                      <a:schemeClr val="accent5">
                        <a:lumMod val="40000"/>
                        <a:lumOff val="60000"/>
                      </a:schemeClr>
                    </a:solidFill>
                  </a:tcPr>
                </a:tc>
                <a:tc>
                  <a:txBody>
                    <a:bodyPr/>
                    <a:lstStyle>
                      <a:lvl1pPr marL="0" algn="l" defTabSz="457200" rtl="0" eaLnBrk="1" latinLnBrk="0" hangingPunct="1">
                        <a:defRPr sz="1800" kern="1200">
                          <a:solidFill>
                            <a:schemeClr val="dk1"/>
                          </a:solidFill>
                          <a:latin typeface="Calibri" panose="020F0502020204030204"/>
                        </a:defRPr>
                      </a:lvl1pPr>
                      <a:lvl2pPr marL="457200" algn="l" defTabSz="457200" rtl="0" eaLnBrk="1" latinLnBrk="0" hangingPunct="1">
                        <a:defRPr sz="1800" kern="1200">
                          <a:solidFill>
                            <a:schemeClr val="dk1"/>
                          </a:solidFill>
                          <a:latin typeface="Calibri" panose="020F0502020204030204"/>
                        </a:defRPr>
                      </a:lvl2pPr>
                      <a:lvl3pPr marL="914400" algn="l" defTabSz="457200" rtl="0" eaLnBrk="1" latinLnBrk="0" hangingPunct="1">
                        <a:defRPr sz="1800" kern="1200">
                          <a:solidFill>
                            <a:schemeClr val="dk1"/>
                          </a:solidFill>
                          <a:latin typeface="Calibri" panose="020F0502020204030204"/>
                        </a:defRPr>
                      </a:lvl3pPr>
                      <a:lvl4pPr marL="1371600" algn="l" defTabSz="457200" rtl="0" eaLnBrk="1" latinLnBrk="0" hangingPunct="1">
                        <a:defRPr sz="1800" kern="1200">
                          <a:solidFill>
                            <a:schemeClr val="dk1"/>
                          </a:solidFill>
                          <a:latin typeface="Calibri" panose="020F0502020204030204"/>
                        </a:defRPr>
                      </a:lvl4pPr>
                      <a:lvl5pPr marL="1828800" algn="l" defTabSz="457200" rtl="0" eaLnBrk="1" latinLnBrk="0" hangingPunct="1">
                        <a:defRPr sz="1800" kern="1200">
                          <a:solidFill>
                            <a:schemeClr val="dk1"/>
                          </a:solidFill>
                          <a:latin typeface="Calibri" panose="020F0502020204030204"/>
                        </a:defRPr>
                      </a:lvl5pPr>
                      <a:lvl6pPr marL="2286000" algn="l" defTabSz="457200" rtl="0" eaLnBrk="1" latinLnBrk="0" hangingPunct="1">
                        <a:defRPr sz="1800" kern="1200">
                          <a:solidFill>
                            <a:schemeClr val="dk1"/>
                          </a:solidFill>
                          <a:latin typeface="Calibri" panose="020F0502020204030204"/>
                        </a:defRPr>
                      </a:lvl6pPr>
                      <a:lvl7pPr marL="2743200" algn="l" defTabSz="457200" rtl="0" eaLnBrk="1" latinLnBrk="0" hangingPunct="1">
                        <a:defRPr sz="1800" kern="1200">
                          <a:solidFill>
                            <a:schemeClr val="dk1"/>
                          </a:solidFill>
                          <a:latin typeface="Calibri" panose="020F0502020204030204"/>
                        </a:defRPr>
                      </a:lvl7pPr>
                      <a:lvl8pPr marL="3200400" algn="l" defTabSz="457200" rtl="0" eaLnBrk="1" latinLnBrk="0" hangingPunct="1">
                        <a:defRPr sz="1800" kern="1200">
                          <a:solidFill>
                            <a:schemeClr val="dk1"/>
                          </a:solidFill>
                          <a:latin typeface="Calibri" panose="020F0502020204030204"/>
                        </a:defRPr>
                      </a:lvl8pPr>
                      <a:lvl9pPr marL="3657600" algn="l" defTabSz="457200" rtl="0" eaLnBrk="1" latinLnBrk="0" hangingPunct="1">
                        <a:defRPr sz="1800" kern="1200">
                          <a:solidFill>
                            <a:schemeClr val="dk1"/>
                          </a:solidFill>
                          <a:latin typeface="Calibri" panose="020F0502020204030204"/>
                        </a:defRPr>
                      </a:lvl9pPr>
                    </a:lstStyle>
                    <a:p>
                      <a:pPr algn="ctr" fontAlgn="b"/>
                      <a:r>
                        <a:rPr lang="pt-BR" sz="1200" u="none" strike="noStrike" dirty="0">
                          <a:effectLst/>
                        </a:rPr>
                        <a:t>Comparar o processo</a:t>
                      </a:r>
                      <a:br>
                        <a:rPr lang="pt-BR" sz="1200" u="none" strike="noStrike" dirty="0">
                          <a:effectLst/>
                        </a:rPr>
                      </a:br>
                      <a:r>
                        <a:rPr lang="pt-BR" sz="1200" u="none" strike="noStrike" dirty="0">
                          <a:effectLst/>
                        </a:rPr>
                        <a:t>com as melhores práticas.</a:t>
                      </a:r>
                      <a:endParaRPr lang="pt-BR" sz="1200" b="0" i="0" u="none" strike="noStrike" dirty="0">
                        <a:solidFill>
                          <a:srgbClr val="000000"/>
                        </a:solidFill>
                        <a:effectLst/>
                        <a:latin typeface="Calibri" panose="020F0502020204030204" pitchFamily="34" charset="0"/>
                      </a:endParaRPr>
                    </a:p>
                  </a:txBody>
                  <a:tcPr marL="7144" marR="7144" marT="7144" marB="0" anchor="ctr">
                    <a:lnL w="12700" cmpd="sng">
                      <a:solidFill>
                        <a:srgbClr val="5B9BD5"/>
                      </a:solidFill>
                    </a:lnL>
                    <a:lnR w="12700" cmpd="sng">
                      <a:solidFill>
                        <a:srgbClr val="5B9BD5"/>
                      </a:solidFill>
                    </a:lnR>
                    <a:lnT w="12700" cmpd="sng">
                      <a:solidFill>
                        <a:srgbClr val="5B9BD5"/>
                      </a:solidFill>
                    </a:lnT>
                    <a:lnB w="12700" cmpd="sng">
                      <a:solidFill>
                        <a:srgbClr val="5B9BD5"/>
                      </a:solidFill>
                    </a:lnB>
                    <a:lnTlToBr w="12700" cmpd="sng">
                      <a:noFill/>
                      <a:prstDash val="solid"/>
                    </a:lnTlToBr>
                    <a:lnBlToTr w="12700" cmpd="sng">
                      <a:noFill/>
                      <a:prstDash val="solid"/>
                    </a:lnBlToTr>
                    <a:solidFill>
                      <a:schemeClr val="accent5">
                        <a:lumMod val="40000"/>
                        <a:lumOff val="60000"/>
                      </a:schemeClr>
                    </a:solidFill>
                  </a:tcPr>
                </a:tc>
                <a:tc>
                  <a:txBody>
                    <a:bodyPr/>
                    <a:lstStyle>
                      <a:lvl1pPr marL="0" algn="l" defTabSz="457200" rtl="0" eaLnBrk="1" latinLnBrk="0" hangingPunct="1">
                        <a:defRPr sz="1800" kern="1200">
                          <a:solidFill>
                            <a:schemeClr val="dk1"/>
                          </a:solidFill>
                          <a:latin typeface="Calibri" panose="020F0502020204030204"/>
                        </a:defRPr>
                      </a:lvl1pPr>
                      <a:lvl2pPr marL="457200" algn="l" defTabSz="457200" rtl="0" eaLnBrk="1" latinLnBrk="0" hangingPunct="1">
                        <a:defRPr sz="1800" kern="1200">
                          <a:solidFill>
                            <a:schemeClr val="dk1"/>
                          </a:solidFill>
                          <a:latin typeface="Calibri" panose="020F0502020204030204"/>
                        </a:defRPr>
                      </a:lvl2pPr>
                      <a:lvl3pPr marL="914400" algn="l" defTabSz="457200" rtl="0" eaLnBrk="1" latinLnBrk="0" hangingPunct="1">
                        <a:defRPr sz="1800" kern="1200">
                          <a:solidFill>
                            <a:schemeClr val="dk1"/>
                          </a:solidFill>
                          <a:latin typeface="Calibri" panose="020F0502020204030204"/>
                        </a:defRPr>
                      </a:lvl3pPr>
                      <a:lvl4pPr marL="1371600" algn="l" defTabSz="457200" rtl="0" eaLnBrk="1" latinLnBrk="0" hangingPunct="1">
                        <a:defRPr sz="1800" kern="1200">
                          <a:solidFill>
                            <a:schemeClr val="dk1"/>
                          </a:solidFill>
                          <a:latin typeface="Calibri" panose="020F0502020204030204"/>
                        </a:defRPr>
                      </a:lvl4pPr>
                      <a:lvl5pPr marL="1828800" algn="l" defTabSz="457200" rtl="0" eaLnBrk="1" latinLnBrk="0" hangingPunct="1">
                        <a:defRPr sz="1800" kern="1200">
                          <a:solidFill>
                            <a:schemeClr val="dk1"/>
                          </a:solidFill>
                          <a:latin typeface="Calibri" panose="020F0502020204030204"/>
                        </a:defRPr>
                      </a:lvl5pPr>
                      <a:lvl6pPr marL="2286000" algn="l" defTabSz="457200" rtl="0" eaLnBrk="1" latinLnBrk="0" hangingPunct="1">
                        <a:defRPr sz="1800" kern="1200">
                          <a:solidFill>
                            <a:schemeClr val="dk1"/>
                          </a:solidFill>
                          <a:latin typeface="Calibri" panose="020F0502020204030204"/>
                        </a:defRPr>
                      </a:lvl6pPr>
                      <a:lvl7pPr marL="2743200" algn="l" defTabSz="457200" rtl="0" eaLnBrk="1" latinLnBrk="0" hangingPunct="1">
                        <a:defRPr sz="1800" kern="1200">
                          <a:solidFill>
                            <a:schemeClr val="dk1"/>
                          </a:solidFill>
                          <a:latin typeface="Calibri" panose="020F0502020204030204"/>
                        </a:defRPr>
                      </a:lvl7pPr>
                      <a:lvl8pPr marL="3200400" algn="l" defTabSz="457200" rtl="0" eaLnBrk="1" latinLnBrk="0" hangingPunct="1">
                        <a:defRPr sz="1800" kern="1200">
                          <a:solidFill>
                            <a:schemeClr val="dk1"/>
                          </a:solidFill>
                          <a:latin typeface="Calibri" panose="020F0502020204030204"/>
                        </a:defRPr>
                      </a:lvl8pPr>
                      <a:lvl9pPr marL="3657600" algn="l" defTabSz="457200" rtl="0" eaLnBrk="1" latinLnBrk="0" hangingPunct="1">
                        <a:defRPr sz="1800" kern="1200">
                          <a:solidFill>
                            <a:schemeClr val="dk1"/>
                          </a:solidFill>
                          <a:latin typeface="Calibri" panose="020F0502020204030204"/>
                        </a:defRPr>
                      </a:lvl9pPr>
                    </a:lstStyle>
                    <a:p>
                      <a:pPr algn="ctr" fontAlgn="b"/>
                      <a:r>
                        <a:rPr lang="pt-BR" sz="1200" u="none" strike="noStrike" dirty="0">
                          <a:effectLst/>
                        </a:rPr>
                        <a:t>Identificar os riscos</a:t>
                      </a:r>
                      <a:br>
                        <a:rPr lang="pt-BR" sz="1200" u="none" strike="noStrike" dirty="0">
                          <a:effectLst/>
                        </a:rPr>
                      </a:br>
                      <a:r>
                        <a:rPr lang="pt-BR" sz="1200" u="none" strike="noStrike" dirty="0">
                          <a:effectLst/>
                        </a:rPr>
                        <a:t>críticos do negócio e</a:t>
                      </a:r>
                      <a:br>
                        <a:rPr lang="pt-BR" sz="1200" u="none" strike="noStrike" dirty="0">
                          <a:effectLst/>
                        </a:rPr>
                      </a:br>
                      <a:r>
                        <a:rPr lang="pt-BR" sz="1200" u="none" strike="noStrike" dirty="0">
                          <a:effectLst/>
                        </a:rPr>
                        <a:t>avaliar os controles para</a:t>
                      </a:r>
                      <a:br>
                        <a:rPr lang="pt-BR" sz="1200" u="none" strike="noStrike" dirty="0">
                          <a:effectLst/>
                        </a:rPr>
                      </a:br>
                      <a:r>
                        <a:rPr lang="pt-BR" sz="1200" u="none" strike="noStrike" dirty="0">
                          <a:effectLst/>
                        </a:rPr>
                        <a:t>mitigação dos riscos.</a:t>
                      </a:r>
                      <a:endParaRPr lang="pt-BR" sz="1200" b="0" i="0" u="none" strike="noStrike" dirty="0">
                        <a:solidFill>
                          <a:srgbClr val="000000"/>
                        </a:solidFill>
                        <a:effectLst/>
                        <a:latin typeface="Calibri" panose="020F0502020204030204" pitchFamily="34" charset="0"/>
                      </a:endParaRPr>
                    </a:p>
                  </a:txBody>
                  <a:tcPr marL="7144" marR="7144" marT="7144" marB="0" anchor="ctr">
                    <a:lnL w="12700" cmpd="sng">
                      <a:solidFill>
                        <a:srgbClr val="5B9BD5"/>
                      </a:solidFill>
                    </a:lnL>
                    <a:lnR w="12700" cmpd="sng">
                      <a:solidFill>
                        <a:srgbClr val="5B9BD5"/>
                      </a:solidFill>
                    </a:lnR>
                    <a:lnT w="12700" cmpd="sng">
                      <a:solidFill>
                        <a:srgbClr val="5B9BD5"/>
                      </a:solidFill>
                    </a:lnT>
                    <a:lnB w="12700" cmpd="sng">
                      <a:solidFill>
                        <a:srgbClr val="5B9BD5"/>
                      </a:solidFill>
                    </a:lnB>
                    <a:lnTlToBr w="12700" cmpd="sng">
                      <a:noFill/>
                      <a:prstDash val="solid"/>
                    </a:lnTlToBr>
                    <a:lnBlToTr w="12700" cmpd="sng">
                      <a:noFill/>
                      <a:prstDash val="solid"/>
                    </a:lnBlToTr>
                    <a:solidFill>
                      <a:schemeClr val="accent5">
                        <a:lumMod val="40000"/>
                        <a:lumOff val="60000"/>
                      </a:schemeClr>
                    </a:solidFill>
                  </a:tcPr>
                </a:tc>
                <a:tc>
                  <a:txBody>
                    <a:bodyPr/>
                    <a:lstStyle>
                      <a:lvl1pPr marL="0" algn="l" defTabSz="457200" rtl="0" eaLnBrk="1" latinLnBrk="0" hangingPunct="1">
                        <a:defRPr sz="1800" kern="1200">
                          <a:solidFill>
                            <a:schemeClr val="dk1"/>
                          </a:solidFill>
                          <a:latin typeface="Calibri" panose="020F0502020204030204"/>
                        </a:defRPr>
                      </a:lvl1pPr>
                      <a:lvl2pPr marL="457200" algn="l" defTabSz="457200" rtl="0" eaLnBrk="1" latinLnBrk="0" hangingPunct="1">
                        <a:defRPr sz="1800" kern="1200">
                          <a:solidFill>
                            <a:schemeClr val="dk1"/>
                          </a:solidFill>
                          <a:latin typeface="Calibri" panose="020F0502020204030204"/>
                        </a:defRPr>
                      </a:lvl2pPr>
                      <a:lvl3pPr marL="914400" algn="l" defTabSz="457200" rtl="0" eaLnBrk="1" latinLnBrk="0" hangingPunct="1">
                        <a:defRPr sz="1800" kern="1200">
                          <a:solidFill>
                            <a:schemeClr val="dk1"/>
                          </a:solidFill>
                          <a:latin typeface="Calibri" panose="020F0502020204030204"/>
                        </a:defRPr>
                      </a:lvl3pPr>
                      <a:lvl4pPr marL="1371600" algn="l" defTabSz="457200" rtl="0" eaLnBrk="1" latinLnBrk="0" hangingPunct="1">
                        <a:defRPr sz="1800" kern="1200">
                          <a:solidFill>
                            <a:schemeClr val="dk1"/>
                          </a:solidFill>
                          <a:latin typeface="Calibri" panose="020F0502020204030204"/>
                        </a:defRPr>
                      </a:lvl4pPr>
                      <a:lvl5pPr marL="1828800" algn="l" defTabSz="457200" rtl="0" eaLnBrk="1" latinLnBrk="0" hangingPunct="1">
                        <a:defRPr sz="1800" kern="1200">
                          <a:solidFill>
                            <a:schemeClr val="dk1"/>
                          </a:solidFill>
                          <a:latin typeface="Calibri" panose="020F0502020204030204"/>
                        </a:defRPr>
                      </a:lvl5pPr>
                      <a:lvl6pPr marL="2286000" algn="l" defTabSz="457200" rtl="0" eaLnBrk="1" latinLnBrk="0" hangingPunct="1">
                        <a:defRPr sz="1800" kern="1200">
                          <a:solidFill>
                            <a:schemeClr val="dk1"/>
                          </a:solidFill>
                          <a:latin typeface="Calibri" panose="020F0502020204030204"/>
                        </a:defRPr>
                      </a:lvl6pPr>
                      <a:lvl7pPr marL="2743200" algn="l" defTabSz="457200" rtl="0" eaLnBrk="1" latinLnBrk="0" hangingPunct="1">
                        <a:defRPr sz="1800" kern="1200">
                          <a:solidFill>
                            <a:schemeClr val="dk1"/>
                          </a:solidFill>
                          <a:latin typeface="Calibri" panose="020F0502020204030204"/>
                        </a:defRPr>
                      </a:lvl7pPr>
                      <a:lvl8pPr marL="3200400" algn="l" defTabSz="457200" rtl="0" eaLnBrk="1" latinLnBrk="0" hangingPunct="1">
                        <a:defRPr sz="1800" kern="1200">
                          <a:solidFill>
                            <a:schemeClr val="dk1"/>
                          </a:solidFill>
                          <a:latin typeface="Calibri" panose="020F0502020204030204"/>
                        </a:defRPr>
                      </a:lvl8pPr>
                      <a:lvl9pPr marL="3657600" algn="l" defTabSz="457200" rtl="0" eaLnBrk="1" latinLnBrk="0" hangingPunct="1">
                        <a:defRPr sz="1800" kern="1200">
                          <a:solidFill>
                            <a:schemeClr val="dk1"/>
                          </a:solidFill>
                          <a:latin typeface="Calibri" panose="020F0502020204030204"/>
                        </a:defRPr>
                      </a:lvl9pPr>
                    </a:lstStyle>
                    <a:p>
                      <a:pPr algn="ctr" fontAlgn="b"/>
                      <a:r>
                        <a:rPr lang="pt-BR" sz="1200" u="none" strike="noStrike" dirty="0">
                          <a:effectLst/>
                        </a:rPr>
                        <a:t>Entender os objetivos,</a:t>
                      </a:r>
                      <a:br>
                        <a:rPr lang="pt-BR" sz="1200" u="none" strike="noStrike" dirty="0">
                          <a:effectLst/>
                        </a:rPr>
                      </a:br>
                      <a:r>
                        <a:rPr lang="pt-BR" sz="1200" u="none" strike="noStrike" dirty="0">
                          <a:effectLst/>
                        </a:rPr>
                        <a:t>identificar os riscos</a:t>
                      </a:r>
                      <a:br>
                        <a:rPr lang="pt-BR" sz="1200" u="none" strike="noStrike" dirty="0">
                          <a:effectLst/>
                        </a:rPr>
                      </a:br>
                      <a:r>
                        <a:rPr lang="pt-BR" sz="1200" u="none" strike="noStrike" dirty="0">
                          <a:effectLst/>
                        </a:rPr>
                        <a:t>associados aos objetivos,</a:t>
                      </a:r>
                      <a:br>
                        <a:rPr lang="pt-BR" sz="1200" u="none" strike="noStrike" dirty="0">
                          <a:effectLst/>
                        </a:rPr>
                      </a:br>
                      <a:r>
                        <a:rPr lang="pt-BR" sz="1200" u="none" strike="noStrike" dirty="0">
                          <a:effectLst/>
                        </a:rPr>
                        <a:t>conhecer o apetite a</a:t>
                      </a:r>
                      <a:br>
                        <a:rPr lang="pt-BR" sz="1200" u="none" strike="noStrike" dirty="0">
                          <a:effectLst/>
                        </a:rPr>
                      </a:br>
                      <a:r>
                        <a:rPr lang="pt-BR" sz="1200" u="none" strike="noStrike" dirty="0">
                          <a:effectLst/>
                        </a:rPr>
                        <a:t>riscos, identificar medidas</a:t>
                      </a:r>
                      <a:br>
                        <a:rPr lang="pt-BR" sz="1200" u="none" strike="noStrike" dirty="0">
                          <a:effectLst/>
                        </a:rPr>
                      </a:br>
                      <a:r>
                        <a:rPr lang="pt-BR" sz="1200" u="none" strike="noStrike" dirty="0">
                          <a:effectLst/>
                        </a:rPr>
                        <a:t>de desempenho e avaliar</a:t>
                      </a:r>
                      <a:br>
                        <a:rPr lang="pt-BR" sz="1200" u="none" strike="noStrike" dirty="0">
                          <a:effectLst/>
                        </a:rPr>
                      </a:br>
                      <a:r>
                        <a:rPr lang="pt-BR" sz="1200" u="none" strike="noStrike" dirty="0">
                          <a:effectLst/>
                        </a:rPr>
                        <a:t>a efetividade do</a:t>
                      </a:r>
                      <a:br>
                        <a:rPr lang="pt-BR" sz="1200" u="none" strike="noStrike" dirty="0">
                          <a:effectLst/>
                        </a:rPr>
                      </a:br>
                      <a:r>
                        <a:rPr lang="pt-BR" sz="1200" u="none" strike="noStrike" dirty="0">
                          <a:effectLst/>
                        </a:rPr>
                        <a:t>gerenciamento de riscos.</a:t>
                      </a:r>
                      <a:endParaRPr lang="pt-BR" sz="1200" b="0" i="0" u="none" strike="noStrike" dirty="0">
                        <a:solidFill>
                          <a:srgbClr val="000000"/>
                        </a:solidFill>
                        <a:effectLst/>
                        <a:latin typeface="Calibri" panose="020F0502020204030204" pitchFamily="34" charset="0"/>
                      </a:endParaRPr>
                    </a:p>
                  </a:txBody>
                  <a:tcPr marL="7144" marR="7144" marT="7144" marB="0" anchor="ctr">
                    <a:lnL w="12700" cmpd="sng">
                      <a:solidFill>
                        <a:srgbClr val="5B9BD5"/>
                      </a:solidFill>
                    </a:lnL>
                    <a:lnR w="12700" cmpd="sng">
                      <a:solidFill>
                        <a:srgbClr val="5B9BD5"/>
                      </a:solidFill>
                    </a:lnR>
                    <a:lnT w="12700" cmpd="sng">
                      <a:solidFill>
                        <a:srgbClr val="5B9BD5"/>
                      </a:solidFill>
                    </a:lnT>
                    <a:lnB w="12700" cmpd="sng">
                      <a:solidFill>
                        <a:srgbClr val="5B9BD5"/>
                      </a:solidFill>
                    </a:lnB>
                    <a:lnTlToBr w="12700" cmpd="sng">
                      <a:noFill/>
                      <a:prstDash val="solid"/>
                    </a:lnTlToBr>
                    <a:lnBlToTr w="12700" cmpd="sng">
                      <a:noFill/>
                      <a:prstDash val="solid"/>
                    </a:lnBlToTr>
                    <a:solidFill>
                      <a:schemeClr val="accent5">
                        <a:lumMod val="40000"/>
                        <a:lumOff val="60000"/>
                      </a:schemeClr>
                    </a:solidFill>
                  </a:tcPr>
                </a:tc>
                <a:extLst>
                  <a:ext uri="{0D108BD9-81ED-4DB2-BD59-A6C34878D82A}">
                    <a16:rowId xmlns:a16="http://schemas.microsoft.com/office/drawing/2014/main" val="218261112"/>
                  </a:ext>
                </a:extLst>
              </a:tr>
              <a:tr h="1054440">
                <a:tc>
                  <a:txBody>
                    <a:bodyPr/>
                    <a:lstStyle>
                      <a:lvl1pPr marL="0" algn="l" defTabSz="457200" rtl="0" eaLnBrk="1" latinLnBrk="0" hangingPunct="1">
                        <a:defRPr sz="1800" kern="1200">
                          <a:solidFill>
                            <a:schemeClr val="dk1"/>
                          </a:solidFill>
                          <a:latin typeface="Calibri" panose="020F0502020204030204"/>
                        </a:defRPr>
                      </a:lvl1pPr>
                      <a:lvl2pPr marL="457200" algn="l" defTabSz="457200" rtl="0" eaLnBrk="1" latinLnBrk="0" hangingPunct="1">
                        <a:defRPr sz="1800" kern="1200">
                          <a:solidFill>
                            <a:schemeClr val="dk1"/>
                          </a:solidFill>
                          <a:latin typeface="Calibri" panose="020F0502020204030204"/>
                        </a:defRPr>
                      </a:lvl2pPr>
                      <a:lvl3pPr marL="914400" algn="l" defTabSz="457200" rtl="0" eaLnBrk="1" latinLnBrk="0" hangingPunct="1">
                        <a:defRPr sz="1800" kern="1200">
                          <a:solidFill>
                            <a:schemeClr val="dk1"/>
                          </a:solidFill>
                          <a:latin typeface="Calibri" panose="020F0502020204030204"/>
                        </a:defRPr>
                      </a:lvl3pPr>
                      <a:lvl4pPr marL="1371600" algn="l" defTabSz="457200" rtl="0" eaLnBrk="1" latinLnBrk="0" hangingPunct="1">
                        <a:defRPr sz="1800" kern="1200">
                          <a:solidFill>
                            <a:schemeClr val="dk1"/>
                          </a:solidFill>
                          <a:latin typeface="Calibri" panose="020F0502020204030204"/>
                        </a:defRPr>
                      </a:lvl4pPr>
                      <a:lvl5pPr marL="1828800" algn="l" defTabSz="457200" rtl="0" eaLnBrk="1" latinLnBrk="0" hangingPunct="1">
                        <a:defRPr sz="1800" kern="1200">
                          <a:solidFill>
                            <a:schemeClr val="dk1"/>
                          </a:solidFill>
                          <a:latin typeface="Calibri" panose="020F0502020204030204"/>
                        </a:defRPr>
                      </a:lvl5pPr>
                      <a:lvl6pPr marL="2286000" algn="l" defTabSz="457200" rtl="0" eaLnBrk="1" latinLnBrk="0" hangingPunct="1">
                        <a:defRPr sz="1800" kern="1200">
                          <a:solidFill>
                            <a:schemeClr val="dk1"/>
                          </a:solidFill>
                          <a:latin typeface="Calibri" panose="020F0502020204030204"/>
                        </a:defRPr>
                      </a:lvl6pPr>
                      <a:lvl7pPr marL="2743200" algn="l" defTabSz="457200" rtl="0" eaLnBrk="1" latinLnBrk="0" hangingPunct="1">
                        <a:defRPr sz="1800" kern="1200">
                          <a:solidFill>
                            <a:schemeClr val="dk1"/>
                          </a:solidFill>
                          <a:latin typeface="Calibri" panose="020F0502020204030204"/>
                        </a:defRPr>
                      </a:lvl7pPr>
                      <a:lvl8pPr marL="3200400" algn="l" defTabSz="457200" rtl="0" eaLnBrk="1" latinLnBrk="0" hangingPunct="1">
                        <a:defRPr sz="1800" kern="1200">
                          <a:solidFill>
                            <a:schemeClr val="dk1"/>
                          </a:solidFill>
                          <a:latin typeface="Calibri" panose="020F0502020204030204"/>
                        </a:defRPr>
                      </a:lvl8pPr>
                      <a:lvl9pPr marL="3657600" algn="l" defTabSz="457200" rtl="0" eaLnBrk="1" latinLnBrk="0" hangingPunct="1">
                        <a:defRPr sz="1800" kern="1200">
                          <a:solidFill>
                            <a:schemeClr val="dk1"/>
                          </a:solidFill>
                          <a:latin typeface="Calibri" panose="020F0502020204030204"/>
                        </a:defRPr>
                      </a:lvl9pPr>
                    </a:lstStyle>
                    <a:p>
                      <a:pPr algn="ctr" fontAlgn="b"/>
                      <a:r>
                        <a:rPr lang="pt-BR" sz="1400" b="1" u="none" strike="noStrike" dirty="0">
                          <a:effectLst/>
                        </a:rPr>
                        <a:t>Foco</a:t>
                      </a:r>
                      <a:endParaRPr lang="pt-BR" sz="1400" b="1" i="0" u="none" strike="noStrike" dirty="0">
                        <a:solidFill>
                          <a:srgbClr val="000000"/>
                        </a:solidFill>
                        <a:effectLst/>
                        <a:latin typeface="Calibri" panose="020F0502020204030204" pitchFamily="34" charset="0"/>
                      </a:endParaRPr>
                    </a:p>
                  </a:txBody>
                  <a:tcPr marL="7144" marR="7144" marT="7144" marB="0" anchor="ctr">
                    <a:lnL w="12700" cmpd="sng">
                      <a:solidFill>
                        <a:srgbClr val="5B9BD5"/>
                      </a:solidFill>
                    </a:lnL>
                    <a:lnR w="12700" cmpd="sng">
                      <a:solidFill>
                        <a:srgbClr val="5B9BD5"/>
                      </a:solidFill>
                    </a:lnR>
                    <a:lnT w="12700" cmpd="sng">
                      <a:solidFill>
                        <a:srgbClr val="5B9BD5"/>
                      </a:solidFill>
                    </a:lnT>
                    <a:lnB w="12700" cmpd="sng">
                      <a:solidFill>
                        <a:srgbClr val="5B9BD5"/>
                      </a:solidFill>
                    </a:lnB>
                    <a:lnTlToBr w="12700" cmpd="sng">
                      <a:noFill/>
                      <a:prstDash val="solid"/>
                    </a:lnTlToBr>
                    <a:lnBlToTr w="12700" cmpd="sng">
                      <a:noFill/>
                      <a:prstDash val="solid"/>
                    </a:lnBlToTr>
                    <a:solidFill>
                      <a:schemeClr val="accent5">
                        <a:lumMod val="20000"/>
                        <a:lumOff val="80000"/>
                      </a:schemeClr>
                    </a:solidFill>
                  </a:tcPr>
                </a:tc>
                <a:tc>
                  <a:txBody>
                    <a:bodyPr/>
                    <a:lstStyle>
                      <a:lvl1pPr marL="0" algn="l" defTabSz="457200" rtl="0" eaLnBrk="1" latinLnBrk="0" hangingPunct="1">
                        <a:defRPr sz="1800" kern="1200">
                          <a:solidFill>
                            <a:schemeClr val="dk1"/>
                          </a:solidFill>
                          <a:latin typeface="Calibri" panose="020F0502020204030204"/>
                        </a:defRPr>
                      </a:lvl1pPr>
                      <a:lvl2pPr marL="457200" algn="l" defTabSz="457200" rtl="0" eaLnBrk="1" latinLnBrk="0" hangingPunct="1">
                        <a:defRPr sz="1800" kern="1200">
                          <a:solidFill>
                            <a:schemeClr val="dk1"/>
                          </a:solidFill>
                          <a:latin typeface="Calibri" panose="020F0502020204030204"/>
                        </a:defRPr>
                      </a:lvl2pPr>
                      <a:lvl3pPr marL="914400" algn="l" defTabSz="457200" rtl="0" eaLnBrk="1" latinLnBrk="0" hangingPunct="1">
                        <a:defRPr sz="1800" kern="1200">
                          <a:solidFill>
                            <a:schemeClr val="dk1"/>
                          </a:solidFill>
                          <a:latin typeface="Calibri" panose="020F0502020204030204"/>
                        </a:defRPr>
                      </a:lvl3pPr>
                      <a:lvl4pPr marL="1371600" algn="l" defTabSz="457200" rtl="0" eaLnBrk="1" latinLnBrk="0" hangingPunct="1">
                        <a:defRPr sz="1800" kern="1200">
                          <a:solidFill>
                            <a:schemeClr val="dk1"/>
                          </a:solidFill>
                          <a:latin typeface="Calibri" panose="020F0502020204030204"/>
                        </a:defRPr>
                      </a:lvl4pPr>
                      <a:lvl5pPr marL="1828800" algn="l" defTabSz="457200" rtl="0" eaLnBrk="1" latinLnBrk="0" hangingPunct="1">
                        <a:defRPr sz="1800" kern="1200">
                          <a:solidFill>
                            <a:schemeClr val="dk1"/>
                          </a:solidFill>
                          <a:latin typeface="Calibri" panose="020F0502020204030204"/>
                        </a:defRPr>
                      </a:lvl5pPr>
                      <a:lvl6pPr marL="2286000" algn="l" defTabSz="457200" rtl="0" eaLnBrk="1" latinLnBrk="0" hangingPunct="1">
                        <a:defRPr sz="1800" kern="1200">
                          <a:solidFill>
                            <a:schemeClr val="dk1"/>
                          </a:solidFill>
                          <a:latin typeface="Calibri" panose="020F0502020204030204"/>
                        </a:defRPr>
                      </a:lvl6pPr>
                      <a:lvl7pPr marL="2743200" algn="l" defTabSz="457200" rtl="0" eaLnBrk="1" latinLnBrk="0" hangingPunct="1">
                        <a:defRPr sz="1800" kern="1200">
                          <a:solidFill>
                            <a:schemeClr val="dk1"/>
                          </a:solidFill>
                          <a:latin typeface="Calibri" panose="020F0502020204030204"/>
                        </a:defRPr>
                      </a:lvl7pPr>
                      <a:lvl8pPr marL="3200400" algn="l" defTabSz="457200" rtl="0" eaLnBrk="1" latinLnBrk="0" hangingPunct="1">
                        <a:defRPr sz="1800" kern="1200">
                          <a:solidFill>
                            <a:schemeClr val="dk1"/>
                          </a:solidFill>
                          <a:latin typeface="Calibri" panose="020F0502020204030204"/>
                        </a:defRPr>
                      </a:lvl8pPr>
                      <a:lvl9pPr marL="3657600" algn="l" defTabSz="457200" rtl="0" eaLnBrk="1" latinLnBrk="0" hangingPunct="1">
                        <a:defRPr sz="1800" kern="1200">
                          <a:solidFill>
                            <a:schemeClr val="dk1"/>
                          </a:solidFill>
                          <a:latin typeface="Calibri" panose="020F0502020204030204"/>
                        </a:defRPr>
                      </a:lvl9pPr>
                    </a:lstStyle>
                    <a:p>
                      <a:pPr algn="ctr" fontAlgn="b"/>
                      <a:r>
                        <a:rPr lang="pt-BR" sz="1200" u="none" strike="noStrike" dirty="0">
                          <a:effectLst/>
                        </a:rPr>
                        <a:t>Identificar não-conformidades</a:t>
                      </a:r>
                      <a:br>
                        <a:rPr lang="pt-BR" sz="1200" u="none" strike="noStrike" dirty="0">
                          <a:effectLst/>
                        </a:rPr>
                      </a:br>
                      <a:r>
                        <a:rPr lang="pt-BR" sz="1200" u="none" strike="noStrike" dirty="0">
                          <a:effectLst/>
                        </a:rPr>
                        <a:t>e erros.</a:t>
                      </a:r>
                      <a:endParaRPr lang="pt-BR" sz="1200" b="0" i="0" u="none" strike="noStrike" dirty="0">
                        <a:solidFill>
                          <a:srgbClr val="000000"/>
                        </a:solidFill>
                        <a:effectLst/>
                        <a:latin typeface="Calibri" panose="020F0502020204030204" pitchFamily="34" charset="0"/>
                      </a:endParaRPr>
                    </a:p>
                  </a:txBody>
                  <a:tcPr marL="7144" marR="7144" marT="7144" marB="0" anchor="ctr">
                    <a:lnL w="12700" cmpd="sng">
                      <a:solidFill>
                        <a:srgbClr val="5B9BD5"/>
                      </a:solidFill>
                    </a:lnL>
                    <a:lnR w="12700" cmpd="sng">
                      <a:solidFill>
                        <a:srgbClr val="5B9BD5"/>
                      </a:solidFill>
                    </a:lnR>
                    <a:lnT w="12700" cmpd="sng">
                      <a:solidFill>
                        <a:srgbClr val="5B9BD5"/>
                      </a:solidFill>
                    </a:lnT>
                    <a:lnB w="12700" cmpd="sng">
                      <a:solidFill>
                        <a:srgbClr val="5B9BD5"/>
                      </a:solidFill>
                    </a:lnB>
                    <a:lnTlToBr w="12700" cmpd="sng">
                      <a:noFill/>
                      <a:prstDash val="solid"/>
                    </a:lnTlToBr>
                    <a:lnBlToTr w="12700" cmpd="sng">
                      <a:noFill/>
                      <a:prstDash val="solid"/>
                    </a:lnBlToTr>
                    <a:solidFill>
                      <a:schemeClr val="accent5">
                        <a:lumMod val="20000"/>
                        <a:lumOff val="80000"/>
                      </a:schemeClr>
                    </a:solidFill>
                  </a:tcPr>
                </a:tc>
                <a:tc>
                  <a:txBody>
                    <a:bodyPr/>
                    <a:lstStyle>
                      <a:lvl1pPr marL="0" algn="l" defTabSz="457200" rtl="0" eaLnBrk="1" latinLnBrk="0" hangingPunct="1">
                        <a:defRPr sz="1800" kern="1200">
                          <a:solidFill>
                            <a:schemeClr val="dk1"/>
                          </a:solidFill>
                          <a:latin typeface="Calibri" panose="020F0502020204030204"/>
                        </a:defRPr>
                      </a:lvl1pPr>
                      <a:lvl2pPr marL="457200" algn="l" defTabSz="457200" rtl="0" eaLnBrk="1" latinLnBrk="0" hangingPunct="1">
                        <a:defRPr sz="1800" kern="1200">
                          <a:solidFill>
                            <a:schemeClr val="dk1"/>
                          </a:solidFill>
                          <a:latin typeface="Calibri" panose="020F0502020204030204"/>
                        </a:defRPr>
                      </a:lvl2pPr>
                      <a:lvl3pPr marL="914400" algn="l" defTabSz="457200" rtl="0" eaLnBrk="1" latinLnBrk="0" hangingPunct="1">
                        <a:defRPr sz="1800" kern="1200">
                          <a:solidFill>
                            <a:schemeClr val="dk1"/>
                          </a:solidFill>
                          <a:latin typeface="Calibri" panose="020F0502020204030204"/>
                        </a:defRPr>
                      </a:lvl3pPr>
                      <a:lvl4pPr marL="1371600" algn="l" defTabSz="457200" rtl="0" eaLnBrk="1" latinLnBrk="0" hangingPunct="1">
                        <a:defRPr sz="1800" kern="1200">
                          <a:solidFill>
                            <a:schemeClr val="dk1"/>
                          </a:solidFill>
                          <a:latin typeface="Calibri" panose="020F0502020204030204"/>
                        </a:defRPr>
                      </a:lvl4pPr>
                      <a:lvl5pPr marL="1828800" algn="l" defTabSz="457200" rtl="0" eaLnBrk="1" latinLnBrk="0" hangingPunct="1">
                        <a:defRPr sz="1800" kern="1200">
                          <a:solidFill>
                            <a:schemeClr val="dk1"/>
                          </a:solidFill>
                          <a:latin typeface="Calibri" panose="020F0502020204030204"/>
                        </a:defRPr>
                      </a:lvl5pPr>
                      <a:lvl6pPr marL="2286000" algn="l" defTabSz="457200" rtl="0" eaLnBrk="1" latinLnBrk="0" hangingPunct="1">
                        <a:defRPr sz="1800" kern="1200">
                          <a:solidFill>
                            <a:schemeClr val="dk1"/>
                          </a:solidFill>
                          <a:latin typeface="Calibri" panose="020F0502020204030204"/>
                        </a:defRPr>
                      </a:lvl6pPr>
                      <a:lvl7pPr marL="2743200" algn="l" defTabSz="457200" rtl="0" eaLnBrk="1" latinLnBrk="0" hangingPunct="1">
                        <a:defRPr sz="1800" kern="1200">
                          <a:solidFill>
                            <a:schemeClr val="dk1"/>
                          </a:solidFill>
                          <a:latin typeface="Calibri" panose="020F0502020204030204"/>
                        </a:defRPr>
                      </a:lvl7pPr>
                      <a:lvl8pPr marL="3200400" algn="l" defTabSz="457200" rtl="0" eaLnBrk="1" latinLnBrk="0" hangingPunct="1">
                        <a:defRPr sz="1800" kern="1200">
                          <a:solidFill>
                            <a:schemeClr val="dk1"/>
                          </a:solidFill>
                          <a:latin typeface="Calibri" panose="020F0502020204030204"/>
                        </a:defRPr>
                      </a:lvl8pPr>
                      <a:lvl9pPr marL="3657600" algn="l" defTabSz="457200" rtl="0" eaLnBrk="1" latinLnBrk="0" hangingPunct="1">
                        <a:defRPr sz="1800" kern="1200">
                          <a:solidFill>
                            <a:schemeClr val="dk1"/>
                          </a:solidFill>
                          <a:latin typeface="Calibri" panose="020F0502020204030204"/>
                        </a:defRPr>
                      </a:lvl9pPr>
                    </a:lstStyle>
                    <a:p>
                      <a:pPr algn="ctr" fontAlgn="b"/>
                      <a:r>
                        <a:rPr lang="pt-BR" sz="1200" u="none" strike="noStrike" dirty="0">
                          <a:effectLst/>
                        </a:rPr>
                        <a:t>Identificar oportunidades</a:t>
                      </a:r>
                      <a:br>
                        <a:rPr lang="pt-BR" sz="1200" u="none" strike="noStrike" dirty="0">
                          <a:effectLst/>
                        </a:rPr>
                      </a:br>
                      <a:r>
                        <a:rPr lang="pt-BR" sz="1200" u="none" strike="noStrike" dirty="0">
                          <a:effectLst/>
                        </a:rPr>
                        <a:t>de melhoria do processo.</a:t>
                      </a:r>
                      <a:endParaRPr lang="pt-BR" sz="1200" b="0" i="0" u="none" strike="noStrike" dirty="0">
                        <a:solidFill>
                          <a:srgbClr val="000000"/>
                        </a:solidFill>
                        <a:effectLst/>
                        <a:latin typeface="Calibri" panose="020F0502020204030204" pitchFamily="34" charset="0"/>
                      </a:endParaRPr>
                    </a:p>
                  </a:txBody>
                  <a:tcPr marL="7144" marR="7144" marT="7144" marB="0" anchor="ctr">
                    <a:lnL w="12700" cmpd="sng">
                      <a:solidFill>
                        <a:srgbClr val="5B9BD5"/>
                      </a:solidFill>
                    </a:lnL>
                    <a:lnR w="12700" cmpd="sng">
                      <a:solidFill>
                        <a:srgbClr val="5B9BD5"/>
                      </a:solidFill>
                    </a:lnR>
                    <a:lnT w="12700" cmpd="sng">
                      <a:solidFill>
                        <a:srgbClr val="5B9BD5"/>
                      </a:solidFill>
                    </a:lnT>
                    <a:lnB w="12700" cmpd="sng">
                      <a:solidFill>
                        <a:srgbClr val="5B9BD5"/>
                      </a:solidFill>
                    </a:lnB>
                    <a:lnTlToBr w="12700" cmpd="sng">
                      <a:noFill/>
                      <a:prstDash val="solid"/>
                    </a:lnTlToBr>
                    <a:lnBlToTr w="12700" cmpd="sng">
                      <a:noFill/>
                      <a:prstDash val="solid"/>
                    </a:lnBlToTr>
                    <a:solidFill>
                      <a:schemeClr val="accent5">
                        <a:lumMod val="20000"/>
                        <a:lumOff val="80000"/>
                      </a:schemeClr>
                    </a:solidFill>
                  </a:tcPr>
                </a:tc>
                <a:tc>
                  <a:txBody>
                    <a:bodyPr/>
                    <a:lstStyle>
                      <a:lvl1pPr marL="0" algn="l" defTabSz="457200" rtl="0" eaLnBrk="1" latinLnBrk="0" hangingPunct="1">
                        <a:defRPr sz="1800" kern="1200">
                          <a:solidFill>
                            <a:schemeClr val="dk1"/>
                          </a:solidFill>
                          <a:latin typeface="Calibri" panose="020F0502020204030204"/>
                        </a:defRPr>
                      </a:lvl1pPr>
                      <a:lvl2pPr marL="457200" algn="l" defTabSz="457200" rtl="0" eaLnBrk="1" latinLnBrk="0" hangingPunct="1">
                        <a:defRPr sz="1800" kern="1200">
                          <a:solidFill>
                            <a:schemeClr val="dk1"/>
                          </a:solidFill>
                          <a:latin typeface="Calibri" panose="020F0502020204030204"/>
                        </a:defRPr>
                      </a:lvl2pPr>
                      <a:lvl3pPr marL="914400" algn="l" defTabSz="457200" rtl="0" eaLnBrk="1" latinLnBrk="0" hangingPunct="1">
                        <a:defRPr sz="1800" kern="1200">
                          <a:solidFill>
                            <a:schemeClr val="dk1"/>
                          </a:solidFill>
                          <a:latin typeface="Calibri" panose="020F0502020204030204"/>
                        </a:defRPr>
                      </a:lvl3pPr>
                      <a:lvl4pPr marL="1371600" algn="l" defTabSz="457200" rtl="0" eaLnBrk="1" latinLnBrk="0" hangingPunct="1">
                        <a:defRPr sz="1800" kern="1200">
                          <a:solidFill>
                            <a:schemeClr val="dk1"/>
                          </a:solidFill>
                          <a:latin typeface="Calibri" panose="020F0502020204030204"/>
                        </a:defRPr>
                      </a:lvl4pPr>
                      <a:lvl5pPr marL="1828800" algn="l" defTabSz="457200" rtl="0" eaLnBrk="1" latinLnBrk="0" hangingPunct="1">
                        <a:defRPr sz="1800" kern="1200">
                          <a:solidFill>
                            <a:schemeClr val="dk1"/>
                          </a:solidFill>
                          <a:latin typeface="Calibri" panose="020F0502020204030204"/>
                        </a:defRPr>
                      </a:lvl5pPr>
                      <a:lvl6pPr marL="2286000" algn="l" defTabSz="457200" rtl="0" eaLnBrk="1" latinLnBrk="0" hangingPunct="1">
                        <a:defRPr sz="1800" kern="1200">
                          <a:solidFill>
                            <a:schemeClr val="dk1"/>
                          </a:solidFill>
                          <a:latin typeface="Calibri" panose="020F0502020204030204"/>
                        </a:defRPr>
                      </a:lvl6pPr>
                      <a:lvl7pPr marL="2743200" algn="l" defTabSz="457200" rtl="0" eaLnBrk="1" latinLnBrk="0" hangingPunct="1">
                        <a:defRPr sz="1800" kern="1200">
                          <a:solidFill>
                            <a:schemeClr val="dk1"/>
                          </a:solidFill>
                          <a:latin typeface="Calibri" panose="020F0502020204030204"/>
                        </a:defRPr>
                      </a:lvl7pPr>
                      <a:lvl8pPr marL="3200400" algn="l" defTabSz="457200" rtl="0" eaLnBrk="1" latinLnBrk="0" hangingPunct="1">
                        <a:defRPr sz="1800" kern="1200">
                          <a:solidFill>
                            <a:schemeClr val="dk1"/>
                          </a:solidFill>
                          <a:latin typeface="Calibri" panose="020F0502020204030204"/>
                        </a:defRPr>
                      </a:lvl8pPr>
                      <a:lvl9pPr marL="3657600" algn="l" defTabSz="457200" rtl="0" eaLnBrk="1" latinLnBrk="0" hangingPunct="1">
                        <a:defRPr sz="1800" kern="1200">
                          <a:solidFill>
                            <a:schemeClr val="dk1"/>
                          </a:solidFill>
                          <a:latin typeface="Calibri" panose="020F0502020204030204"/>
                        </a:defRPr>
                      </a:lvl9pPr>
                    </a:lstStyle>
                    <a:p>
                      <a:pPr algn="ctr" fontAlgn="b"/>
                      <a:r>
                        <a:rPr lang="pt-BR" sz="1200" u="none" strike="noStrike" dirty="0">
                          <a:effectLst/>
                        </a:rPr>
                        <a:t>Identificar controles e</a:t>
                      </a:r>
                      <a:br>
                        <a:rPr lang="pt-BR" sz="1200" u="none" strike="noStrike" dirty="0">
                          <a:effectLst/>
                        </a:rPr>
                      </a:br>
                      <a:r>
                        <a:rPr lang="pt-BR" sz="1200" u="none" strike="noStrike" dirty="0">
                          <a:effectLst/>
                        </a:rPr>
                        <a:t>procedimentos que não</a:t>
                      </a:r>
                      <a:br>
                        <a:rPr lang="pt-BR" sz="1200" u="none" strike="noStrike" dirty="0">
                          <a:effectLst/>
                        </a:rPr>
                      </a:br>
                      <a:r>
                        <a:rPr lang="pt-BR" sz="1200" u="none" strike="noStrike" dirty="0">
                          <a:effectLst/>
                        </a:rPr>
                        <a:t>são efetivos para mitigar</a:t>
                      </a:r>
                      <a:br>
                        <a:rPr lang="pt-BR" sz="1200" u="none" strike="noStrike" dirty="0">
                          <a:effectLst/>
                        </a:rPr>
                      </a:br>
                      <a:r>
                        <a:rPr lang="pt-BR" sz="1200" u="none" strike="noStrike" dirty="0">
                          <a:effectLst/>
                        </a:rPr>
                        <a:t>os riscos críticos.</a:t>
                      </a:r>
                      <a:endParaRPr lang="pt-BR" sz="1200" b="0" i="0" u="none" strike="noStrike" dirty="0">
                        <a:solidFill>
                          <a:srgbClr val="000000"/>
                        </a:solidFill>
                        <a:effectLst/>
                        <a:latin typeface="Calibri" panose="020F0502020204030204" pitchFamily="34" charset="0"/>
                      </a:endParaRPr>
                    </a:p>
                  </a:txBody>
                  <a:tcPr marL="7144" marR="7144" marT="7144" marB="0" anchor="ctr">
                    <a:lnL w="12700" cmpd="sng">
                      <a:solidFill>
                        <a:srgbClr val="5B9BD5"/>
                      </a:solidFill>
                    </a:lnL>
                    <a:lnR w="12700" cmpd="sng">
                      <a:solidFill>
                        <a:srgbClr val="5B9BD5"/>
                      </a:solidFill>
                    </a:lnR>
                    <a:lnT w="12700" cmpd="sng">
                      <a:solidFill>
                        <a:srgbClr val="5B9BD5"/>
                      </a:solidFill>
                    </a:lnT>
                    <a:lnB w="12700" cmpd="sng">
                      <a:solidFill>
                        <a:srgbClr val="5B9BD5"/>
                      </a:solidFill>
                    </a:lnB>
                    <a:lnTlToBr w="12700" cmpd="sng">
                      <a:noFill/>
                      <a:prstDash val="solid"/>
                    </a:lnTlToBr>
                    <a:lnBlToTr w="12700" cmpd="sng">
                      <a:noFill/>
                      <a:prstDash val="solid"/>
                    </a:lnBlToTr>
                    <a:solidFill>
                      <a:schemeClr val="accent5">
                        <a:lumMod val="20000"/>
                        <a:lumOff val="80000"/>
                      </a:schemeClr>
                    </a:solidFill>
                  </a:tcPr>
                </a:tc>
                <a:tc>
                  <a:txBody>
                    <a:bodyPr/>
                    <a:lstStyle>
                      <a:lvl1pPr marL="0" algn="l" defTabSz="457200" rtl="0" eaLnBrk="1" latinLnBrk="0" hangingPunct="1">
                        <a:defRPr sz="1800" kern="1200">
                          <a:solidFill>
                            <a:schemeClr val="dk1"/>
                          </a:solidFill>
                          <a:latin typeface="Calibri" panose="020F0502020204030204"/>
                        </a:defRPr>
                      </a:lvl1pPr>
                      <a:lvl2pPr marL="457200" algn="l" defTabSz="457200" rtl="0" eaLnBrk="1" latinLnBrk="0" hangingPunct="1">
                        <a:defRPr sz="1800" kern="1200">
                          <a:solidFill>
                            <a:schemeClr val="dk1"/>
                          </a:solidFill>
                          <a:latin typeface="Calibri" panose="020F0502020204030204"/>
                        </a:defRPr>
                      </a:lvl2pPr>
                      <a:lvl3pPr marL="914400" algn="l" defTabSz="457200" rtl="0" eaLnBrk="1" latinLnBrk="0" hangingPunct="1">
                        <a:defRPr sz="1800" kern="1200">
                          <a:solidFill>
                            <a:schemeClr val="dk1"/>
                          </a:solidFill>
                          <a:latin typeface="Calibri" panose="020F0502020204030204"/>
                        </a:defRPr>
                      </a:lvl3pPr>
                      <a:lvl4pPr marL="1371600" algn="l" defTabSz="457200" rtl="0" eaLnBrk="1" latinLnBrk="0" hangingPunct="1">
                        <a:defRPr sz="1800" kern="1200">
                          <a:solidFill>
                            <a:schemeClr val="dk1"/>
                          </a:solidFill>
                          <a:latin typeface="Calibri" panose="020F0502020204030204"/>
                        </a:defRPr>
                      </a:lvl4pPr>
                      <a:lvl5pPr marL="1828800" algn="l" defTabSz="457200" rtl="0" eaLnBrk="1" latinLnBrk="0" hangingPunct="1">
                        <a:defRPr sz="1800" kern="1200">
                          <a:solidFill>
                            <a:schemeClr val="dk1"/>
                          </a:solidFill>
                          <a:latin typeface="Calibri" panose="020F0502020204030204"/>
                        </a:defRPr>
                      </a:lvl5pPr>
                      <a:lvl6pPr marL="2286000" algn="l" defTabSz="457200" rtl="0" eaLnBrk="1" latinLnBrk="0" hangingPunct="1">
                        <a:defRPr sz="1800" kern="1200">
                          <a:solidFill>
                            <a:schemeClr val="dk1"/>
                          </a:solidFill>
                          <a:latin typeface="Calibri" panose="020F0502020204030204"/>
                        </a:defRPr>
                      </a:lvl6pPr>
                      <a:lvl7pPr marL="2743200" algn="l" defTabSz="457200" rtl="0" eaLnBrk="1" latinLnBrk="0" hangingPunct="1">
                        <a:defRPr sz="1800" kern="1200">
                          <a:solidFill>
                            <a:schemeClr val="dk1"/>
                          </a:solidFill>
                          <a:latin typeface="Calibri" panose="020F0502020204030204"/>
                        </a:defRPr>
                      </a:lvl7pPr>
                      <a:lvl8pPr marL="3200400" algn="l" defTabSz="457200" rtl="0" eaLnBrk="1" latinLnBrk="0" hangingPunct="1">
                        <a:defRPr sz="1800" kern="1200">
                          <a:solidFill>
                            <a:schemeClr val="dk1"/>
                          </a:solidFill>
                          <a:latin typeface="Calibri" panose="020F0502020204030204"/>
                        </a:defRPr>
                      </a:lvl8pPr>
                      <a:lvl9pPr marL="3657600" algn="l" defTabSz="457200" rtl="0" eaLnBrk="1" latinLnBrk="0" hangingPunct="1">
                        <a:defRPr sz="1800" kern="1200">
                          <a:solidFill>
                            <a:schemeClr val="dk1"/>
                          </a:solidFill>
                          <a:latin typeface="Calibri" panose="020F0502020204030204"/>
                        </a:defRPr>
                      </a:lvl9pPr>
                    </a:lstStyle>
                    <a:p>
                      <a:pPr algn="ctr" fontAlgn="b"/>
                      <a:r>
                        <a:rPr lang="pt-BR" sz="1200" u="none" strike="noStrike" dirty="0">
                          <a:effectLst/>
                        </a:rPr>
                        <a:t>Identificar oportunidades</a:t>
                      </a:r>
                      <a:br>
                        <a:rPr lang="pt-BR" sz="1200" u="none" strike="noStrike" dirty="0">
                          <a:effectLst/>
                        </a:rPr>
                      </a:br>
                      <a:r>
                        <a:rPr lang="pt-BR" sz="1200" u="none" strike="noStrike" dirty="0">
                          <a:effectLst/>
                        </a:rPr>
                        <a:t>de melhoria no</a:t>
                      </a:r>
                      <a:br>
                        <a:rPr lang="pt-BR" sz="1200" u="none" strike="noStrike" dirty="0">
                          <a:effectLst/>
                        </a:rPr>
                      </a:br>
                      <a:r>
                        <a:rPr lang="pt-BR" sz="1200" u="none" strike="noStrike" dirty="0">
                          <a:effectLst/>
                        </a:rPr>
                        <a:t>gerenciamento de riscos.</a:t>
                      </a:r>
                      <a:endParaRPr lang="pt-BR" sz="1200" b="0" i="0" u="none" strike="noStrike" dirty="0">
                        <a:solidFill>
                          <a:srgbClr val="000000"/>
                        </a:solidFill>
                        <a:effectLst/>
                        <a:latin typeface="Calibri" panose="020F0502020204030204" pitchFamily="34" charset="0"/>
                      </a:endParaRPr>
                    </a:p>
                  </a:txBody>
                  <a:tcPr marL="7144" marR="7144" marT="7144" marB="0" anchor="ctr">
                    <a:lnL w="12700" cmpd="sng">
                      <a:solidFill>
                        <a:srgbClr val="5B9BD5"/>
                      </a:solidFill>
                    </a:lnL>
                    <a:lnR w="12700" cmpd="sng">
                      <a:solidFill>
                        <a:srgbClr val="5B9BD5"/>
                      </a:solidFill>
                    </a:lnR>
                    <a:lnT w="12700" cmpd="sng">
                      <a:solidFill>
                        <a:srgbClr val="5B9BD5"/>
                      </a:solidFill>
                    </a:lnT>
                    <a:lnB w="12700" cmpd="sng">
                      <a:solidFill>
                        <a:srgbClr val="5B9BD5"/>
                      </a:solidFill>
                    </a:lnB>
                    <a:lnTlToBr w="12700" cmpd="sng">
                      <a:noFill/>
                      <a:prstDash val="solid"/>
                    </a:lnTlToBr>
                    <a:lnBlToTr w="12700" cmpd="sng">
                      <a:noFill/>
                      <a:prstDash val="solid"/>
                    </a:lnBlToTr>
                    <a:solidFill>
                      <a:schemeClr val="accent5">
                        <a:lumMod val="20000"/>
                        <a:lumOff val="80000"/>
                      </a:schemeClr>
                    </a:solidFill>
                  </a:tcPr>
                </a:tc>
                <a:extLst>
                  <a:ext uri="{0D108BD9-81ED-4DB2-BD59-A6C34878D82A}">
                    <a16:rowId xmlns:a16="http://schemas.microsoft.com/office/drawing/2014/main" val="2345250646"/>
                  </a:ext>
                </a:extLst>
              </a:tr>
            </a:tbl>
          </a:graphicData>
        </a:graphic>
      </p:graphicFrame>
      <p:sp>
        <p:nvSpPr>
          <p:cNvPr id="2" name="Retângulo 1"/>
          <p:cNvSpPr/>
          <p:nvPr/>
        </p:nvSpPr>
        <p:spPr>
          <a:xfrm>
            <a:off x="6510669" y="2074609"/>
            <a:ext cx="1839433" cy="4035133"/>
          </a:xfrm>
          <a:prstGeom prst="rect">
            <a:avLst/>
          </a:prstGeom>
          <a:noFill/>
          <a:ln w="38100">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Tree>
    <p:extLst>
      <p:ext uri="{BB962C8B-B14F-4D97-AF65-F5344CB8AC3E}">
        <p14:creationId xmlns:p14="http://schemas.microsoft.com/office/powerpoint/2010/main" val="69260347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4"/>
          <p:cNvSpPr txBox="1">
            <a:spLocks/>
          </p:cNvSpPr>
          <p:nvPr/>
        </p:nvSpPr>
        <p:spPr>
          <a:xfrm>
            <a:off x="1975021" y="1837769"/>
            <a:ext cx="8405756" cy="1221592"/>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pt-BR" sz="3600" dirty="0">
              <a:latin typeface="+mn-lt"/>
            </a:endParaRPr>
          </a:p>
        </p:txBody>
      </p:sp>
      <p:sp>
        <p:nvSpPr>
          <p:cNvPr id="5" name="CaixaDeTexto 4"/>
          <p:cNvSpPr txBox="1"/>
          <p:nvPr/>
        </p:nvSpPr>
        <p:spPr>
          <a:xfrm>
            <a:off x="0" y="1645855"/>
            <a:ext cx="12192000" cy="430887"/>
          </a:xfrm>
          <a:prstGeom prst="rect">
            <a:avLst/>
          </a:prstGeom>
          <a:noFill/>
        </p:spPr>
        <p:txBody>
          <a:bodyPr wrap="square" rtlCol="0">
            <a:spAutoFit/>
          </a:bodyPr>
          <a:lstStyle/>
          <a:p>
            <a:r>
              <a:rPr lang="pt-BR" sz="2200" dirty="0"/>
              <a:t>  O Referencial Técnico consolida o posicionamento institucional da CGU na 3ª linha de defesa da gestão.</a:t>
            </a:r>
          </a:p>
        </p:txBody>
      </p:sp>
      <p:pic>
        <p:nvPicPr>
          <p:cNvPr id="2" name="Imagem 1"/>
          <p:cNvPicPr>
            <a:picLocks noChangeAspect="1"/>
          </p:cNvPicPr>
          <p:nvPr/>
        </p:nvPicPr>
        <p:blipFill rotWithShape="1">
          <a:blip r:embed="rId3"/>
          <a:srcRect b="10340"/>
          <a:stretch/>
        </p:blipFill>
        <p:spPr>
          <a:xfrm>
            <a:off x="1511300" y="2315716"/>
            <a:ext cx="8765402" cy="4347440"/>
          </a:xfrm>
          <a:prstGeom prst="rect">
            <a:avLst/>
          </a:prstGeom>
        </p:spPr>
      </p:pic>
      <p:sp>
        <p:nvSpPr>
          <p:cNvPr id="3" name="CaixaDeTexto 2"/>
          <p:cNvSpPr txBox="1"/>
          <p:nvPr/>
        </p:nvSpPr>
        <p:spPr>
          <a:xfrm>
            <a:off x="2410381" y="6596390"/>
            <a:ext cx="5536734" cy="261610"/>
          </a:xfrm>
          <a:prstGeom prst="rect">
            <a:avLst/>
          </a:prstGeom>
          <a:noFill/>
        </p:spPr>
        <p:txBody>
          <a:bodyPr wrap="square" rtlCol="0">
            <a:spAutoFit/>
          </a:bodyPr>
          <a:lstStyle/>
          <a:p>
            <a:pPr algn="ctr"/>
            <a:r>
              <a:rPr lang="pt-BR" sz="1100" dirty="0">
                <a:solidFill>
                  <a:schemeClr val="bg2">
                    <a:lumMod val="25000"/>
                  </a:schemeClr>
                </a:solidFill>
              </a:rPr>
              <a:t>* Declaração de posicionamento do IIA: Janeiro/2013</a:t>
            </a:r>
          </a:p>
        </p:txBody>
      </p:sp>
      <p:sp>
        <p:nvSpPr>
          <p:cNvPr id="6" name="Título 4"/>
          <p:cNvSpPr txBox="1">
            <a:spLocks/>
          </p:cNvSpPr>
          <p:nvPr/>
        </p:nvSpPr>
        <p:spPr>
          <a:xfrm>
            <a:off x="2410381" y="851794"/>
            <a:ext cx="8405756" cy="791131"/>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pt-BR" sz="3200" b="1" dirty="0">
                <a:solidFill>
                  <a:srgbClr val="002060"/>
                </a:solidFill>
                <a:latin typeface="+mn-lt"/>
              </a:rPr>
              <a:t>      O Modelo das Três Linhas de Defesa</a:t>
            </a:r>
          </a:p>
        </p:txBody>
      </p:sp>
    </p:spTree>
    <p:extLst>
      <p:ext uri="{BB962C8B-B14F-4D97-AF65-F5344CB8AC3E}">
        <p14:creationId xmlns:p14="http://schemas.microsoft.com/office/powerpoint/2010/main" val="335178692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ítulo 4"/>
          <p:cNvSpPr txBox="1">
            <a:spLocks/>
          </p:cNvSpPr>
          <p:nvPr/>
        </p:nvSpPr>
        <p:spPr>
          <a:xfrm>
            <a:off x="2062271" y="858565"/>
            <a:ext cx="8405756" cy="791131"/>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pt-BR" sz="3200" b="1" dirty="0">
                <a:solidFill>
                  <a:srgbClr val="002060"/>
                </a:solidFill>
                <a:latin typeface="+mn-lt"/>
              </a:rPr>
              <a:t>Planejamento Anual das Auditorias da CGU</a:t>
            </a:r>
          </a:p>
        </p:txBody>
      </p:sp>
      <p:graphicFrame>
        <p:nvGraphicFramePr>
          <p:cNvPr id="7" name="Diagrama 6"/>
          <p:cNvGraphicFramePr/>
          <p:nvPr>
            <p:extLst>
              <p:ext uri="{D42A27DB-BD31-4B8C-83A1-F6EECF244321}">
                <p14:modId xmlns:p14="http://schemas.microsoft.com/office/powerpoint/2010/main" val="2700980048"/>
              </p:ext>
            </p:extLst>
          </p:nvPr>
        </p:nvGraphicFramePr>
        <p:xfrm>
          <a:off x="228600" y="2380045"/>
          <a:ext cx="11709400" cy="347465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8" name="CaixaDeTexto 7"/>
          <p:cNvSpPr txBox="1"/>
          <p:nvPr/>
        </p:nvSpPr>
        <p:spPr>
          <a:xfrm>
            <a:off x="228600" y="1799427"/>
            <a:ext cx="12192000" cy="430887"/>
          </a:xfrm>
          <a:prstGeom prst="rect">
            <a:avLst/>
          </a:prstGeom>
          <a:noFill/>
        </p:spPr>
        <p:txBody>
          <a:bodyPr wrap="square" rtlCol="0">
            <a:spAutoFit/>
          </a:bodyPr>
          <a:lstStyle/>
          <a:p>
            <a:r>
              <a:rPr lang="pt-BR" sz="2200" dirty="0">
                <a:solidFill>
                  <a:srgbClr val="002060"/>
                </a:solidFill>
              </a:rPr>
              <a:t>Construído em etapas:</a:t>
            </a:r>
            <a:endParaRPr lang="pt-BR" sz="2200" dirty="0"/>
          </a:p>
        </p:txBody>
      </p:sp>
    </p:spTree>
    <p:extLst>
      <p:ext uri="{BB962C8B-B14F-4D97-AF65-F5344CB8AC3E}">
        <p14:creationId xmlns:p14="http://schemas.microsoft.com/office/powerpoint/2010/main" val="2587269638"/>
      </p:ext>
    </p:extLst>
  </p:cSld>
  <p:clrMapOvr>
    <a:masterClrMapping/>
  </p:clrMapOvr>
</p:sld>
</file>

<file path=ppt/theme/theme1.xml><?xml version="1.0" encoding="utf-8"?>
<a:theme xmlns:a="http://schemas.openxmlformats.org/drawingml/2006/main" name="Tema do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a do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Escritório">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Escritório">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Escritório">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Tema do 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Tema do 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ema do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docProps/app.xml><?xml version="1.0" encoding="utf-8"?>
<Properties xmlns="http://schemas.openxmlformats.org/officeDocument/2006/extended-properties" xmlns:vt="http://schemas.openxmlformats.org/officeDocument/2006/docPropsVTypes">
  <TotalTime>500</TotalTime>
  <Words>3001</Words>
  <Application>Microsoft Office PowerPoint</Application>
  <PresentationFormat>Widescreen</PresentationFormat>
  <Paragraphs>452</Paragraphs>
  <Slides>65</Slides>
  <Notes>12</Notes>
  <HiddenSlides>0</HiddenSlides>
  <MMClips>0</MMClips>
  <ScaleCrop>false</ScaleCrop>
  <HeadingPairs>
    <vt:vector size="6" baseType="variant">
      <vt:variant>
        <vt:lpstr>Fontes usadas</vt:lpstr>
      </vt:variant>
      <vt:variant>
        <vt:i4>8</vt:i4>
      </vt:variant>
      <vt:variant>
        <vt:lpstr>Tema</vt:lpstr>
      </vt:variant>
      <vt:variant>
        <vt:i4>1</vt:i4>
      </vt:variant>
      <vt:variant>
        <vt:lpstr>Títulos de slides</vt:lpstr>
      </vt:variant>
      <vt:variant>
        <vt:i4>65</vt:i4>
      </vt:variant>
    </vt:vector>
  </HeadingPairs>
  <TitlesOfParts>
    <vt:vector size="74" baseType="lpstr">
      <vt:lpstr>Arial</vt:lpstr>
      <vt:lpstr>Calibri</vt:lpstr>
      <vt:lpstr>Calibri Light</vt:lpstr>
      <vt:lpstr>Candara</vt:lpstr>
      <vt:lpstr>Lucida Sans Unicode</vt:lpstr>
      <vt:lpstr>Times New Roman</vt:lpstr>
      <vt:lpstr>Verdana</vt:lpstr>
      <vt:lpstr>Wingdings</vt:lpstr>
      <vt:lpstr>Tema do Office</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Apresentação do PowerPoint</dc:title>
  <dc:creator>Anne Nogueira Hernandes</dc:creator>
  <cp:lastModifiedBy>Ana Paula Lima Mollhoff</cp:lastModifiedBy>
  <cp:revision>46</cp:revision>
  <dcterms:created xsi:type="dcterms:W3CDTF">2017-06-05T18:09:13Z</dcterms:created>
  <dcterms:modified xsi:type="dcterms:W3CDTF">2017-09-19T17:55:06Z</dcterms:modified>
</cp:coreProperties>
</file>