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26"/>
  </p:notesMasterIdLst>
  <p:handoutMasterIdLst>
    <p:handoutMasterId r:id="rId27"/>
  </p:handoutMasterIdLst>
  <p:sldIdLst>
    <p:sldId id="274" r:id="rId3"/>
    <p:sldId id="260" r:id="rId4"/>
    <p:sldId id="307" r:id="rId5"/>
    <p:sldId id="310" r:id="rId6"/>
    <p:sldId id="315" r:id="rId7"/>
    <p:sldId id="314" r:id="rId8"/>
    <p:sldId id="313" r:id="rId9"/>
    <p:sldId id="318" r:id="rId10"/>
    <p:sldId id="317" r:id="rId11"/>
    <p:sldId id="309" r:id="rId12"/>
    <p:sldId id="319" r:id="rId13"/>
    <p:sldId id="312" r:id="rId14"/>
    <p:sldId id="320" r:id="rId15"/>
    <p:sldId id="321" r:id="rId16"/>
    <p:sldId id="322" r:id="rId17"/>
    <p:sldId id="323" r:id="rId18"/>
    <p:sldId id="329" r:id="rId19"/>
    <p:sldId id="324" r:id="rId20"/>
    <p:sldId id="325" r:id="rId21"/>
    <p:sldId id="326" r:id="rId22"/>
    <p:sldId id="327" r:id="rId23"/>
    <p:sldId id="328" r:id="rId24"/>
    <p:sldId id="257" r:id="rId25"/>
  </p:sldIdLst>
  <p:sldSz cx="12192000" cy="6858000"/>
  <p:notesSz cx="9926638" cy="6797675"/>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0405D"/>
    <a:srgbClr val="002543"/>
    <a:srgbClr val="5394A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97" autoAdjust="0"/>
    <p:restoredTop sz="94660"/>
  </p:normalViewPr>
  <p:slideViewPr>
    <p:cSldViewPr snapToGrid="0">
      <p:cViewPr varScale="1">
        <p:scale>
          <a:sx n="95" d="100"/>
          <a:sy n="95" d="100"/>
        </p:scale>
        <p:origin x="330" y="90"/>
      </p:cViewPr>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microsoft.com/office/2015/10/relationships/revisionInfo" Target="revisionInfo.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handoutMaster" Target="handoutMasters/handoutMaster1.xml"/><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83CD2A0-D605-4A3F-AF7A-64D507D8CD2C}" type="doc">
      <dgm:prSet loTypeId="urn:microsoft.com/office/officeart/2005/8/layout/hList6" loCatId="list" qsTypeId="urn:microsoft.com/office/officeart/2005/8/quickstyle/simple1" qsCatId="simple" csTypeId="urn:microsoft.com/office/officeart/2005/8/colors/colorful5" csCatId="colorful" phldr="1"/>
      <dgm:spPr/>
      <dgm:t>
        <a:bodyPr/>
        <a:lstStyle/>
        <a:p>
          <a:endParaRPr lang="pt-BR"/>
        </a:p>
      </dgm:t>
    </dgm:pt>
    <dgm:pt modelId="{6FC34DB6-1F4B-4341-9A90-145FF4B4712B}">
      <dgm:prSet phldrT="[Texto]" custT="1"/>
      <dgm:spPr/>
      <dgm:t>
        <a:bodyPr/>
        <a:lstStyle/>
        <a:p>
          <a:r>
            <a:rPr lang="pt-BR" sz="2000" dirty="0"/>
            <a:t>GOVERNO</a:t>
          </a:r>
          <a:endParaRPr lang="pt-BR" sz="1900" dirty="0"/>
        </a:p>
      </dgm:t>
    </dgm:pt>
    <dgm:pt modelId="{41F22EA0-707C-444F-B922-87F71F3351AF}" type="parTrans" cxnId="{537CB3B7-C028-4266-BE5D-BDEF01760B7B}">
      <dgm:prSet/>
      <dgm:spPr/>
      <dgm:t>
        <a:bodyPr/>
        <a:lstStyle/>
        <a:p>
          <a:endParaRPr lang="pt-BR"/>
        </a:p>
      </dgm:t>
    </dgm:pt>
    <dgm:pt modelId="{D70E91C3-2443-476D-8AA3-7371297D6CC9}" type="sibTrans" cxnId="{537CB3B7-C028-4266-BE5D-BDEF01760B7B}">
      <dgm:prSet/>
      <dgm:spPr/>
      <dgm:t>
        <a:bodyPr/>
        <a:lstStyle/>
        <a:p>
          <a:endParaRPr lang="pt-BR"/>
        </a:p>
      </dgm:t>
    </dgm:pt>
    <dgm:pt modelId="{219C02A7-CBD8-4D4C-B608-4A06AAE0653B}">
      <dgm:prSet phldrT="[Texto]" custT="1"/>
      <dgm:spPr/>
      <dgm:t>
        <a:bodyPr/>
        <a:lstStyle/>
        <a:p>
          <a:r>
            <a:rPr lang="pt-BR" sz="2000" dirty="0"/>
            <a:t>3 poderes</a:t>
          </a:r>
        </a:p>
      </dgm:t>
    </dgm:pt>
    <dgm:pt modelId="{B1F23F23-EAD1-468A-96F5-B68397A36B5B}" type="parTrans" cxnId="{B55504FE-5379-46C6-9041-D97E82061058}">
      <dgm:prSet/>
      <dgm:spPr/>
      <dgm:t>
        <a:bodyPr/>
        <a:lstStyle/>
        <a:p>
          <a:endParaRPr lang="pt-BR"/>
        </a:p>
      </dgm:t>
    </dgm:pt>
    <dgm:pt modelId="{942ADBE7-98F4-485C-807B-D06E847AFE35}" type="sibTrans" cxnId="{B55504FE-5379-46C6-9041-D97E82061058}">
      <dgm:prSet/>
      <dgm:spPr/>
      <dgm:t>
        <a:bodyPr/>
        <a:lstStyle/>
        <a:p>
          <a:endParaRPr lang="pt-BR"/>
        </a:p>
      </dgm:t>
    </dgm:pt>
    <dgm:pt modelId="{C681542F-BD05-42F9-821E-E8C6E9FE7C7D}">
      <dgm:prSet phldrT="[Texto]" custT="1"/>
      <dgm:spPr/>
      <dgm:t>
        <a:bodyPr/>
        <a:lstStyle/>
        <a:p>
          <a:r>
            <a:rPr lang="pt-BR" sz="2000" dirty="0"/>
            <a:t>SOCIEDADE</a:t>
          </a:r>
          <a:endParaRPr lang="pt-BR" sz="1900" dirty="0"/>
        </a:p>
      </dgm:t>
    </dgm:pt>
    <dgm:pt modelId="{CA90A79D-2DBA-474F-A971-19BD83363D03}" type="parTrans" cxnId="{52D6FCBF-947B-48AE-8E23-77E5EA0E39B2}">
      <dgm:prSet/>
      <dgm:spPr/>
      <dgm:t>
        <a:bodyPr/>
        <a:lstStyle/>
        <a:p>
          <a:endParaRPr lang="pt-BR"/>
        </a:p>
      </dgm:t>
    </dgm:pt>
    <dgm:pt modelId="{EBA6668B-39E1-435D-8580-DD3318BFAD3E}" type="sibTrans" cxnId="{52D6FCBF-947B-48AE-8E23-77E5EA0E39B2}">
      <dgm:prSet/>
      <dgm:spPr/>
      <dgm:t>
        <a:bodyPr/>
        <a:lstStyle/>
        <a:p>
          <a:endParaRPr lang="pt-BR"/>
        </a:p>
      </dgm:t>
    </dgm:pt>
    <dgm:pt modelId="{C5B9B1E6-4DC8-4381-8148-BCA9096EB38E}">
      <dgm:prSet phldrT="[Texto]" custT="1"/>
      <dgm:spPr/>
      <dgm:t>
        <a:bodyPr/>
        <a:lstStyle/>
        <a:p>
          <a:r>
            <a:rPr lang="pt-BR" sz="2000" dirty="0"/>
            <a:t>Cidadãos</a:t>
          </a:r>
        </a:p>
      </dgm:t>
    </dgm:pt>
    <dgm:pt modelId="{CC8ECD87-1382-4B67-9A4E-FD43617CA7B6}" type="parTrans" cxnId="{C822D6F4-8196-47A9-A8B4-7BDF363E0BEB}">
      <dgm:prSet/>
      <dgm:spPr/>
      <dgm:t>
        <a:bodyPr/>
        <a:lstStyle/>
        <a:p>
          <a:endParaRPr lang="pt-BR"/>
        </a:p>
      </dgm:t>
    </dgm:pt>
    <dgm:pt modelId="{1C8F27F7-E76E-4D23-ABE3-7B4258C3F375}" type="sibTrans" cxnId="{C822D6F4-8196-47A9-A8B4-7BDF363E0BEB}">
      <dgm:prSet/>
      <dgm:spPr/>
      <dgm:t>
        <a:bodyPr/>
        <a:lstStyle/>
        <a:p>
          <a:endParaRPr lang="pt-BR"/>
        </a:p>
      </dgm:t>
    </dgm:pt>
    <dgm:pt modelId="{60CF91CE-EC66-45FC-9ABE-7DBA08148B6E}">
      <dgm:prSet phldrT="[Texto]" custT="1"/>
      <dgm:spPr/>
      <dgm:t>
        <a:bodyPr/>
        <a:lstStyle/>
        <a:p>
          <a:r>
            <a:rPr lang="pt-BR" sz="2000" dirty="0"/>
            <a:t>Imprensa</a:t>
          </a:r>
        </a:p>
      </dgm:t>
    </dgm:pt>
    <dgm:pt modelId="{E180B592-5C62-434B-978F-3ACC07A7DB70}" type="parTrans" cxnId="{ECFA261E-D7CE-4179-9833-5F8339E6C971}">
      <dgm:prSet/>
      <dgm:spPr/>
      <dgm:t>
        <a:bodyPr/>
        <a:lstStyle/>
        <a:p>
          <a:endParaRPr lang="pt-BR"/>
        </a:p>
      </dgm:t>
    </dgm:pt>
    <dgm:pt modelId="{7EFC07A4-9297-4449-8A20-13CF851DF45C}" type="sibTrans" cxnId="{ECFA261E-D7CE-4179-9833-5F8339E6C971}">
      <dgm:prSet/>
      <dgm:spPr/>
      <dgm:t>
        <a:bodyPr/>
        <a:lstStyle/>
        <a:p>
          <a:endParaRPr lang="pt-BR"/>
        </a:p>
      </dgm:t>
    </dgm:pt>
    <dgm:pt modelId="{D08C529D-26A5-40D7-BD9D-36936C7C77DF}">
      <dgm:prSet phldrT="[Texto]" custT="1"/>
      <dgm:spPr/>
      <dgm:t>
        <a:bodyPr/>
        <a:lstStyle/>
        <a:p>
          <a:r>
            <a:rPr lang="pt-BR" sz="2000" dirty="0"/>
            <a:t>SETOR PRIVADO</a:t>
          </a:r>
        </a:p>
      </dgm:t>
    </dgm:pt>
    <dgm:pt modelId="{8758E57B-E88D-46CC-A919-94C3C38EF8D3}" type="parTrans" cxnId="{B5BAF4BC-9B5E-4CF0-BBA9-41C4C4D8EBDC}">
      <dgm:prSet/>
      <dgm:spPr/>
      <dgm:t>
        <a:bodyPr/>
        <a:lstStyle/>
        <a:p>
          <a:endParaRPr lang="pt-BR"/>
        </a:p>
      </dgm:t>
    </dgm:pt>
    <dgm:pt modelId="{70DA31DA-6476-4B63-BF1C-16E3F5D940B1}" type="sibTrans" cxnId="{B5BAF4BC-9B5E-4CF0-BBA9-41C4C4D8EBDC}">
      <dgm:prSet/>
      <dgm:spPr/>
      <dgm:t>
        <a:bodyPr/>
        <a:lstStyle/>
        <a:p>
          <a:endParaRPr lang="pt-BR"/>
        </a:p>
      </dgm:t>
    </dgm:pt>
    <dgm:pt modelId="{A1552939-E763-481F-B7A2-8217E8D56237}">
      <dgm:prSet phldrT="[Texto]" custT="1"/>
      <dgm:spPr/>
      <dgm:t>
        <a:bodyPr/>
        <a:lstStyle/>
        <a:p>
          <a:r>
            <a:rPr lang="pt-BR" sz="2000" dirty="0"/>
            <a:t>Empresas</a:t>
          </a:r>
        </a:p>
      </dgm:t>
    </dgm:pt>
    <dgm:pt modelId="{3299D8F5-DF7D-4F28-969D-B61BD0075666}" type="parTrans" cxnId="{F0C1D9C2-EB53-4B52-AF57-30E51F0D1B22}">
      <dgm:prSet/>
      <dgm:spPr/>
      <dgm:t>
        <a:bodyPr/>
        <a:lstStyle/>
        <a:p>
          <a:endParaRPr lang="pt-BR"/>
        </a:p>
      </dgm:t>
    </dgm:pt>
    <dgm:pt modelId="{D41569E8-DB56-4FAC-8F80-37ED529439C8}" type="sibTrans" cxnId="{F0C1D9C2-EB53-4B52-AF57-30E51F0D1B22}">
      <dgm:prSet/>
      <dgm:spPr/>
      <dgm:t>
        <a:bodyPr/>
        <a:lstStyle/>
        <a:p>
          <a:endParaRPr lang="pt-BR"/>
        </a:p>
      </dgm:t>
    </dgm:pt>
    <dgm:pt modelId="{7BFE2E7B-16E1-42AD-97BF-D619B195544D}">
      <dgm:prSet phldrT="[Texto]" custT="1"/>
      <dgm:spPr/>
      <dgm:t>
        <a:bodyPr/>
        <a:lstStyle/>
        <a:p>
          <a:r>
            <a:rPr lang="pt-BR" sz="2000" dirty="0"/>
            <a:t>Associações</a:t>
          </a:r>
        </a:p>
      </dgm:t>
    </dgm:pt>
    <dgm:pt modelId="{7DD726FF-D5BA-4745-A705-9977162BCF3F}" type="parTrans" cxnId="{9E2B8ED5-566A-496D-A348-B5D72338F6CE}">
      <dgm:prSet/>
      <dgm:spPr/>
      <dgm:t>
        <a:bodyPr/>
        <a:lstStyle/>
        <a:p>
          <a:endParaRPr lang="pt-BR"/>
        </a:p>
      </dgm:t>
    </dgm:pt>
    <dgm:pt modelId="{353E78E2-10EA-4357-BDD8-2D4E237A4FD8}" type="sibTrans" cxnId="{9E2B8ED5-566A-496D-A348-B5D72338F6CE}">
      <dgm:prSet/>
      <dgm:spPr/>
      <dgm:t>
        <a:bodyPr/>
        <a:lstStyle/>
        <a:p>
          <a:endParaRPr lang="pt-BR"/>
        </a:p>
      </dgm:t>
    </dgm:pt>
    <dgm:pt modelId="{72B6F7C1-9F86-4DF1-89D1-745D83479232}">
      <dgm:prSet phldrT="[Texto]" custT="1"/>
      <dgm:spPr/>
      <dgm:t>
        <a:bodyPr/>
        <a:lstStyle/>
        <a:p>
          <a:r>
            <a:rPr lang="pt-BR" sz="2000" dirty="0"/>
            <a:t>3 níveis</a:t>
          </a:r>
        </a:p>
      </dgm:t>
    </dgm:pt>
    <dgm:pt modelId="{D7285837-5F66-4216-BFE3-EE9F44D8327D}" type="parTrans" cxnId="{DA18BC9A-338E-4A3F-8307-0FC316C2382E}">
      <dgm:prSet/>
      <dgm:spPr/>
      <dgm:t>
        <a:bodyPr/>
        <a:lstStyle/>
        <a:p>
          <a:endParaRPr lang="pt-BR"/>
        </a:p>
      </dgm:t>
    </dgm:pt>
    <dgm:pt modelId="{320B8BF7-35B6-413D-AE74-86E4DEC090D6}" type="sibTrans" cxnId="{DA18BC9A-338E-4A3F-8307-0FC316C2382E}">
      <dgm:prSet/>
      <dgm:spPr/>
      <dgm:t>
        <a:bodyPr/>
        <a:lstStyle/>
        <a:p>
          <a:endParaRPr lang="pt-BR"/>
        </a:p>
      </dgm:t>
    </dgm:pt>
    <dgm:pt modelId="{B1111606-E3EA-44A3-8F60-9872ED089D0B}">
      <dgm:prSet phldrT="[Texto]" custT="1"/>
      <dgm:spPr/>
      <dgm:t>
        <a:bodyPr/>
        <a:lstStyle/>
        <a:p>
          <a:r>
            <a:rPr lang="pt-BR" sz="2000" dirty="0"/>
            <a:t>Organizações</a:t>
          </a:r>
        </a:p>
      </dgm:t>
    </dgm:pt>
    <dgm:pt modelId="{9FD23636-F8DD-4938-B8BE-002B89103312}" type="parTrans" cxnId="{15533190-4E8F-4E16-AE04-7660E86C557B}">
      <dgm:prSet/>
      <dgm:spPr/>
      <dgm:t>
        <a:bodyPr/>
        <a:lstStyle/>
        <a:p>
          <a:endParaRPr lang="pt-BR"/>
        </a:p>
      </dgm:t>
    </dgm:pt>
    <dgm:pt modelId="{A48A051B-31B6-4056-A3B0-435E2DDE634A}" type="sibTrans" cxnId="{15533190-4E8F-4E16-AE04-7660E86C557B}">
      <dgm:prSet/>
      <dgm:spPr/>
      <dgm:t>
        <a:bodyPr/>
        <a:lstStyle/>
        <a:p>
          <a:endParaRPr lang="pt-BR"/>
        </a:p>
      </dgm:t>
    </dgm:pt>
    <dgm:pt modelId="{E1746F1F-3D6C-4420-AD8D-104E04D81A42}">
      <dgm:prSet phldrT="[Texto]" custT="1"/>
      <dgm:spPr/>
      <dgm:t>
        <a:bodyPr/>
        <a:lstStyle/>
        <a:p>
          <a:r>
            <a:rPr lang="pt-BR" sz="2000" dirty="0"/>
            <a:t>Academia</a:t>
          </a:r>
        </a:p>
      </dgm:t>
    </dgm:pt>
    <dgm:pt modelId="{521DAE66-E05F-4FE4-A076-3F612E9EA6CE}" type="parTrans" cxnId="{A0AE48E2-4FEA-4E6A-9F3B-8DC2F118CD60}">
      <dgm:prSet/>
      <dgm:spPr/>
      <dgm:t>
        <a:bodyPr/>
        <a:lstStyle/>
        <a:p>
          <a:endParaRPr lang="pt-BR"/>
        </a:p>
      </dgm:t>
    </dgm:pt>
    <dgm:pt modelId="{FAD7F55A-5FBE-46B7-9F1F-26AA29B46701}" type="sibTrans" cxnId="{A0AE48E2-4FEA-4E6A-9F3B-8DC2F118CD60}">
      <dgm:prSet/>
      <dgm:spPr/>
      <dgm:t>
        <a:bodyPr/>
        <a:lstStyle/>
        <a:p>
          <a:endParaRPr lang="pt-BR"/>
        </a:p>
      </dgm:t>
    </dgm:pt>
    <dgm:pt modelId="{484CCBEC-4B27-4C9C-84FD-5B562EB1708E}">
      <dgm:prSet phldrT="[Texto]" custT="1"/>
      <dgm:spPr/>
      <dgm:t>
        <a:bodyPr/>
        <a:lstStyle/>
        <a:p>
          <a:r>
            <a:rPr lang="pt-BR" sz="2000" dirty="0"/>
            <a:t>Federações</a:t>
          </a:r>
        </a:p>
      </dgm:t>
    </dgm:pt>
    <dgm:pt modelId="{AC8CA53F-1263-41BD-A9B6-973066347532}" type="parTrans" cxnId="{B1CD4987-5A60-4AB0-B678-2EDD701867D7}">
      <dgm:prSet/>
      <dgm:spPr/>
      <dgm:t>
        <a:bodyPr/>
        <a:lstStyle/>
        <a:p>
          <a:endParaRPr lang="pt-BR"/>
        </a:p>
      </dgm:t>
    </dgm:pt>
    <dgm:pt modelId="{43321CFE-2127-4FD3-9CB1-CCF264DDA1D5}" type="sibTrans" cxnId="{B1CD4987-5A60-4AB0-B678-2EDD701867D7}">
      <dgm:prSet/>
      <dgm:spPr/>
      <dgm:t>
        <a:bodyPr/>
        <a:lstStyle/>
        <a:p>
          <a:endParaRPr lang="pt-BR"/>
        </a:p>
      </dgm:t>
    </dgm:pt>
    <dgm:pt modelId="{0DAE5383-4158-4142-A0FB-3FC45BC23A42}">
      <dgm:prSet phldrT="[Texto]"/>
      <dgm:spPr>
        <a:solidFill>
          <a:schemeClr val="accent4">
            <a:lumMod val="75000"/>
          </a:schemeClr>
        </a:solidFill>
      </dgm:spPr>
      <dgm:t>
        <a:bodyPr/>
        <a:lstStyle/>
        <a:p>
          <a:pPr>
            <a:spcAft>
              <a:spcPct val="35000"/>
            </a:spcAft>
          </a:pPr>
          <a:r>
            <a:rPr lang="pt-BR" sz="1900" dirty="0"/>
            <a:t>COMUNIDADE INTERNACIONAL</a:t>
          </a:r>
        </a:p>
      </dgm:t>
    </dgm:pt>
    <dgm:pt modelId="{7A87BE99-F44C-47E8-853F-7312285F827C}" type="parTrans" cxnId="{ECBC9EF1-F6BF-46DF-9F0E-56A1F83ECB84}">
      <dgm:prSet/>
      <dgm:spPr/>
      <dgm:t>
        <a:bodyPr/>
        <a:lstStyle/>
        <a:p>
          <a:endParaRPr lang="pt-BR"/>
        </a:p>
      </dgm:t>
    </dgm:pt>
    <dgm:pt modelId="{63D14702-2870-4048-86C9-600DF5DE9E21}" type="sibTrans" cxnId="{ECBC9EF1-F6BF-46DF-9F0E-56A1F83ECB84}">
      <dgm:prSet/>
      <dgm:spPr/>
      <dgm:t>
        <a:bodyPr/>
        <a:lstStyle/>
        <a:p>
          <a:endParaRPr lang="pt-BR"/>
        </a:p>
      </dgm:t>
    </dgm:pt>
    <dgm:pt modelId="{3423DFB2-C2EE-4F19-A34A-5282F8782821}">
      <dgm:prSet phldrT="[Texto]" custT="1"/>
      <dgm:spPr>
        <a:solidFill>
          <a:schemeClr val="accent4">
            <a:lumMod val="75000"/>
          </a:schemeClr>
        </a:solidFill>
      </dgm:spPr>
      <dgm:t>
        <a:bodyPr/>
        <a:lstStyle/>
        <a:p>
          <a:pPr>
            <a:spcAft>
              <a:spcPct val="15000"/>
            </a:spcAft>
          </a:pPr>
          <a:r>
            <a:rPr lang="pt-BR" sz="1800" dirty="0"/>
            <a:t>Organismos Internacionais</a:t>
          </a:r>
        </a:p>
      </dgm:t>
    </dgm:pt>
    <dgm:pt modelId="{B946B177-12C9-4018-8389-736A8B52A450}" type="parTrans" cxnId="{2436BA0B-9175-48C4-9607-1AABFFD179E6}">
      <dgm:prSet/>
      <dgm:spPr/>
      <dgm:t>
        <a:bodyPr/>
        <a:lstStyle/>
        <a:p>
          <a:endParaRPr lang="pt-BR"/>
        </a:p>
      </dgm:t>
    </dgm:pt>
    <dgm:pt modelId="{E2C4D9D3-78FD-4C4E-B3A0-3C412BB3F453}" type="sibTrans" cxnId="{2436BA0B-9175-48C4-9607-1AABFFD179E6}">
      <dgm:prSet/>
      <dgm:spPr/>
      <dgm:t>
        <a:bodyPr/>
        <a:lstStyle/>
        <a:p>
          <a:endParaRPr lang="pt-BR"/>
        </a:p>
      </dgm:t>
    </dgm:pt>
    <dgm:pt modelId="{B57F2563-3CC1-4211-8A12-C6B52D93D66E}">
      <dgm:prSet phldrT="[Texto]"/>
      <dgm:spPr>
        <a:solidFill>
          <a:schemeClr val="accent4">
            <a:lumMod val="75000"/>
          </a:schemeClr>
        </a:solidFill>
      </dgm:spPr>
      <dgm:t>
        <a:bodyPr/>
        <a:lstStyle/>
        <a:p>
          <a:pPr>
            <a:spcAft>
              <a:spcPct val="15000"/>
            </a:spcAft>
          </a:pPr>
          <a:endParaRPr lang="pt-BR" sz="1500" dirty="0"/>
        </a:p>
      </dgm:t>
    </dgm:pt>
    <dgm:pt modelId="{32A5EFF3-6C4A-4065-BDBA-E634D10CEA71}" type="parTrans" cxnId="{039A3757-4C1E-4CA1-8BE1-E9506B1D692D}">
      <dgm:prSet/>
      <dgm:spPr/>
      <dgm:t>
        <a:bodyPr/>
        <a:lstStyle/>
        <a:p>
          <a:endParaRPr lang="pt-BR"/>
        </a:p>
      </dgm:t>
    </dgm:pt>
    <dgm:pt modelId="{53DCE1CA-9584-43F7-B757-6C6197660EAB}" type="sibTrans" cxnId="{039A3757-4C1E-4CA1-8BE1-E9506B1D692D}">
      <dgm:prSet/>
      <dgm:spPr/>
      <dgm:t>
        <a:bodyPr/>
        <a:lstStyle/>
        <a:p>
          <a:endParaRPr lang="pt-BR"/>
        </a:p>
      </dgm:t>
    </dgm:pt>
    <dgm:pt modelId="{C03B0899-3467-49B2-96D0-5882C653404C}">
      <dgm:prSet phldrT="[Texto]" custT="1"/>
      <dgm:spPr>
        <a:solidFill>
          <a:schemeClr val="accent4">
            <a:lumMod val="75000"/>
          </a:schemeClr>
        </a:solidFill>
      </dgm:spPr>
      <dgm:t>
        <a:bodyPr/>
        <a:lstStyle/>
        <a:p>
          <a:pPr>
            <a:spcAft>
              <a:spcPts val="600"/>
            </a:spcAft>
          </a:pPr>
          <a:r>
            <a:rPr lang="pt-BR" sz="1800" dirty="0"/>
            <a:t>Cooperação entre países</a:t>
          </a:r>
        </a:p>
      </dgm:t>
    </dgm:pt>
    <dgm:pt modelId="{3810FE81-D594-42AD-A23B-B8AF28BA0D0B}" type="parTrans" cxnId="{A9007B40-D460-47C6-BB01-63B8CA7983EA}">
      <dgm:prSet/>
      <dgm:spPr/>
      <dgm:t>
        <a:bodyPr/>
        <a:lstStyle/>
        <a:p>
          <a:endParaRPr lang="pt-BR"/>
        </a:p>
      </dgm:t>
    </dgm:pt>
    <dgm:pt modelId="{00042AC2-391D-4E1D-9BFB-D4E549F903DD}" type="sibTrans" cxnId="{A9007B40-D460-47C6-BB01-63B8CA7983EA}">
      <dgm:prSet/>
      <dgm:spPr/>
      <dgm:t>
        <a:bodyPr/>
        <a:lstStyle/>
        <a:p>
          <a:endParaRPr lang="pt-BR"/>
        </a:p>
      </dgm:t>
    </dgm:pt>
    <dgm:pt modelId="{6F165757-0464-4A76-9CC8-93A4A31FF49B}" type="pres">
      <dgm:prSet presAssocID="{F83CD2A0-D605-4A3F-AF7A-64D507D8CD2C}" presName="Name0" presStyleCnt="0">
        <dgm:presLayoutVars>
          <dgm:dir/>
          <dgm:resizeHandles val="exact"/>
        </dgm:presLayoutVars>
      </dgm:prSet>
      <dgm:spPr/>
    </dgm:pt>
    <dgm:pt modelId="{5879AA7D-C903-447D-BCB4-418BE8B8366A}" type="pres">
      <dgm:prSet presAssocID="{6FC34DB6-1F4B-4341-9A90-145FF4B4712B}" presName="node" presStyleLbl="node1" presStyleIdx="0" presStyleCnt="4">
        <dgm:presLayoutVars>
          <dgm:bulletEnabled val="1"/>
        </dgm:presLayoutVars>
      </dgm:prSet>
      <dgm:spPr/>
    </dgm:pt>
    <dgm:pt modelId="{0E278315-64EF-42ED-8F7E-0E1DBE2892A4}" type="pres">
      <dgm:prSet presAssocID="{D70E91C3-2443-476D-8AA3-7371297D6CC9}" presName="sibTrans" presStyleCnt="0"/>
      <dgm:spPr/>
    </dgm:pt>
    <dgm:pt modelId="{750E0743-F954-4977-8B51-8FDB310FEDFC}" type="pres">
      <dgm:prSet presAssocID="{C681542F-BD05-42F9-821E-E8C6E9FE7C7D}" presName="node" presStyleLbl="node1" presStyleIdx="1" presStyleCnt="4">
        <dgm:presLayoutVars>
          <dgm:bulletEnabled val="1"/>
        </dgm:presLayoutVars>
      </dgm:prSet>
      <dgm:spPr/>
    </dgm:pt>
    <dgm:pt modelId="{AED9B4F0-1237-43E3-B4C6-DBB492E07E6C}" type="pres">
      <dgm:prSet presAssocID="{EBA6668B-39E1-435D-8580-DD3318BFAD3E}" presName="sibTrans" presStyleCnt="0"/>
      <dgm:spPr/>
    </dgm:pt>
    <dgm:pt modelId="{78379101-1C6D-42DB-9C6E-B4659C096825}" type="pres">
      <dgm:prSet presAssocID="{D08C529D-26A5-40D7-BD9D-36936C7C77DF}" presName="node" presStyleLbl="node1" presStyleIdx="2" presStyleCnt="4">
        <dgm:presLayoutVars>
          <dgm:bulletEnabled val="1"/>
        </dgm:presLayoutVars>
      </dgm:prSet>
      <dgm:spPr/>
    </dgm:pt>
    <dgm:pt modelId="{08A81053-AAAA-43CA-850E-7F4A9E952996}" type="pres">
      <dgm:prSet presAssocID="{70DA31DA-6476-4B63-BF1C-16E3F5D940B1}" presName="sibTrans" presStyleCnt="0"/>
      <dgm:spPr/>
    </dgm:pt>
    <dgm:pt modelId="{EA83EA1B-6701-4288-9944-2E104EC45578}" type="pres">
      <dgm:prSet presAssocID="{0DAE5383-4158-4142-A0FB-3FC45BC23A42}" presName="node" presStyleLbl="node1" presStyleIdx="3" presStyleCnt="4">
        <dgm:presLayoutVars>
          <dgm:bulletEnabled val="1"/>
        </dgm:presLayoutVars>
      </dgm:prSet>
      <dgm:spPr/>
    </dgm:pt>
  </dgm:ptLst>
  <dgm:cxnLst>
    <dgm:cxn modelId="{981CF007-952F-4C50-B5D0-1E68C6BBE187}" type="presOf" srcId="{E1746F1F-3D6C-4420-AD8D-104E04D81A42}" destId="{750E0743-F954-4977-8B51-8FDB310FEDFC}" srcOrd="0" destOrd="4" presId="urn:microsoft.com/office/officeart/2005/8/layout/hList6"/>
    <dgm:cxn modelId="{2436BA0B-9175-48C4-9607-1AABFFD179E6}" srcId="{0DAE5383-4158-4142-A0FB-3FC45BC23A42}" destId="{3423DFB2-C2EE-4F19-A34A-5282F8782821}" srcOrd="1" destOrd="0" parTransId="{B946B177-12C9-4018-8389-736A8B52A450}" sibTransId="{E2C4D9D3-78FD-4C4E-B3A0-3C412BB3F453}"/>
    <dgm:cxn modelId="{2C713A0F-98FB-432A-8ED0-35A14F1C5143}" type="presOf" srcId="{C681542F-BD05-42F9-821E-E8C6E9FE7C7D}" destId="{750E0743-F954-4977-8B51-8FDB310FEDFC}" srcOrd="0" destOrd="0" presId="urn:microsoft.com/office/officeart/2005/8/layout/hList6"/>
    <dgm:cxn modelId="{57990E1C-6E93-4088-AC73-E2FA473D4433}" type="presOf" srcId="{D08C529D-26A5-40D7-BD9D-36936C7C77DF}" destId="{78379101-1C6D-42DB-9C6E-B4659C096825}" srcOrd="0" destOrd="0" presId="urn:microsoft.com/office/officeart/2005/8/layout/hList6"/>
    <dgm:cxn modelId="{DC1D671C-2E44-4D20-BC52-B7727E358801}" type="presOf" srcId="{3423DFB2-C2EE-4F19-A34A-5282F8782821}" destId="{EA83EA1B-6701-4288-9944-2E104EC45578}" srcOrd="0" destOrd="2" presId="urn:microsoft.com/office/officeart/2005/8/layout/hList6"/>
    <dgm:cxn modelId="{ECFA261E-D7CE-4179-9833-5F8339E6C971}" srcId="{C681542F-BD05-42F9-821E-E8C6E9FE7C7D}" destId="{60CF91CE-EC66-45FC-9ABE-7DBA08148B6E}" srcOrd="2" destOrd="0" parTransId="{E180B592-5C62-434B-978F-3ACC07A7DB70}" sibTransId="{7EFC07A4-9297-4449-8A20-13CF851DF45C}"/>
    <dgm:cxn modelId="{5AD2E93C-41A6-4922-A5A3-1F188B30C2D4}" type="presOf" srcId="{C03B0899-3467-49B2-96D0-5882C653404C}" destId="{EA83EA1B-6701-4288-9944-2E104EC45578}" srcOrd="0" destOrd="1" presId="urn:microsoft.com/office/officeart/2005/8/layout/hList6"/>
    <dgm:cxn modelId="{A9007B40-D460-47C6-BB01-63B8CA7983EA}" srcId="{0DAE5383-4158-4142-A0FB-3FC45BC23A42}" destId="{C03B0899-3467-49B2-96D0-5882C653404C}" srcOrd="0" destOrd="0" parTransId="{3810FE81-D594-42AD-A23B-B8AF28BA0D0B}" sibTransId="{00042AC2-391D-4E1D-9BFB-D4E549F903DD}"/>
    <dgm:cxn modelId="{0BE3B962-E2BE-4247-9BE9-DE3525940DB6}" type="presOf" srcId="{0DAE5383-4158-4142-A0FB-3FC45BC23A42}" destId="{EA83EA1B-6701-4288-9944-2E104EC45578}" srcOrd="0" destOrd="0" presId="urn:microsoft.com/office/officeart/2005/8/layout/hList6"/>
    <dgm:cxn modelId="{980AE242-8805-4DFC-BF33-55AF4C89EE69}" type="presOf" srcId="{72B6F7C1-9F86-4DF1-89D1-745D83479232}" destId="{5879AA7D-C903-447D-BCB4-418BE8B8366A}" srcOrd="0" destOrd="2" presId="urn:microsoft.com/office/officeart/2005/8/layout/hList6"/>
    <dgm:cxn modelId="{DBB7F967-5BAE-48EC-A248-784009DB7AAA}" type="presOf" srcId="{C5B9B1E6-4DC8-4381-8148-BCA9096EB38E}" destId="{750E0743-F954-4977-8B51-8FDB310FEDFC}" srcOrd="0" destOrd="1" presId="urn:microsoft.com/office/officeart/2005/8/layout/hList6"/>
    <dgm:cxn modelId="{0CD7624F-436F-4E42-80C3-F255B7C095E0}" type="presOf" srcId="{A1552939-E763-481F-B7A2-8217E8D56237}" destId="{78379101-1C6D-42DB-9C6E-B4659C096825}" srcOrd="0" destOrd="1" presId="urn:microsoft.com/office/officeart/2005/8/layout/hList6"/>
    <dgm:cxn modelId="{59461774-1925-402C-B0FD-28AB83402953}" type="presOf" srcId="{484CCBEC-4B27-4C9C-84FD-5B562EB1708E}" destId="{78379101-1C6D-42DB-9C6E-B4659C096825}" srcOrd="0" destOrd="3" presId="urn:microsoft.com/office/officeart/2005/8/layout/hList6"/>
    <dgm:cxn modelId="{F60AB775-558D-4485-A2B2-9D2EDF8C80A2}" type="presOf" srcId="{6FC34DB6-1F4B-4341-9A90-145FF4B4712B}" destId="{5879AA7D-C903-447D-BCB4-418BE8B8366A}" srcOrd="0" destOrd="0" presId="urn:microsoft.com/office/officeart/2005/8/layout/hList6"/>
    <dgm:cxn modelId="{D5A41557-A232-4279-AEEC-C26CCABE205B}" type="presOf" srcId="{B1111606-E3EA-44A3-8F60-9872ED089D0B}" destId="{750E0743-F954-4977-8B51-8FDB310FEDFC}" srcOrd="0" destOrd="2" presId="urn:microsoft.com/office/officeart/2005/8/layout/hList6"/>
    <dgm:cxn modelId="{039A3757-4C1E-4CA1-8BE1-E9506B1D692D}" srcId="{0DAE5383-4158-4142-A0FB-3FC45BC23A42}" destId="{B57F2563-3CC1-4211-8A12-C6B52D93D66E}" srcOrd="2" destOrd="0" parTransId="{32A5EFF3-6C4A-4065-BDBA-E634D10CEA71}" sibTransId="{53DCE1CA-9584-43F7-B757-6C6197660EAB}"/>
    <dgm:cxn modelId="{94E24D83-662A-4398-AFAB-81353C2E6F2A}" type="presOf" srcId="{B57F2563-3CC1-4211-8A12-C6B52D93D66E}" destId="{EA83EA1B-6701-4288-9944-2E104EC45578}" srcOrd="0" destOrd="3" presId="urn:microsoft.com/office/officeart/2005/8/layout/hList6"/>
    <dgm:cxn modelId="{E0D03784-54BF-4395-BA12-7944C6BD13BF}" type="presOf" srcId="{F83CD2A0-D605-4A3F-AF7A-64D507D8CD2C}" destId="{6F165757-0464-4A76-9CC8-93A4A31FF49B}" srcOrd="0" destOrd="0" presId="urn:microsoft.com/office/officeart/2005/8/layout/hList6"/>
    <dgm:cxn modelId="{B1CD4987-5A60-4AB0-B678-2EDD701867D7}" srcId="{D08C529D-26A5-40D7-BD9D-36936C7C77DF}" destId="{484CCBEC-4B27-4C9C-84FD-5B562EB1708E}" srcOrd="2" destOrd="0" parTransId="{AC8CA53F-1263-41BD-A9B6-973066347532}" sibTransId="{43321CFE-2127-4FD3-9CB1-CCF264DDA1D5}"/>
    <dgm:cxn modelId="{15533190-4E8F-4E16-AE04-7660E86C557B}" srcId="{C681542F-BD05-42F9-821E-E8C6E9FE7C7D}" destId="{B1111606-E3EA-44A3-8F60-9872ED089D0B}" srcOrd="1" destOrd="0" parTransId="{9FD23636-F8DD-4938-B8BE-002B89103312}" sibTransId="{A48A051B-31B6-4056-A3B0-435E2DDE634A}"/>
    <dgm:cxn modelId="{DA18BC9A-338E-4A3F-8307-0FC316C2382E}" srcId="{6FC34DB6-1F4B-4341-9A90-145FF4B4712B}" destId="{72B6F7C1-9F86-4DF1-89D1-745D83479232}" srcOrd="1" destOrd="0" parTransId="{D7285837-5F66-4216-BFE3-EE9F44D8327D}" sibTransId="{320B8BF7-35B6-413D-AE74-86E4DEC090D6}"/>
    <dgm:cxn modelId="{49918F9E-CD6B-4260-AEF1-BA3E6A776B79}" type="presOf" srcId="{7BFE2E7B-16E1-42AD-97BF-D619B195544D}" destId="{78379101-1C6D-42DB-9C6E-B4659C096825}" srcOrd="0" destOrd="2" presId="urn:microsoft.com/office/officeart/2005/8/layout/hList6"/>
    <dgm:cxn modelId="{F6F562B5-1F42-4C93-9824-76063105DB14}" type="presOf" srcId="{219C02A7-CBD8-4D4C-B608-4A06AAE0653B}" destId="{5879AA7D-C903-447D-BCB4-418BE8B8366A}" srcOrd="0" destOrd="1" presId="urn:microsoft.com/office/officeart/2005/8/layout/hList6"/>
    <dgm:cxn modelId="{537CB3B7-C028-4266-BE5D-BDEF01760B7B}" srcId="{F83CD2A0-D605-4A3F-AF7A-64D507D8CD2C}" destId="{6FC34DB6-1F4B-4341-9A90-145FF4B4712B}" srcOrd="0" destOrd="0" parTransId="{41F22EA0-707C-444F-B922-87F71F3351AF}" sibTransId="{D70E91C3-2443-476D-8AA3-7371297D6CC9}"/>
    <dgm:cxn modelId="{B5BAF4BC-9B5E-4CF0-BBA9-41C4C4D8EBDC}" srcId="{F83CD2A0-D605-4A3F-AF7A-64D507D8CD2C}" destId="{D08C529D-26A5-40D7-BD9D-36936C7C77DF}" srcOrd="2" destOrd="0" parTransId="{8758E57B-E88D-46CC-A919-94C3C38EF8D3}" sibTransId="{70DA31DA-6476-4B63-BF1C-16E3F5D940B1}"/>
    <dgm:cxn modelId="{52D6FCBF-947B-48AE-8E23-77E5EA0E39B2}" srcId="{F83CD2A0-D605-4A3F-AF7A-64D507D8CD2C}" destId="{C681542F-BD05-42F9-821E-E8C6E9FE7C7D}" srcOrd="1" destOrd="0" parTransId="{CA90A79D-2DBA-474F-A971-19BD83363D03}" sibTransId="{EBA6668B-39E1-435D-8580-DD3318BFAD3E}"/>
    <dgm:cxn modelId="{F0C1D9C2-EB53-4B52-AF57-30E51F0D1B22}" srcId="{D08C529D-26A5-40D7-BD9D-36936C7C77DF}" destId="{A1552939-E763-481F-B7A2-8217E8D56237}" srcOrd="0" destOrd="0" parTransId="{3299D8F5-DF7D-4F28-969D-B61BD0075666}" sibTransId="{D41569E8-DB56-4FAC-8F80-37ED529439C8}"/>
    <dgm:cxn modelId="{593EF8C6-5597-4CAA-8681-3525E8CC95FA}" type="presOf" srcId="{60CF91CE-EC66-45FC-9ABE-7DBA08148B6E}" destId="{750E0743-F954-4977-8B51-8FDB310FEDFC}" srcOrd="0" destOrd="3" presId="urn:microsoft.com/office/officeart/2005/8/layout/hList6"/>
    <dgm:cxn modelId="{9E2B8ED5-566A-496D-A348-B5D72338F6CE}" srcId="{D08C529D-26A5-40D7-BD9D-36936C7C77DF}" destId="{7BFE2E7B-16E1-42AD-97BF-D619B195544D}" srcOrd="1" destOrd="0" parTransId="{7DD726FF-D5BA-4745-A705-9977162BCF3F}" sibTransId="{353E78E2-10EA-4357-BDD8-2D4E237A4FD8}"/>
    <dgm:cxn modelId="{A0AE48E2-4FEA-4E6A-9F3B-8DC2F118CD60}" srcId="{C681542F-BD05-42F9-821E-E8C6E9FE7C7D}" destId="{E1746F1F-3D6C-4420-AD8D-104E04D81A42}" srcOrd="3" destOrd="0" parTransId="{521DAE66-E05F-4FE4-A076-3F612E9EA6CE}" sibTransId="{FAD7F55A-5FBE-46B7-9F1F-26AA29B46701}"/>
    <dgm:cxn modelId="{ECBC9EF1-F6BF-46DF-9F0E-56A1F83ECB84}" srcId="{F83CD2A0-D605-4A3F-AF7A-64D507D8CD2C}" destId="{0DAE5383-4158-4142-A0FB-3FC45BC23A42}" srcOrd="3" destOrd="0" parTransId="{7A87BE99-F44C-47E8-853F-7312285F827C}" sibTransId="{63D14702-2870-4048-86C9-600DF5DE9E21}"/>
    <dgm:cxn modelId="{C822D6F4-8196-47A9-A8B4-7BDF363E0BEB}" srcId="{C681542F-BD05-42F9-821E-E8C6E9FE7C7D}" destId="{C5B9B1E6-4DC8-4381-8148-BCA9096EB38E}" srcOrd="0" destOrd="0" parTransId="{CC8ECD87-1382-4B67-9A4E-FD43617CA7B6}" sibTransId="{1C8F27F7-E76E-4D23-ABE3-7B4258C3F375}"/>
    <dgm:cxn modelId="{B55504FE-5379-46C6-9041-D97E82061058}" srcId="{6FC34DB6-1F4B-4341-9A90-145FF4B4712B}" destId="{219C02A7-CBD8-4D4C-B608-4A06AAE0653B}" srcOrd="0" destOrd="0" parTransId="{B1F23F23-EAD1-468A-96F5-B68397A36B5B}" sibTransId="{942ADBE7-98F4-485C-807B-D06E847AFE35}"/>
    <dgm:cxn modelId="{C5BFF95E-1979-436D-A06B-EA9227E1DD53}" type="presParOf" srcId="{6F165757-0464-4A76-9CC8-93A4A31FF49B}" destId="{5879AA7D-C903-447D-BCB4-418BE8B8366A}" srcOrd="0" destOrd="0" presId="urn:microsoft.com/office/officeart/2005/8/layout/hList6"/>
    <dgm:cxn modelId="{395ED611-8BFD-43D6-9A0F-81EF00377315}" type="presParOf" srcId="{6F165757-0464-4A76-9CC8-93A4A31FF49B}" destId="{0E278315-64EF-42ED-8F7E-0E1DBE2892A4}" srcOrd="1" destOrd="0" presId="urn:microsoft.com/office/officeart/2005/8/layout/hList6"/>
    <dgm:cxn modelId="{1FE6B252-F720-4080-BD36-B5BF70D121B5}" type="presParOf" srcId="{6F165757-0464-4A76-9CC8-93A4A31FF49B}" destId="{750E0743-F954-4977-8B51-8FDB310FEDFC}" srcOrd="2" destOrd="0" presId="urn:microsoft.com/office/officeart/2005/8/layout/hList6"/>
    <dgm:cxn modelId="{3589DC7C-6B67-40D2-9473-B6B96EDD6FE1}" type="presParOf" srcId="{6F165757-0464-4A76-9CC8-93A4A31FF49B}" destId="{AED9B4F0-1237-43E3-B4C6-DBB492E07E6C}" srcOrd="3" destOrd="0" presId="urn:microsoft.com/office/officeart/2005/8/layout/hList6"/>
    <dgm:cxn modelId="{7DA69D95-29F7-4A4D-83A6-5CF6C27FCBBA}" type="presParOf" srcId="{6F165757-0464-4A76-9CC8-93A4A31FF49B}" destId="{78379101-1C6D-42DB-9C6E-B4659C096825}" srcOrd="4" destOrd="0" presId="urn:microsoft.com/office/officeart/2005/8/layout/hList6"/>
    <dgm:cxn modelId="{3DB95081-DDC3-4404-8D2B-CC76E23ED363}" type="presParOf" srcId="{6F165757-0464-4A76-9CC8-93A4A31FF49B}" destId="{08A81053-AAAA-43CA-850E-7F4A9E952996}" srcOrd="5" destOrd="0" presId="urn:microsoft.com/office/officeart/2005/8/layout/hList6"/>
    <dgm:cxn modelId="{E7227351-F54E-41F1-8636-86BD3FA7ED42}" type="presParOf" srcId="{6F165757-0464-4A76-9CC8-93A4A31FF49B}" destId="{EA83EA1B-6701-4288-9944-2E104EC45578}" srcOrd="6" destOrd="0" presId="urn:microsoft.com/office/officeart/2005/8/layout/h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79AA7D-C903-447D-BCB4-418BE8B8366A}">
      <dsp:nvSpPr>
        <dsp:cNvPr id="0" name=""/>
        <dsp:cNvSpPr/>
      </dsp:nvSpPr>
      <dsp:spPr>
        <a:xfrm rot="16200000">
          <a:off x="-957734" y="959733"/>
          <a:ext cx="3881270" cy="1961803"/>
        </a:xfrm>
        <a:prstGeom prst="flowChartManualOperation">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0" tIns="0" rIns="127000" bIns="0" numCol="1" spcCol="1270" anchor="t" anchorCtr="0">
          <a:noAutofit/>
        </a:bodyPr>
        <a:lstStyle/>
        <a:p>
          <a:pPr marL="0" lvl="0" indent="0" algn="l" defTabSz="889000">
            <a:lnSpc>
              <a:spcPct val="90000"/>
            </a:lnSpc>
            <a:spcBef>
              <a:spcPct val="0"/>
            </a:spcBef>
            <a:spcAft>
              <a:spcPct val="35000"/>
            </a:spcAft>
            <a:buNone/>
          </a:pPr>
          <a:r>
            <a:rPr lang="pt-BR" sz="2000" kern="1200" dirty="0"/>
            <a:t>GOVERNO</a:t>
          </a:r>
          <a:endParaRPr lang="pt-BR" sz="1900" kern="1200" dirty="0"/>
        </a:p>
        <a:p>
          <a:pPr marL="228600" lvl="1" indent="-228600" algn="l" defTabSz="889000">
            <a:lnSpc>
              <a:spcPct val="90000"/>
            </a:lnSpc>
            <a:spcBef>
              <a:spcPct val="0"/>
            </a:spcBef>
            <a:spcAft>
              <a:spcPct val="15000"/>
            </a:spcAft>
            <a:buChar char="•"/>
          </a:pPr>
          <a:r>
            <a:rPr lang="pt-BR" sz="2000" kern="1200" dirty="0"/>
            <a:t>3 poderes</a:t>
          </a:r>
        </a:p>
        <a:p>
          <a:pPr marL="228600" lvl="1" indent="-228600" algn="l" defTabSz="889000">
            <a:lnSpc>
              <a:spcPct val="90000"/>
            </a:lnSpc>
            <a:spcBef>
              <a:spcPct val="0"/>
            </a:spcBef>
            <a:spcAft>
              <a:spcPct val="15000"/>
            </a:spcAft>
            <a:buChar char="•"/>
          </a:pPr>
          <a:r>
            <a:rPr lang="pt-BR" sz="2000" kern="1200" dirty="0"/>
            <a:t>3 níveis</a:t>
          </a:r>
        </a:p>
      </dsp:txBody>
      <dsp:txXfrm rot="5400000">
        <a:off x="1999" y="776254"/>
        <a:ext cx="1961803" cy="2328762"/>
      </dsp:txXfrm>
    </dsp:sp>
    <dsp:sp modelId="{750E0743-F954-4977-8B51-8FDB310FEDFC}">
      <dsp:nvSpPr>
        <dsp:cNvPr id="0" name=""/>
        <dsp:cNvSpPr/>
      </dsp:nvSpPr>
      <dsp:spPr>
        <a:xfrm rot="16200000">
          <a:off x="1151204" y="959733"/>
          <a:ext cx="3881270" cy="1961803"/>
        </a:xfrm>
        <a:prstGeom prst="flowChartManualOperation">
          <a:avLst/>
        </a:prstGeom>
        <a:solidFill>
          <a:schemeClr val="accent5">
            <a:hueOff val="-2451115"/>
            <a:satOff val="-3409"/>
            <a:lumOff val="-130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0" tIns="0" rIns="127000" bIns="0" numCol="1" spcCol="1270" anchor="t" anchorCtr="0">
          <a:noAutofit/>
        </a:bodyPr>
        <a:lstStyle/>
        <a:p>
          <a:pPr marL="0" lvl="0" indent="0" algn="l" defTabSz="889000">
            <a:lnSpc>
              <a:spcPct val="90000"/>
            </a:lnSpc>
            <a:spcBef>
              <a:spcPct val="0"/>
            </a:spcBef>
            <a:spcAft>
              <a:spcPct val="35000"/>
            </a:spcAft>
            <a:buNone/>
          </a:pPr>
          <a:r>
            <a:rPr lang="pt-BR" sz="2000" kern="1200" dirty="0"/>
            <a:t>SOCIEDADE</a:t>
          </a:r>
          <a:endParaRPr lang="pt-BR" sz="1900" kern="1200" dirty="0"/>
        </a:p>
        <a:p>
          <a:pPr marL="228600" lvl="1" indent="-228600" algn="l" defTabSz="889000">
            <a:lnSpc>
              <a:spcPct val="90000"/>
            </a:lnSpc>
            <a:spcBef>
              <a:spcPct val="0"/>
            </a:spcBef>
            <a:spcAft>
              <a:spcPct val="15000"/>
            </a:spcAft>
            <a:buChar char="•"/>
          </a:pPr>
          <a:r>
            <a:rPr lang="pt-BR" sz="2000" kern="1200" dirty="0"/>
            <a:t>Cidadãos</a:t>
          </a:r>
        </a:p>
        <a:p>
          <a:pPr marL="228600" lvl="1" indent="-228600" algn="l" defTabSz="889000">
            <a:lnSpc>
              <a:spcPct val="90000"/>
            </a:lnSpc>
            <a:spcBef>
              <a:spcPct val="0"/>
            </a:spcBef>
            <a:spcAft>
              <a:spcPct val="15000"/>
            </a:spcAft>
            <a:buChar char="•"/>
          </a:pPr>
          <a:r>
            <a:rPr lang="pt-BR" sz="2000" kern="1200" dirty="0"/>
            <a:t>Organizações</a:t>
          </a:r>
        </a:p>
        <a:p>
          <a:pPr marL="228600" lvl="1" indent="-228600" algn="l" defTabSz="889000">
            <a:lnSpc>
              <a:spcPct val="90000"/>
            </a:lnSpc>
            <a:spcBef>
              <a:spcPct val="0"/>
            </a:spcBef>
            <a:spcAft>
              <a:spcPct val="15000"/>
            </a:spcAft>
            <a:buChar char="•"/>
          </a:pPr>
          <a:r>
            <a:rPr lang="pt-BR" sz="2000" kern="1200" dirty="0"/>
            <a:t>Imprensa</a:t>
          </a:r>
        </a:p>
        <a:p>
          <a:pPr marL="228600" lvl="1" indent="-228600" algn="l" defTabSz="889000">
            <a:lnSpc>
              <a:spcPct val="90000"/>
            </a:lnSpc>
            <a:spcBef>
              <a:spcPct val="0"/>
            </a:spcBef>
            <a:spcAft>
              <a:spcPct val="15000"/>
            </a:spcAft>
            <a:buChar char="•"/>
          </a:pPr>
          <a:r>
            <a:rPr lang="pt-BR" sz="2000" kern="1200" dirty="0"/>
            <a:t>Academia</a:t>
          </a:r>
        </a:p>
      </dsp:txBody>
      <dsp:txXfrm rot="5400000">
        <a:off x="2110937" y="776254"/>
        <a:ext cx="1961803" cy="2328762"/>
      </dsp:txXfrm>
    </dsp:sp>
    <dsp:sp modelId="{78379101-1C6D-42DB-9C6E-B4659C096825}">
      <dsp:nvSpPr>
        <dsp:cNvPr id="0" name=""/>
        <dsp:cNvSpPr/>
      </dsp:nvSpPr>
      <dsp:spPr>
        <a:xfrm rot="16200000">
          <a:off x="3260143" y="959733"/>
          <a:ext cx="3881270" cy="1961803"/>
        </a:xfrm>
        <a:prstGeom prst="flowChartManualOperation">
          <a:avLst/>
        </a:prstGeom>
        <a:solidFill>
          <a:schemeClr val="accent5">
            <a:hueOff val="-4902230"/>
            <a:satOff val="-6819"/>
            <a:lumOff val="-261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0" tIns="0" rIns="127000" bIns="0" numCol="1" spcCol="1270" anchor="t" anchorCtr="0">
          <a:noAutofit/>
        </a:bodyPr>
        <a:lstStyle/>
        <a:p>
          <a:pPr marL="0" lvl="0" indent="0" algn="l" defTabSz="889000">
            <a:lnSpc>
              <a:spcPct val="90000"/>
            </a:lnSpc>
            <a:spcBef>
              <a:spcPct val="0"/>
            </a:spcBef>
            <a:spcAft>
              <a:spcPct val="35000"/>
            </a:spcAft>
            <a:buNone/>
          </a:pPr>
          <a:r>
            <a:rPr lang="pt-BR" sz="2000" kern="1200" dirty="0"/>
            <a:t>SETOR PRIVADO</a:t>
          </a:r>
        </a:p>
        <a:p>
          <a:pPr marL="228600" lvl="1" indent="-228600" algn="l" defTabSz="889000">
            <a:lnSpc>
              <a:spcPct val="90000"/>
            </a:lnSpc>
            <a:spcBef>
              <a:spcPct val="0"/>
            </a:spcBef>
            <a:spcAft>
              <a:spcPct val="15000"/>
            </a:spcAft>
            <a:buChar char="•"/>
          </a:pPr>
          <a:r>
            <a:rPr lang="pt-BR" sz="2000" kern="1200" dirty="0"/>
            <a:t>Empresas</a:t>
          </a:r>
        </a:p>
        <a:p>
          <a:pPr marL="228600" lvl="1" indent="-228600" algn="l" defTabSz="889000">
            <a:lnSpc>
              <a:spcPct val="90000"/>
            </a:lnSpc>
            <a:spcBef>
              <a:spcPct val="0"/>
            </a:spcBef>
            <a:spcAft>
              <a:spcPct val="15000"/>
            </a:spcAft>
            <a:buChar char="•"/>
          </a:pPr>
          <a:r>
            <a:rPr lang="pt-BR" sz="2000" kern="1200" dirty="0"/>
            <a:t>Associações</a:t>
          </a:r>
        </a:p>
        <a:p>
          <a:pPr marL="228600" lvl="1" indent="-228600" algn="l" defTabSz="889000">
            <a:lnSpc>
              <a:spcPct val="90000"/>
            </a:lnSpc>
            <a:spcBef>
              <a:spcPct val="0"/>
            </a:spcBef>
            <a:spcAft>
              <a:spcPct val="15000"/>
            </a:spcAft>
            <a:buChar char="•"/>
          </a:pPr>
          <a:r>
            <a:rPr lang="pt-BR" sz="2000" kern="1200" dirty="0"/>
            <a:t>Federações</a:t>
          </a:r>
        </a:p>
      </dsp:txBody>
      <dsp:txXfrm rot="5400000">
        <a:off x="4219876" y="776254"/>
        <a:ext cx="1961803" cy="2328762"/>
      </dsp:txXfrm>
    </dsp:sp>
    <dsp:sp modelId="{EA83EA1B-6701-4288-9944-2E104EC45578}">
      <dsp:nvSpPr>
        <dsp:cNvPr id="0" name=""/>
        <dsp:cNvSpPr/>
      </dsp:nvSpPr>
      <dsp:spPr>
        <a:xfrm rot="16200000">
          <a:off x="5369082" y="959733"/>
          <a:ext cx="3881270" cy="1961803"/>
        </a:xfrm>
        <a:prstGeom prst="flowChartManualOperation">
          <a:avLst/>
        </a:prstGeom>
        <a:solidFill>
          <a:schemeClr val="accent4">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0" rIns="114300" bIns="0" numCol="1" spcCol="1270" anchor="t" anchorCtr="0">
          <a:noAutofit/>
        </a:bodyPr>
        <a:lstStyle/>
        <a:p>
          <a:pPr marL="0" lvl="0" indent="0" algn="l" defTabSz="844550">
            <a:lnSpc>
              <a:spcPct val="90000"/>
            </a:lnSpc>
            <a:spcBef>
              <a:spcPct val="0"/>
            </a:spcBef>
            <a:spcAft>
              <a:spcPct val="35000"/>
            </a:spcAft>
            <a:buNone/>
          </a:pPr>
          <a:r>
            <a:rPr lang="pt-BR" sz="1900" kern="1200" dirty="0"/>
            <a:t>COMUNIDADE INTERNACIONAL</a:t>
          </a:r>
        </a:p>
        <a:p>
          <a:pPr marL="171450" lvl="1" indent="-171450" algn="l" defTabSz="800100">
            <a:lnSpc>
              <a:spcPct val="90000"/>
            </a:lnSpc>
            <a:spcBef>
              <a:spcPct val="0"/>
            </a:spcBef>
            <a:spcAft>
              <a:spcPts val="600"/>
            </a:spcAft>
            <a:buChar char="•"/>
          </a:pPr>
          <a:r>
            <a:rPr lang="pt-BR" sz="1800" kern="1200" dirty="0"/>
            <a:t>Cooperação entre países</a:t>
          </a:r>
        </a:p>
        <a:p>
          <a:pPr marL="171450" lvl="1" indent="-171450" algn="l" defTabSz="800100">
            <a:lnSpc>
              <a:spcPct val="90000"/>
            </a:lnSpc>
            <a:spcBef>
              <a:spcPct val="0"/>
            </a:spcBef>
            <a:spcAft>
              <a:spcPct val="15000"/>
            </a:spcAft>
            <a:buChar char="•"/>
          </a:pPr>
          <a:r>
            <a:rPr lang="pt-BR" sz="1800" kern="1200" dirty="0"/>
            <a:t>Organismos Internacionais</a:t>
          </a:r>
        </a:p>
        <a:p>
          <a:pPr marL="114300" lvl="1" indent="-114300" algn="l" defTabSz="666750">
            <a:lnSpc>
              <a:spcPct val="90000"/>
            </a:lnSpc>
            <a:spcBef>
              <a:spcPct val="0"/>
            </a:spcBef>
            <a:spcAft>
              <a:spcPct val="15000"/>
            </a:spcAft>
            <a:buChar char="•"/>
          </a:pPr>
          <a:endParaRPr lang="pt-BR" sz="1500" kern="1200" dirty="0"/>
        </a:p>
      </dsp:txBody>
      <dsp:txXfrm rot="5400000">
        <a:off x="6328815" y="776254"/>
        <a:ext cx="1961803" cy="2328762"/>
      </dsp:txXfrm>
    </dsp:sp>
  </dsp:spTree>
</dsp:drawing>
</file>

<file path=ppt/diagrams/layout1.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a:extLst>
              <a:ext uri="{FF2B5EF4-FFF2-40B4-BE49-F238E27FC236}">
                <a16:creationId xmlns:a16="http://schemas.microsoft.com/office/drawing/2014/main" id="{4E996F43-6010-4F2A-B0D9-3629F10FC37D}"/>
              </a:ext>
            </a:extLst>
          </p:cNvPr>
          <p:cNvSpPr>
            <a:spLocks noGrp="1"/>
          </p:cNvSpPr>
          <p:nvPr>
            <p:ph type="hdr" sz="quarter"/>
          </p:nvPr>
        </p:nvSpPr>
        <p:spPr>
          <a:xfrm>
            <a:off x="0" y="0"/>
            <a:ext cx="4302625" cy="340265"/>
          </a:xfrm>
          <a:prstGeom prst="rect">
            <a:avLst/>
          </a:prstGeom>
        </p:spPr>
        <p:txBody>
          <a:bodyPr vert="horz" lIns="91440" tIns="45720" rIns="91440" bIns="45720" rtlCol="0"/>
          <a:lstStyle>
            <a:lvl1pPr algn="l">
              <a:defRPr sz="1200"/>
            </a:lvl1pPr>
          </a:lstStyle>
          <a:p>
            <a:endParaRPr lang="pt-BR"/>
          </a:p>
        </p:txBody>
      </p:sp>
      <p:sp>
        <p:nvSpPr>
          <p:cNvPr id="3" name="Espaço Reservado para Data 2">
            <a:extLst>
              <a:ext uri="{FF2B5EF4-FFF2-40B4-BE49-F238E27FC236}">
                <a16:creationId xmlns:a16="http://schemas.microsoft.com/office/drawing/2014/main" id="{9BD192D1-8DA3-4FDD-AD4B-E25017702275}"/>
              </a:ext>
            </a:extLst>
          </p:cNvPr>
          <p:cNvSpPr>
            <a:spLocks noGrp="1"/>
          </p:cNvSpPr>
          <p:nvPr>
            <p:ph type="dt" sz="quarter" idx="1"/>
          </p:nvPr>
        </p:nvSpPr>
        <p:spPr>
          <a:xfrm>
            <a:off x="5621696" y="0"/>
            <a:ext cx="4302625" cy="340265"/>
          </a:xfrm>
          <a:prstGeom prst="rect">
            <a:avLst/>
          </a:prstGeom>
        </p:spPr>
        <p:txBody>
          <a:bodyPr vert="horz" lIns="91440" tIns="45720" rIns="91440" bIns="45720" rtlCol="0"/>
          <a:lstStyle>
            <a:lvl1pPr algn="r">
              <a:defRPr sz="1200"/>
            </a:lvl1pPr>
          </a:lstStyle>
          <a:p>
            <a:fld id="{CB62F2C5-140A-4988-ADF9-4D9A5B767649}" type="datetimeFigureOut">
              <a:rPr lang="pt-BR" smtClean="0"/>
              <a:t>02/03/2018</a:t>
            </a:fld>
            <a:endParaRPr lang="pt-BR"/>
          </a:p>
        </p:txBody>
      </p:sp>
      <p:sp>
        <p:nvSpPr>
          <p:cNvPr id="4" name="Espaço Reservado para Rodapé 3">
            <a:extLst>
              <a:ext uri="{FF2B5EF4-FFF2-40B4-BE49-F238E27FC236}">
                <a16:creationId xmlns:a16="http://schemas.microsoft.com/office/drawing/2014/main" id="{DDA5EBBC-F8BB-49C7-9992-C55222F456D9}"/>
              </a:ext>
            </a:extLst>
          </p:cNvPr>
          <p:cNvSpPr>
            <a:spLocks noGrp="1"/>
          </p:cNvSpPr>
          <p:nvPr>
            <p:ph type="ftr" sz="quarter" idx="2"/>
          </p:nvPr>
        </p:nvSpPr>
        <p:spPr>
          <a:xfrm>
            <a:off x="0" y="6457410"/>
            <a:ext cx="4302625" cy="340265"/>
          </a:xfrm>
          <a:prstGeom prst="rect">
            <a:avLst/>
          </a:prstGeom>
        </p:spPr>
        <p:txBody>
          <a:bodyPr vert="horz" lIns="91440" tIns="45720" rIns="91440" bIns="45720" rtlCol="0" anchor="b"/>
          <a:lstStyle>
            <a:lvl1pPr algn="l">
              <a:defRPr sz="1200"/>
            </a:lvl1pPr>
          </a:lstStyle>
          <a:p>
            <a:endParaRPr lang="pt-BR"/>
          </a:p>
        </p:txBody>
      </p:sp>
      <p:sp>
        <p:nvSpPr>
          <p:cNvPr id="5" name="Espaço Reservado para Número de Slide 4">
            <a:extLst>
              <a:ext uri="{FF2B5EF4-FFF2-40B4-BE49-F238E27FC236}">
                <a16:creationId xmlns:a16="http://schemas.microsoft.com/office/drawing/2014/main" id="{3B1D0584-F715-4761-B098-ED01AEE5132E}"/>
              </a:ext>
            </a:extLst>
          </p:cNvPr>
          <p:cNvSpPr>
            <a:spLocks noGrp="1"/>
          </p:cNvSpPr>
          <p:nvPr>
            <p:ph type="sldNum" sz="quarter" idx="3"/>
          </p:nvPr>
        </p:nvSpPr>
        <p:spPr>
          <a:xfrm>
            <a:off x="5621696" y="6457410"/>
            <a:ext cx="4302625" cy="340265"/>
          </a:xfrm>
          <a:prstGeom prst="rect">
            <a:avLst/>
          </a:prstGeom>
        </p:spPr>
        <p:txBody>
          <a:bodyPr vert="horz" lIns="91440" tIns="45720" rIns="91440" bIns="45720" rtlCol="0" anchor="b"/>
          <a:lstStyle>
            <a:lvl1pPr algn="r">
              <a:defRPr sz="1200"/>
            </a:lvl1pPr>
          </a:lstStyle>
          <a:p>
            <a:fld id="{3C123EBE-9A0E-40F4-BFAA-EA34F73B53A3}" type="slidenum">
              <a:rPr lang="pt-BR" smtClean="0"/>
              <a:t>‹nº›</a:t>
            </a:fld>
            <a:endParaRPr lang="pt-BR"/>
          </a:p>
        </p:txBody>
      </p:sp>
    </p:spTree>
    <p:extLst>
      <p:ext uri="{BB962C8B-B14F-4D97-AF65-F5344CB8AC3E}">
        <p14:creationId xmlns:p14="http://schemas.microsoft.com/office/powerpoint/2010/main" val="33350187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1" y="0"/>
            <a:ext cx="4301543" cy="341064"/>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5622799" y="0"/>
            <a:ext cx="4301543" cy="341064"/>
          </a:xfrm>
          <a:prstGeom prst="rect">
            <a:avLst/>
          </a:prstGeom>
        </p:spPr>
        <p:txBody>
          <a:bodyPr vert="horz" lIns="91440" tIns="45720" rIns="91440" bIns="45720" rtlCol="0"/>
          <a:lstStyle>
            <a:lvl1pPr algn="r">
              <a:defRPr sz="1200"/>
            </a:lvl1pPr>
          </a:lstStyle>
          <a:p>
            <a:fld id="{816A812D-2E96-4FD5-A740-74A84ACD338F}" type="datetimeFigureOut">
              <a:rPr lang="pt-BR" smtClean="0"/>
              <a:t>02/03/2018</a:t>
            </a:fld>
            <a:endParaRPr lang="pt-BR"/>
          </a:p>
        </p:txBody>
      </p:sp>
      <p:sp>
        <p:nvSpPr>
          <p:cNvPr id="4" name="Espaço Reservado para Imagem de Slide 3"/>
          <p:cNvSpPr>
            <a:spLocks noGrp="1" noRot="1" noChangeAspect="1"/>
          </p:cNvSpPr>
          <p:nvPr>
            <p:ph type="sldImg" idx="2"/>
          </p:nvPr>
        </p:nvSpPr>
        <p:spPr>
          <a:xfrm>
            <a:off x="2925763" y="850900"/>
            <a:ext cx="4075112" cy="229235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992665" y="3271381"/>
            <a:ext cx="7941310" cy="2676585"/>
          </a:xfrm>
          <a:prstGeom prst="rect">
            <a:avLst/>
          </a:prstGeom>
        </p:spPr>
        <p:txBody>
          <a:bodyPr vert="horz" lIns="91440" tIns="45720" rIns="91440" bIns="45720" rtlCol="0"/>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1" y="6456612"/>
            <a:ext cx="4301543" cy="341064"/>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5622799" y="6456612"/>
            <a:ext cx="4301543" cy="341064"/>
          </a:xfrm>
          <a:prstGeom prst="rect">
            <a:avLst/>
          </a:prstGeom>
        </p:spPr>
        <p:txBody>
          <a:bodyPr vert="horz" lIns="91440" tIns="45720" rIns="91440" bIns="45720" rtlCol="0" anchor="b"/>
          <a:lstStyle>
            <a:lvl1pPr algn="r">
              <a:defRPr sz="1200"/>
            </a:lvl1pPr>
          </a:lstStyle>
          <a:p>
            <a:fld id="{0C92F242-7ECA-45D9-9059-C2997919555B}" type="slidenum">
              <a:rPr lang="pt-BR" smtClean="0"/>
              <a:t>‹nº›</a:t>
            </a:fld>
            <a:endParaRPr lang="pt-BR"/>
          </a:p>
        </p:txBody>
      </p:sp>
    </p:spTree>
    <p:extLst>
      <p:ext uri="{BB962C8B-B14F-4D97-AF65-F5344CB8AC3E}">
        <p14:creationId xmlns:p14="http://schemas.microsoft.com/office/powerpoint/2010/main" val="23846952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Shape 294"/>
          <p:cNvSpPr>
            <a:spLocks noGrp="1" noRot="1" noChangeAspect="1"/>
          </p:cNvSpPr>
          <p:nvPr>
            <p:ph type="sldImg" idx="2"/>
          </p:nvPr>
        </p:nvSpPr>
        <p:spPr>
          <a:xfrm>
            <a:off x="2697163" y="509588"/>
            <a:ext cx="4532312" cy="25495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5" name="Shape 295"/>
          <p:cNvSpPr txBox="1">
            <a:spLocks noGrp="1"/>
          </p:cNvSpPr>
          <p:nvPr>
            <p:ph type="body" idx="1"/>
          </p:nvPr>
        </p:nvSpPr>
        <p:spPr>
          <a:xfrm>
            <a:off x="992665" y="3228896"/>
            <a:ext cx="7941310" cy="3058954"/>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24670319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Shape 303"/>
          <p:cNvSpPr>
            <a:spLocks noGrp="1" noRot="1" noChangeAspect="1"/>
          </p:cNvSpPr>
          <p:nvPr>
            <p:ph type="sldImg" idx="2"/>
          </p:nvPr>
        </p:nvSpPr>
        <p:spPr>
          <a:xfrm>
            <a:off x="2697163" y="509588"/>
            <a:ext cx="4532312" cy="25495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04" name="Shape 304"/>
          <p:cNvSpPr txBox="1">
            <a:spLocks noGrp="1"/>
          </p:cNvSpPr>
          <p:nvPr>
            <p:ph type="body" idx="1"/>
          </p:nvPr>
        </p:nvSpPr>
        <p:spPr>
          <a:xfrm>
            <a:off x="992665" y="3228896"/>
            <a:ext cx="7941310" cy="3058954"/>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7172483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Shape 308"/>
          <p:cNvSpPr>
            <a:spLocks noGrp="1" noRot="1" noChangeAspect="1"/>
          </p:cNvSpPr>
          <p:nvPr>
            <p:ph type="sldImg" idx="2"/>
          </p:nvPr>
        </p:nvSpPr>
        <p:spPr>
          <a:xfrm>
            <a:off x="2697163" y="509588"/>
            <a:ext cx="4532312" cy="25495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09" name="Shape 309"/>
          <p:cNvSpPr txBox="1">
            <a:spLocks noGrp="1"/>
          </p:cNvSpPr>
          <p:nvPr>
            <p:ph type="body" idx="1"/>
          </p:nvPr>
        </p:nvSpPr>
        <p:spPr>
          <a:xfrm>
            <a:off x="992665" y="3228896"/>
            <a:ext cx="7941310" cy="3058954"/>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386807793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lide de Título">
    <p:spTree>
      <p:nvGrpSpPr>
        <p:cNvPr id="1" name=""/>
        <p:cNvGrpSpPr/>
        <p:nvPr/>
      </p:nvGrpSpPr>
      <p:grpSpPr>
        <a:xfrm>
          <a:off x="0" y="0"/>
          <a:ext cx="0" cy="0"/>
          <a:chOff x="0" y="0"/>
          <a:chExt cx="0" cy="0"/>
        </a:xfrm>
      </p:grpSpPr>
      <p:sp>
        <p:nvSpPr>
          <p:cNvPr id="10" name="Retângulo 9"/>
          <p:cNvSpPr/>
          <p:nvPr userDrawn="1"/>
        </p:nvSpPr>
        <p:spPr>
          <a:xfrm>
            <a:off x="0" y="-696"/>
            <a:ext cx="12192000" cy="6858696"/>
          </a:xfrm>
          <a:prstGeom prst="rect">
            <a:avLst/>
          </a:prstGeom>
          <a:solidFill>
            <a:srgbClr val="00254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9" name="Imagem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696"/>
            <a:ext cx="12197079" cy="6858696"/>
          </a:xfrm>
          <a:prstGeom prst="rect">
            <a:avLst/>
          </a:prstGeom>
        </p:spPr>
      </p:pic>
    </p:spTree>
    <p:extLst>
      <p:ext uri="{BB962C8B-B14F-4D97-AF65-F5344CB8AC3E}">
        <p14:creationId xmlns:p14="http://schemas.microsoft.com/office/powerpoint/2010/main" val="28334758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Texto Vertical 2"/>
          <p:cNvSpPr>
            <a:spLocks noGrp="1"/>
          </p:cNvSpPr>
          <p:nvPr>
            <p:ph type="body" orient="vert" idx="1"/>
          </p:nvPr>
        </p:nvSpPr>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68F7C14E-9AA3-40E0-BA2F-8ABEB8D63F17}" type="datetimeFigureOut">
              <a:rPr lang="pt-BR" smtClean="0"/>
              <a:t>02/03/2018</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AA8D7870-3E1E-46D6-B2B9-1C7C4867D3DC}" type="slidenum">
              <a:rPr lang="pt-BR" smtClean="0"/>
              <a:t>‹nº›</a:t>
            </a:fld>
            <a:endParaRPr lang="pt-BR"/>
          </a:p>
        </p:txBody>
      </p:sp>
      <p:sp>
        <p:nvSpPr>
          <p:cNvPr id="7" name="Retângulo 6"/>
          <p:cNvSpPr/>
          <p:nvPr userDrawn="1"/>
        </p:nvSpPr>
        <p:spPr>
          <a:xfrm>
            <a:off x="0" y="0"/>
            <a:ext cx="12192000" cy="1076446"/>
          </a:xfrm>
          <a:prstGeom prst="rect">
            <a:avLst/>
          </a:prstGeom>
          <a:solidFill>
            <a:srgbClr val="00254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8" name="Imagem 7"/>
          <p:cNvPicPr>
            <a:picLocks noChangeAspect="1"/>
          </p:cNvPicPr>
          <p:nvPr userDrawn="1"/>
        </p:nvPicPr>
        <p:blipFill rotWithShape="1">
          <a:blip r:embed="rId2">
            <a:extLst>
              <a:ext uri="{28A0092B-C50C-407E-A947-70E740481C1C}">
                <a14:useLocalDpi xmlns:a14="http://schemas.microsoft.com/office/drawing/2010/main" val="0"/>
              </a:ext>
            </a:extLst>
          </a:blip>
          <a:srcRect b="83451"/>
          <a:stretch/>
        </p:blipFill>
        <p:spPr>
          <a:xfrm>
            <a:off x="-1" y="-696"/>
            <a:ext cx="12197079" cy="1135015"/>
          </a:xfrm>
          <a:prstGeom prst="rect">
            <a:avLst/>
          </a:prstGeom>
        </p:spPr>
      </p:pic>
    </p:spTree>
    <p:extLst>
      <p:ext uri="{BB962C8B-B14F-4D97-AF65-F5344CB8AC3E}">
        <p14:creationId xmlns:p14="http://schemas.microsoft.com/office/powerpoint/2010/main" val="32270070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p:cNvSpPr>
            <a:spLocks noGrp="1"/>
          </p:cNvSpPr>
          <p:nvPr>
            <p:ph type="body" orient="vert" idx="1"/>
          </p:nvPr>
        </p:nvSpPr>
        <p:spPr>
          <a:xfrm>
            <a:off x="838200" y="365125"/>
            <a:ext cx="7734300" cy="5811838"/>
          </a:xfrm>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68F7C14E-9AA3-40E0-BA2F-8ABEB8D63F17}" type="datetimeFigureOut">
              <a:rPr lang="pt-BR" smtClean="0"/>
              <a:t>02/03/2018</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AA8D7870-3E1E-46D6-B2B9-1C7C4867D3DC}" type="slidenum">
              <a:rPr lang="pt-BR" smtClean="0"/>
              <a:t>‹nº›</a:t>
            </a:fld>
            <a:endParaRPr lang="pt-BR"/>
          </a:p>
        </p:txBody>
      </p:sp>
      <p:sp>
        <p:nvSpPr>
          <p:cNvPr id="7" name="Retângulo 6"/>
          <p:cNvSpPr/>
          <p:nvPr userDrawn="1"/>
        </p:nvSpPr>
        <p:spPr>
          <a:xfrm>
            <a:off x="0" y="0"/>
            <a:ext cx="12192000" cy="1076446"/>
          </a:xfrm>
          <a:prstGeom prst="rect">
            <a:avLst/>
          </a:prstGeom>
          <a:solidFill>
            <a:srgbClr val="00254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8" name="Imagem 7"/>
          <p:cNvPicPr>
            <a:picLocks noChangeAspect="1"/>
          </p:cNvPicPr>
          <p:nvPr userDrawn="1"/>
        </p:nvPicPr>
        <p:blipFill rotWithShape="1">
          <a:blip r:embed="rId2">
            <a:extLst>
              <a:ext uri="{28A0092B-C50C-407E-A947-70E740481C1C}">
                <a14:useLocalDpi xmlns:a14="http://schemas.microsoft.com/office/drawing/2010/main" val="0"/>
              </a:ext>
            </a:extLst>
          </a:blip>
          <a:srcRect b="83451"/>
          <a:stretch/>
        </p:blipFill>
        <p:spPr>
          <a:xfrm>
            <a:off x="-1" y="-696"/>
            <a:ext cx="12197079" cy="1135015"/>
          </a:xfrm>
          <a:prstGeom prst="rect">
            <a:avLst/>
          </a:prstGeom>
        </p:spPr>
      </p:pic>
    </p:spTree>
    <p:extLst>
      <p:ext uri="{BB962C8B-B14F-4D97-AF65-F5344CB8AC3E}">
        <p14:creationId xmlns:p14="http://schemas.microsoft.com/office/powerpoint/2010/main" val="29849771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Title Only">
    <p:bg>
      <p:bgPr>
        <a:solidFill>
          <a:srgbClr val="20331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49493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cSld name="Section header">
    <p:bg>
      <p:bgPr>
        <a:solidFill>
          <a:schemeClr val="dk1"/>
        </a:solidFill>
        <a:effectLst/>
      </p:bgPr>
    </p:bg>
    <p:spTree>
      <p:nvGrpSpPr>
        <p:cNvPr id="1" name="Shape 15"/>
        <p:cNvGrpSpPr/>
        <p:nvPr/>
      </p:nvGrpSpPr>
      <p:grpSpPr>
        <a:xfrm>
          <a:off x="0" y="0"/>
          <a:ext cx="0" cy="0"/>
          <a:chOff x="0" y="0"/>
          <a:chExt cx="0" cy="0"/>
        </a:xfrm>
      </p:grpSpPr>
      <p:cxnSp>
        <p:nvCxnSpPr>
          <p:cNvPr id="16" name="Shape 16"/>
          <p:cNvCxnSpPr/>
          <p:nvPr/>
        </p:nvCxnSpPr>
        <p:spPr>
          <a:xfrm>
            <a:off x="566934" y="554200"/>
            <a:ext cx="11062399" cy="0"/>
          </a:xfrm>
          <a:prstGeom prst="straightConnector1">
            <a:avLst/>
          </a:prstGeom>
          <a:noFill/>
          <a:ln w="38100" cap="flat" cmpd="sng">
            <a:solidFill>
              <a:schemeClr val="lt1"/>
            </a:solidFill>
            <a:prstDash val="solid"/>
            <a:round/>
            <a:headEnd type="none" w="med" len="med"/>
            <a:tailEnd type="none" w="med" len="med"/>
          </a:ln>
        </p:spPr>
      </p:cxnSp>
      <p:cxnSp>
        <p:nvCxnSpPr>
          <p:cNvPr id="17" name="Shape 17"/>
          <p:cNvCxnSpPr/>
          <p:nvPr/>
        </p:nvCxnSpPr>
        <p:spPr>
          <a:xfrm>
            <a:off x="566934" y="6320000"/>
            <a:ext cx="11062399" cy="0"/>
          </a:xfrm>
          <a:prstGeom prst="straightConnector1">
            <a:avLst/>
          </a:prstGeom>
          <a:noFill/>
          <a:ln w="19050" cap="flat" cmpd="sng">
            <a:solidFill>
              <a:schemeClr val="lt1"/>
            </a:solidFill>
            <a:prstDash val="solid"/>
            <a:round/>
            <a:headEnd type="none" w="med" len="med"/>
            <a:tailEnd type="none" w="med" len="med"/>
          </a:ln>
        </p:spPr>
      </p:cxnSp>
      <p:sp>
        <p:nvSpPr>
          <p:cNvPr id="18" name="Shape 18"/>
          <p:cNvSpPr txBox="1">
            <a:spLocks noGrp="1"/>
          </p:cNvSpPr>
          <p:nvPr>
            <p:ph type="title"/>
          </p:nvPr>
        </p:nvSpPr>
        <p:spPr>
          <a:xfrm>
            <a:off x="541901" y="2409101"/>
            <a:ext cx="11062399" cy="2055999"/>
          </a:xfrm>
          <a:prstGeom prst="rect">
            <a:avLst/>
          </a:prstGeom>
        </p:spPr>
        <p:txBody>
          <a:bodyPr lIns="91425" tIns="91425" rIns="91425" bIns="91425" anchor="ctr" anchorCtr="0"/>
          <a:lstStyle>
            <a:lvl1pPr lvl="0" algn="ctr" rtl="0">
              <a:spcBef>
                <a:spcPts val="0"/>
              </a:spcBef>
              <a:buClr>
                <a:schemeClr val="lt1"/>
              </a:buClr>
              <a:buSzPct val="100000"/>
              <a:defRPr sz="6400">
                <a:solidFill>
                  <a:schemeClr val="lt1"/>
                </a:solidFill>
              </a:defRPr>
            </a:lvl1pPr>
            <a:lvl2pPr lvl="1" algn="ctr" rtl="0">
              <a:spcBef>
                <a:spcPts val="0"/>
              </a:spcBef>
              <a:buClr>
                <a:schemeClr val="lt1"/>
              </a:buClr>
              <a:buSzPct val="100000"/>
              <a:defRPr sz="6400">
                <a:solidFill>
                  <a:schemeClr val="lt1"/>
                </a:solidFill>
              </a:defRPr>
            </a:lvl2pPr>
            <a:lvl3pPr lvl="2" algn="ctr" rtl="0">
              <a:spcBef>
                <a:spcPts val="0"/>
              </a:spcBef>
              <a:buClr>
                <a:schemeClr val="lt1"/>
              </a:buClr>
              <a:buSzPct val="100000"/>
              <a:defRPr sz="6400">
                <a:solidFill>
                  <a:schemeClr val="lt1"/>
                </a:solidFill>
              </a:defRPr>
            </a:lvl3pPr>
            <a:lvl4pPr lvl="3" algn="ctr" rtl="0">
              <a:spcBef>
                <a:spcPts val="0"/>
              </a:spcBef>
              <a:buClr>
                <a:schemeClr val="lt1"/>
              </a:buClr>
              <a:buSzPct val="100000"/>
              <a:defRPr sz="6400">
                <a:solidFill>
                  <a:schemeClr val="lt1"/>
                </a:solidFill>
              </a:defRPr>
            </a:lvl4pPr>
            <a:lvl5pPr lvl="4" algn="ctr" rtl="0">
              <a:spcBef>
                <a:spcPts val="0"/>
              </a:spcBef>
              <a:buClr>
                <a:schemeClr val="lt1"/>
              </a:buClr>
              <a:buSzPct val="100000"/>
              <a:defRPr sz="6400">
                <a:solidFill>
                  <a:schemeClr val="lt1"/>
                </a:solidFill>
              </a:defRPr>
            </a:lvl5pPr>
            <a:lvl6pPr lvl="5" algn="ctr" rtl="0">
              <a:spcBef>
                <a:spcPts val="0"/>
              </a:spcBef>
              <a:buClr>
                <a:schemeClr val="lt1"/>
              </a:buClr>
              <a:buSzPct val="100000"/>
              <a:defRPr sz="6400">
                <a:solidFill>
                  <a:schemeClr val="lt1"/>
                </a:solidFill>
              </a:defRPr>
            </a:lvl6pPr>
            <a:lvl7pPr lvl="6" algn="ctr" rtl="0">
              <a:spcBef>
                <a:spcPts val="0"/>
              </a:spcBef>
              <a:buClr>
                <a:schemeClr val="lt1"/>
              </a:buClr>
              <a:buSzPct val="100000"/>
              <a:defRPr sz="6400">
                <a:solidFill>
                  <a:schemeClr val="lt1"/>
                </a:solidFill>
              </a:defRPr>
            </a:lvl7pPr>
            <a:lvl8pPr lvl="7" algn="ctr" rtl="0">
              <a:spcBef>
                <a:spcPts val="0"/>
              </a:spcBef>
              <a:buClr>
                <a:schemeClr val="lt1"/>
              </a:buClr>
              <a:buSzPct val="100000"/>
              <a:defRPr sz="6400">
                <a:solidFill>
                  <a:schemeClr val="lt1"/>
                </a:solidFill>
              </a:defRPr>
            </a:lvl8pPr>
            <a:lvl9pPr lvl="8" algn="ctr" rtl="0">
              <a:spcBef>
                <a:spcPts val="0"/>
              </a:spcBef>
              <a:buClr>
                <a:schemeClr val="lt1"/>
              </a:buClr>
              <a:buSzPct val="100000"/>
              <a:defRPr sz="6400">
                <a:solidFill>
                  <a:schemeClr val="lt1"/>
                </a:solidFill>
              </a:defRPr>
            </a:lvl9pPr>
          </a:lstStyle>
          <a:p>
            <a:endParaRPr/>
          </a:p>
        </p:txBody>
      </p:sp>
      <p:sp>
        <p:nvSpPr>
          <p:cNvPr id="19" name="Shape 19"/>
          <p:cNvSpPr txBox="1">
            <a:spLocks noGrp="1"/>
          </p:cNvSpPr>
          <p:nvPr>
            <p:ph type="sldNum" idx="12"/>
          </p:nvPr>
        </p:nvSpPr>
        <p:spPr>
          <a:xfrm>
            <a:off x="11330666" y="6251677"/>
            <a:ext cx="731599" cy="524800"/>
          </a:xfrm>
          <a:prstGeom prst="rect">
            <a:avLst/>
          </a:prstGeom>
        </p:spPr>
        <p:txBody>
          <a:bodyPr lIns="91425" tIns="91425" rIns="91425" bIns="91425" anchor="ctr" anchorCtr="0">
            <a:noAutofit/>
          </a:bodyPr>
          <a:lstStyle/>
          <a:p>
            <a:fld id="{00000000-1234-1234-1234-123412341234}" type="slidenum">
              <a:rPr lang="en" smtClean="0">
                <a:solidFill>
                  <a:schemeClr val="lt1"/>
                </a:solidFill>
              </a:rPr>
              <a:pPr/>
              <a:t>‹nº›</a:t>
            </a:fld>
            <a:endParaRPr lang="en">
              <a:solidFill>
                <a:schemeClr val="lt1"/>
              </a:solidFill>
            </a:endParaRPr>
          </a:p>
        </p:txBody>
      </p:sp>
    </p:spTree>
    <p:extLst>
      <p:ext uri="{BB962C8B-B14F-4D97-AF65-F5344CB8AC3E}">
        <p14:creationId xmlns:p14="http://schemas.microsoft.com/office/powerpoint/2010/main" val="13026125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20"/>
        <p:cNvGrpSpPr/>
        <p:nvPr/>
      </p:nvGrpSpPr>
      <p:grpSpPr>
        <a:xfrm>
          <a:off x="0" y="0"/>
          <a:ext cx="0" cy="0"/>
          <a:chOff x="0" y="0"/>
          <a:chExt cx="0" cy="0"/>
        </a:xfrm>
      </p:grpSpPr>
      <p:cxnSp>
        <p:nvCxnSpPr>
          <p:cNvPr id="21" name="Shape 21"/>
          <p:cNvCxnSpPr/>
          <p:nvPr/>
        </p:nvCxnSpPr>
        <p:spPr>
          <a:xfrm>
            <a:off x="3303633" y="554200"/>
            <a:ext cx="8325599" cy="0"/>
          </a:xfrm>
          <a:prstGeom prst="straightConnector1">
            <a:avLst/>
          </a:prstGeom>
          <a:noFill/>
          <a:ln w="38100" cap="flat" cmpd="sng">
            <a:solidFill>
              <a:schemeClr val="dk2"/>
            </a:solidFill>
            <a:prstDash val="solid"/>
            <a:round/>
            <a:headEnd type="none" w="med" len="med"/>
            <a:tailEnd type="none" w="med" len="med"/>
          </a:ln>
        </p:spPr>
      </p:cxnSp>
      <p:cxnSp>
        <p:nvCxnSpPr>
          <p:cNvPr id="22" name="Shape 22"/>
          <p:cNvCxnSpPr/>
          <p:nvPr/>
        </p:nvCxnSpPr>
        <p:spPr>
          <a:xfrm>
            <a:off x="3303633" y="6320000"/>
            <a:ext cx="8325599" cy="0"/>
          </a:xfrm>
          <a:prstGeom prst="straightConnector1">
            <a:avLst/>
          </a:prstGeom>
          <a:noFill/>
          <a:ln w="19050" cap="flat" cmpd="sng">
            <a:solidFill>
              <a:schemeClr val="dk2"/>
            </a:solidFill>
            <a:prstDash val="solid"/>
            <a:round/>
            <a:headEnd type="none" w="med" len="med"/>
            <a:tailEnd type="none" w="med" len="med"/>
          </a:ln>
        </p:spPr>
      </p:cxnSp>
      <p:cxnSp>
        <p:nvCxnSpPr>
          <p:cNvPr id="23" name="Shape 23"/>
          <p:cNvCxnSpPr/>
          <p:nvPr/>
        </p:nvCxnSpPr>
        <p:spPr>
          <a:xfrm>
            <a:off x="566931" y="554200"/>
            <a:ext cx="244399" cy="0"/>
          </a:xfrm>
          <a:prstGeom prst="straightConnector1">
            <a:avLst/>
          </a:prstGeom>
          <a:noFill/>
          <a:ln w="19050" cap="flat" cmpd="sng">
            <a:solidFill>
              <a:schemeClr val="dk2"/>
            </a:solidFill>
            <a:prstDash val="solid"/>
            <a:round/>
            <a:headEnd type="none" w="med" len="med"/>
            <a:tailEnd type="none" w="med" len="med"/>
          </a:ln>
        </p:spPr>
      </p:cxnSp>
      <p:sp>
        <p:nvSpPr>
          <p:cNvPr id="24" name="Shape 24"/>
          <p:cNvSpPr txBox="1">
            <a:spLocks noGrp="1"/>
          </p:cNvSpPr>
          <p:nvPr>
            <p:ph type="title"/>
          </p:nvPr>
        </p:nvSpPr>
        <p:spPr>
          <a:xfrm>
            <a:off x="3200334" y="767934"/>
            <a:ext cx="8428799" cy="847199"/>
          </a:xfrm>
          <a:prstGeom prst="rect">
            <a:avLst/>
          </a:prstGeom>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25" name="Shape 25"/>
          <p:cNvSpPr txBox="1">
            <a:spLocks noGrp="1"/>
          </p:cNvSpPr>
          <p:nvPr>
            <p:ph type="body" idx="1"/>
          </p:nvPr>
        </p:nvSpPr>
        <p:spPr>
          <a:xfrm>
            <a:off x="3213483" y="2127700"/>
            <a:ext cx="8428799" cy="4003200"/>
          </a:xfrm>
          <a:prstGeom prst="rect">
            <a:avLst/>
          </a:prstGeom>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26" name="Shape 26"/>
          <p:cNvSpPr txBox="1">
            <a:spLocks noGrp="1"/>
          </p:cNvSpPr>
          <p:nvPr>
            <p:ph type="sldNum" idx="12"/>
          </p:nvPr>
        </p:nvSpPr>
        <p:spPr>
          <a:xfrm>
            <a:off x="11330666" y="6251677"/>
            <a:ext cx="731599" cy="524800"/>
          </a:xfrm>
          <a:prstGeom prst="rect">
            <a:avLst/>
          </a:prstGeom>
        </p:spPr>
        <p:txBody>
          <a:bodyPr lIns="91425" tIns="91425" rIns="91425" bIns="91425" anchor="ctr" anchorCtr="0">
            <a:noAutofit/>
          </a:bodyPr>
          <a:lstStyle/>
          <a:p>
            <a:fld id="{00000000-1234-1234-1234-123412341234}" type="slidenum">
              <a:rPr lang="en" smtClean="0"/>
              <a:pPr/>
              <a:t>‹nº›</a:t>
            </a:fld>
            <a:endParaRPr lang="en"/>
          </a:p>
        </p:txBody>
      </p:sp>
    </p:spTree>
    <p:extLst>
      <p:ext uri="{BB962C8B-B14F-4D97-AF65-F5344CB8AC3E}">
        <p14:creationId xmlns:p14="http://schemas.microsoft.com/office/powerpoint/2010/main" val="41476103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7"/>
        <p:cNvGrpSpPr/>
        <p:nvPr/>
      </p:nvGrpSpPr>
      <p:grpSpPr>
        <a:xfrm>
          <a:off x="0" y="0"/>
          <a:ext cx="0" cy="0"/>
          <a:chOff x="0" y="0"/>
          <a:chExt cx="0" cy="0"/>
        </a:xfrm>
      </p:grpSpPr>
      <p:cxnSp>
        <p:nvCxnSpPr>
          <p:cNvPr id="28" name="Shape 28"/>
          <p:cNvCxnSpPr/>
          <p:nvPr/>
        </p:nvCxnSpPr>
        <p:spPr>
          <a:xfrm>
            <a:off x="3303633" y="554200"/>
            <a:ext cx="8325599" cy="0"/>
          </a:xfrm>
          <a:prstGeom prst="straightConnector1">
            <a:avLst/>
          </a:prstGeom>
          <a:noFill/>
          <a:ln w="38100" cap="flat" cmpd="sng">
            <a:solidFill>
              <a:schemeClr val="dk2"/>
            </a:solidFill>
            <a:prstDash val="solid"/>
            <a:round/>
            <a:headEnd type="none" w="med" len="med"/>
            <a:tailEnd type="none" w="med" len="med"/>
          </a:ln>
        </p:spPr>
      </p:cxnSp>
      <p:cxnSp>
        <p:nvCxnSpPr>
          <p:cNvPr id="29" name="Shape 29"/>
          <p:cNvCxnSpPr/>
          <p:nvPr/>
        </p:nvCxnSpPr>
        <p:spPr>
          <a:xfrm>
            <a:off x="3303633" y="6320000"/>
            <a:ext cx="8325599" cy="0"/>
          </a:xfrm>
          <a:prstGeom prst="straightConnector1">
            <a:avLst/>
          </a:prstGeom>
          <a:noFill/>
          <a:ln w="19050" cap="flat" cmpd="sng">
            <a:solidFill>
              <a:schemeClr val="dk2"/>
            </a:solidFill>
            <a:prstDash val="solid"/>
            <a:round/>
            <a:headEnd type="none" w="med" len="med"/>
            <a:tailEnd type="none" w="med" len="med"/>
          </a:ln>
        </p:spPr>
      </p:cxnSp>
      <p:cxnSp>
        <p:nvCxnSpPr>
          <p:cNvPr id="30" name="Shape 30"/>
          <p:cNvCxnSpPr/>
          <p:nvPr/>
        </p:nvCxnSpPr>
        <p:spPr>
          <a:xfrm>
            <a:off x="566931" y="554200"/>
            <a:ext cx="244399" cy="0"/>
          </a:xfrm>
          <a:prstGeom prst="straightConnector1">
            <a:avLst/>
          </a:prstGeom>
          <a:noFill/>
          <a:ln w="19050" cap="flat" cmpd="sng">
            <a:solidFill>
              <a:schemeClr val="dk2"/>
            </a:solidFill>
            <a:prstDash val="solid"/>
            <a:round/>
            <a:headEnd type="none" w="med" len="med"/>
            <a:tailEnd type="none" w="med" len="med"/>
          </a:ln>
        </p:spPr>
      </p:cxnSp>
      <p:sp>
        <p:nvSpPr>
          <p:cNvPr id="31" name="Shape 31"/>
          <p:cNvSpPr txBox="1">
            <a:spLocks noGrp="1"/>
          </p:cNvSpPr>
          <p:nvPr>
            <p:ph type="title"/>
          </p:nvPr>
        </p:nvSpPr>
        <p:spPr>
          <a:xfrm>
            <a:off x="3200334" y="767934"/>
            <a:ext cx="8428799" cy="847199"/>
          </a:xfrm>
          <a:prstGeom prst="rect">
            <a:avLst/>
          </a:prstGeom>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32" name="Shape 32"/>
          <p:cNvSpPr txBox="1">
            <a:spLocks noGrp="1"/>
          </p:cNvSpPr>
          <p:nvPr>
            <p:ph type="body" idx="1"/>
          </p:nvPr>
        </p:nvSpPr>
        <p:spPr>
          <a:xfrm>
            <a:off x="3200403" y="2136900"/>
            <a:ext cx="4095200" cy="4003200"/>
          </a:xfrm>
          <a:prstGeom prst="rect">
            <a:avLst/>
          </a:prstGeom>
        </p:spPr>
        <p:txBody>
          <a:bodyPr lIns="91425" tIns="91425" rIns="91425" bIns="91425" anchor="t" anchorCtr="0"/>
          <a:lstStyle>
            <a:lvl1pPr lvl="0" rtl="0">
              <a:spcBef>
                <a:spcPts val="0"/>
              </a:spcBef>
              <a:buSzPct val="100000"/>
              <a:defRPr sz="1867"/>
            </a:lvl1pPr>
            <a:lvl2pPr lvl="1" rtl="0">
              <a:spcBef>
                <a:spcPts val="0"/>
              </a:spcBef>
              <a:buSzPct val="100000"/>
              <a:defRPr sz="1600"/>
            </a:lvl2pPr>
            <a:lvl3pPr lvl="2" rtl="0">
              <a:spcBef>
                <a:spcPts val="0"/>
              </a:spcBef>
              <a:buSzPct val="100000"/>
              <a:defRPr sz="1600"/>
            </a:lvl3pPr>
            <a:lvl4pPr lvl="3" rtl="0">
              <a:spcBef>
                <a:spcPts val="0"/>
              </a:spcBef>
              <a:buSzPct val="100000"/>
              <a:defRPr sz="1600"/>
            </a:lvl4pPr>
            <a:lvl5pPr lvl="4" rtl="0">
              <a:spcBef>
                <a:spcPts val="0"/>
              </a:spcBef>
              <a:buSzPct val="100000"/>
              <a:defRPr sz="1600"/>
            </a:lvl5pPr>
            <a:lvl6pPr lvl="5" rtl="0">
              <a:spcBef>
                <a:spcPts val="0"/>
              </a:spcBef>
              <a:buSzPct val="100000"/>
              <a:defRPr sz="1600"/>
            </a:lvl6pPr>
            <a:lvl7pPr lvl="6" rtl="0">
              <a:spcBef>
                <a:spcPts val="0"/>
              </a:spcBef>
              <a:buSzPct val="100000"/>
              <a:defRPr sz="1600"/>
            </a:lvl7pPr>
            <a:lvl8pPr lvl="7" rtl="0">
              <a:spcBef>
                <a:spcPts val="0"/>
              </a:spcBef>
              <a:buSzPct val="100000"/>
              <a:defRPr sz="1600"/>
            </a:lvl8pPr>
            <a:lvl9pPr lvl="8" rtl="0">
              <a:spcBef>
                <a:spcPts val="0"/>
              </a:spcBef>
              <a:buSzPct val="100000"/>
              <a:defRPr sz="1600"/>
            </a:lvl9pPr>
          </a:lstStyle>
          <a:p>
            <a:endParaRPr/>
          </a:p>
        </p:txBody>
      </p:sp>
      <p:sp>
        <p:nvSpPr>
          <p:cNvPr id="33" name="Shape 33"/>
          <p:cNvSpPr txBox="1">
            <a:spLocks noGrp="1"/>
          </p:cNvSpPr>
          <p:nvPr>
            <p:ph type="body" idx="2"/>
          </p:nvPr>
        </p:nvSpPr>
        <p:spPr>
          <a:xfrm>
            <a:off x="7534095" y="2136900"/>
            <a:ext cx="4095200" cy="4003200"/>
          </a:xfrm>
          <a:prstGeom prst="rect">
            <a:avLst/>
          </a:prstGeom>
        </p:spPr>
        <p:txBody>
          <a:bodyPr lIns="91425" tIns="91425" rIns="91425" bIns="91425" anchor="t" anchorCtr="0"/>
          <a:lstStyle>
            <a:lvl1pPr lvl="0" rtl="0">
              <a:spcBef>
                <a:spcPts val="0"/>
              </a:spcBef>
              <a:buSzPct val="100000"/>
              <a:defRPr sz="1867"/>
            </a:lvl1pPr>
            <a:lvl2pPr lvl="1" rtl="0">
              <a:spcBef>
                <a:spcPts val="0"/>
              </a:spcBef>
              <a:buSzPct val="100000"/>
              <a:defRPr sz="1600"/>
            </a:lvl2pPr>
            <a:lvl3pPr lvl="2" rtl="0">
              <a:spcBef>
                <a:spcPts val="0"/>
              </a:spcBef>
              <a:buSzPct val="100000"/>
              <a:defRPr sz="1600"/>
            </a:lvl3pPr>
            <a:lvl4pPr lvl="3" rtl="0">
              <a:spcBef>
                <a:spcPts val="0"/>
              </a:spcBef>
              <a:buSzPct val="100000"/>
              <a:defRPr sz="1600"/>
            </a:lvl4pPr>
            <a:lvl5pPr lvl="4" rtl="0">
              <a:spcBef>
                <a:spcPts val="0"/>
              </a:spcBef>
              <a:buSzPct val="100000"/>
              <a:defRPr sz="1600"/>
            </a:lvl5pPr>
            <a:lvl6pPr lvl="5" rtl="0">
              <a:spcBef>
                <a:spcPts val="0"/>
              </a:spcBef>
              <a:buSzPct val="100000"/>
              <a:defRPr sz="1600"/>
            </a:lvl6pPr>
            <a:lvl7pPr lvl="6" rtl="0">
              <a:spcBef>
                <a:spcPts val="0"/>
              </a:spcBef>
              <a:buSzPct val="100000"/>
              <a:defRPr sz="1600"/>
            </a:lvl7pPr>
            <a:lvl8pPr lvl="7" rtl="0">
              <a:spcBef>
                <a:spcPts val="0"/>
              </a:spcBef>
              <a:buSzPct val="100000"/>
              <a:defRPr sz="1600"/>
            </a:lvl8pPr>
            <a:lvl9pPr lvl="8" rtl="0">
              <a:spcBef>
                <a:spcPts val="0"/>
              </a:spcBef>
              <a:buSzPct val="100000"/>
              <a:defRPr sz="1600"/>
            </a:lvl9pPr>
          </a:lstStyle>
          <a:p>
            <a:endParaRPr/>
          </a:p>
        </p:txBody>
      </p:sp>
      <p:sp>
        <p:nvSpPr>
          <p:cNvPr id="34" name="Shape 34"/>
          <p:cNvSpPr txBox="1">
            <a:spLocks noGrp="1"/>
          </p:cNvSpPr>
          <p:nvPr>
            <p:ph type="sldNum" idx="12"/>
          </p:nvPr>
        </p:nvSpPr>
        <p:spPr>
          <a:xfrm>
            <a:off x="11330666" y="6251677"/>
            <a:ext cx="731599" cy="524800"/>
          </a:xfrm>
          <a:prstGeom prst="rect">
            <a:avLst/>
          </a:prstGeom>
        </p:spPr>
        <p:txBody>
          <a:bodyPr lIns="91425" tIns="91425" rIns="91425" bIns="91425" anchor="ctr" anchorCtr="0">
            <a:noAutofit/>
          </a:bodyPr>
          <a:lstStyle/>
          <a:p>
            <a:fld id="{00000000-1234-1234-1234-123412341234}" type="slidenum">
              <a:rPr lang="en" smtClean="0"/>
              <a:pPr/>
              <a:t>‹nº›</a:t>
            </a:fld>
            <a:endParaRPr lang="en"/>
          </a:p>
        </p:txBody>
      </p:sp>
    </p:spTree>
    <p:extLst>
      <p:ext uri="{BB962C8B-B14F-4D97-AF65-F5344CB8AC3E}">
        <p14:creationId xmlns:p14="http://schemas.microsoft.com/office/powerpoint/2010/main" val="26320473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cSld name="Title only">
    <p:bg>
      <p:bgPr>
        <a:solidFill>
          <a:srgbClr val="18A919"/>
        </a:solidFill>
        <a:effectLst/>
      </p:bgPr>
    </p:bg>
    <p:spTree>
      <p:nvGrpSpPr>
        <p:cNvPr id="1" name="Shape 35"/>
        <p:cNvGrpSpPr/>
        <p:nvPr/>
      </p:nvGrpSpPr>
      <p:grpSpPr>
        <a:xfrm>
          <a:off x="0" y="0"/>
          <a:ext cx="0" cy="0"/>
          <a:chOff x="0" y="0"/>
          <a:chExt cx="0" cy="0"/>
        </a:xfrm>
      </p:grpSpPr>
      <p:sp>
        <p:nvSpPr>
          <p:cNvPr id="36" name="Shape 36"/>
          <p:cNvSpPr txBox="1">
            <a:spLocks noGrp="1"/>
          </p:cNvSpPr>
          <p:nvPr>
            <p:ph type="title"/>
          </p:nvPr>
        </p:nvSpPr>
        <p:spPr>
          <a:xfrm>
            <a:off x="404401" y="548767"/>
            <a:ext cx="11360799" cy="852800"/>
          </a:xfrm>
          <a:prstGeom prst="rect">
            <a:avLst/>
          </a:prstGeom>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37" name="Shape 37"/>
          <p:cNvSpPr txBox="1">
            <a:spLocks noGrp="1"/>
          </p:cNvSpPr>
          <p:nvPr>
            <p:ph type="sldNum" idx="12"/>
          </p:nvPr>
        </p:nvSpPr>
        <p:spPr>
          <a:xfrm>
            <a:off x="11330666" y="6251677"/>
            <a:ext cx="731599" cy="524800"/>
          </a:xfrm>
          <a:prstGeom prst="rect">
            <a:avLst/>
          </a:prstGeom>
        </p:spPr>
        <p:txBody>
          <a:bodyPr lIns="91425" tIns="91425" rIns="91425" bIns="91425" anchor="ctr" anchorCtr="0">
            <a:noAutofit/>
          </a:bodyPr>
          <a:lstStyle/>
          <a:p>
            <a:fld id="{00000000-1234-1234-1234-123412341234}" type="slidenum">
              <a:rPr lang="en" smtClean="0"/>
              <a:pPr/>
              <a:t>‹nº›</a:t>
            </a:fld>
            <a:endParaRPr lang="en"/>
          </a:p>
        </p:txBody>
      </p:sp>
    </p:spTree>
    <p:extLst>
      <p:ext uri="{BB962C8B-B14F-4D97-AF65-F5344CB8AC3E}">
        <p14:creationId xmlns:p14="http://schemas.microsoft.com/office/powerpoint/2010/main" val="28677992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38"/>
        <p:cNvGrpSpPr/>
        <p:nvPr/>
      </p:nvGrpSpPr>
      <p:grpSpPr>
        <a:xfrm>
          <a:off x="0" y="0"/>
          <a:ext cx="0" cy="0"/>
          <a:chOff x="0" y="0"/>
          <a:chExt cx="0" cy="0"/>
        </a:xfrm>
      </p:grpSpPr>
      <p:cxnSp>
        <p:nvCxnSpPr>
          <p:cNvPr id="39" name="Shape 39"/>
          <p:cNvCxnSpPr/>
          <p:nvPr/>
        </p:nvCxnSpPr>
        <p:spPr>
          <a:xfrm>
            <a:off x="566931" y="554200"/>
            <a:ext cx="244399" cy="0"/>
          </a:xfrm>
          <a:prstGeom prst="straightConnector1">
            <a:avLst/>
          </a:prstGeom>
          <a:noFill/>
          <a:ln w="19050" cap="flat" cmpd="sng">
            <a:solidFill>
              <a:schemeClr val="dk2"/>
            </a:solidFill>
            <a:prstDash val="solid"/>
            <a:round/>
            <a:headEnd type="none" w="med" len="med"/>
            <a:tailEnd type="none" w="med" len="med"/>
          </a:ln>
        </p:spPr>
      </p:cxnSp>
      <p:sp>
        <p:nvSpPr>
          <p:cNvPr id="40" name="Shape 40"/>
          <p:cNvSpPr txBox="1">
            <a:spLocks noGrp="1"/>
          </p:cNvSpPr>
          <p:nvPr>
            <p:ph type="title"/>
          </p:nvPr>
        </p:nvSpPr>
        <p:spPr>
          <a:xfrm>
            <a:off x="426001" y="1248800"/>
            <a:ext cx="3743999" cy="1007599"/>
          </a:xfrm>
          <a:prstGeom prst="rect">
            <a:avLst/>
          </a:prstGeom>
        </p:spPr>
        <p:txBody>
          <a:bodyPr lIns="91425" tIns="91425" rIns="91425" bIns="91425" anchor="b" anchorCtr="0"/>
          <a:lstStyle>
            <a:lvl1pPr lvl="0" rtl="0">
              <a:spcBef>
                <a:spcPts val="0"/>
              </a:spcBef>
              <a:buSzPct val="100000"/>
              <a:defRPr sz="3200"/>
            </a:lvl1pPr>
            <a:lvl2pPr lvl="1" rtl="0">
              <a:spcBef>
                <a:spcPts val="0"/>
              </a:spcBef>
              <a:buSzPct val="100000"/>
              <a:defRPr sz="3200"/>
            </a:lvl2pPr>
            <a:lvl3pPr lvl="2" rtl="0">
              <a:spcBef>
                <a:spcPts val="0"/>
              </a:spcBef>
              <a:buSzPct val="100000"/>
              <a:defRPr sz="3200"/>
            </a:lvl3pPr>
            <a:lvl4pPr lvl="3" rtl="0">
              <a:spcBef>
                <a:spcPts val="0"/>
              </a:spcBef>
              <a:buSzPct val="100000"/>
              <a:defRPr sz="3200"/>
            </a:lvl4pPr>
            <a:lvl5pPr lvl="4" rtl="0">
              <a:spcBef>
                <a:spcPts val="0"/>
              </a:spcBef>
              <a:buSzPct val="100000"/>
              <a:defRPr sz="3200"/>
            </a:lvl5pPr>
            <a:lvl6pPr lvl="5" rtl="0">
              <a:spcBef>
                <a:spcPts val="0"/>
              </a:spcBef>
              <a:buSzPct val="100000"/>
              <a:defRPr sz="3200"/>
            </a:lvl6pPr>
            <a:lvl7pPr lvl="6" rtl="0">
              <a:spcBef>
                <a:spcPts val="0"/>
              </a:spcBef>
              <a:buSzPct val="100000"/>
              <a:defRPr sz="3200"/>
            </a:lvl7pPr>
            <a:lvl8pPr lvl="7" rtl="0">
              <a:spcBef>
                <a:spcPts val="0"/>
              </a:spcBef>
              <a:buSzPct val="100000"/>
              <a:defRPr sz="3200"/>
            </a:lvl8pPr>
            <a:lvl9pPr lvl="8" rtl="0">
              <a:spcBef>
                <a:spcPts val="0"/>
              </a:spcBef>
              <a:buSzPct val="100000"/>
              <a:defRPr sz="3200"/>
            </a:lvl9pPr>
          </a:lstStyle>
          <a:p>
            <a:endParaRPr/>
          </a:p>
        </p:txBody>
      </p:sp>
      <p:sp>
        <p:nvSpPr>
          <p:cNvPr id="41" name="Shape 41"/>
          <p:cNvSpPr txBox="1">
            <a:spLocks noGrp="1"/>
          </p:cNvSpPr>
          <p:nvPr>
            <p:ph type="body" idx="1"/>
          </p:nvPr>
        </p:nvSpPr>
        <p:spPr>
          <a:xfrm>
            <a:off x="426001" y="2462404"/>
            <a:ext cx="3743999" cy="3741600"/>
          </a:xfrm>
          <a:prstGeom prst="rect">
            <a:avLst/>
          </a:prstGeom>
        </p:spPr>
        <p:txBody>
          <a:bodyPr lIns="91425" tIns="91425" rIns="91425" bIns="91425" anchor="t" anchorCtr="0"/>
          <a:lstStyle>
            <a:lvl1pPr lvl="0" rtl="0">
              <a:spcBef>
                <a:spcPts val="0"/>
              </a:spcBef>
              <a:buSzPct val="100000"/>
              <a:defRPr sz="1600"/>
            </a:lvl1pPr>
            <a:lvl2pPr lvl="1" rtl="0">
              <a:spcBef>
                <a:spcPts val="0"/>
              </a:spcBef>
              <a:buSzPct val="100000"/>
              <a:defRPr sz="1600"/>
            </a:lvl2pPr>
            <a:lvl3pPr lvl="2" rtl="0">
              <a:spcBef>
                <a:spcPts val="0"/>
              </a:spcBef>
              <a:buSzPct val="100000"/>
              <a:defRPr sz="1600"/>
            </a:lvl3pPr>
            <a:lvl4pPr lvl="3" rtl="0">
              <a:spcBef>
                <a:spcPts val="0"/>
              </a:spcBef>
              <a:buSzPct val="100000"/>
              <a:defRPr sz="1600"/>
            </a:lvl4pPr>
            <a:lvl5pPr lvl="4" rtl="0">
              <a:spcBef>
                <a:spcPts val="0"/>
              </a:spcBef>
              <a:buSzPct val="100000"/>
              <a:defRPr sz="1600"/>
            </a:lvl5pPr>
            <a:lvl6pPr lvl="5" rtl="0">
              <a:spcBef>
                <a:spcPts val="0"/>
              </a:spcBef>
              <a:buSzPct val="100000"/>
              <a:defRPr sz="1600"/>
            </a:lvl6pPr>
            <a:lvl7pPr lvl="6" rtl="0">
              <a:spcBef>
                <a:spcPts val="0"/>
              </a:spcBef>
              <a:buSzPct val="100000"/>
              <a:defRPr sz="1600"/>
            </a:lvl7pPr>
            <a:lvl8pPr lvl="7" rtl="0">
              <a:spcBef>
                <a:spcPts val="0"/>
              </a:spcBef>
              <a:buSzPct val="100000"/>
              <a:defRPr sz="1600"/>
            </a:lvl8pPr>
            <a:lvl9pPr lvl="8" rtl="0">
              <a:spcBef>
                <a:spcPts val="0"/>
              </a:spcBef>
              <a:buSzPct val="100000"/>
              <a:defRPr sz="1600"/>
            </a:lvl9pPr>
          </a:lstStyle>
          <a:p>
            <a:endParaRPr/>
          </a:p>
        </p:txBody>
      </p:sp>
      <p:sp>
        <p:nvSpPr>
          <p:cNvPr id="42" name="Shape 42"/>
          <p:cNvSpPr txBox="1">
            <a:spLocks noGrp="1"/>
          </p:cNvSpPr>
          <p:nvPr>
            <p:ph type="sldNum" idx="12"/>
          </p:nvPr>
        </p:nvSpPr>
        <p:spPr>
          <a:xfrm>
            <a:off x="11330666" y="6251677"/>
            <a:ext cx="731599" cy="524800"/>
          </a:xfrm>
          <a:prstGeom prst="rect">
            <a:avLst/>
          </a:prstGeom>
        </p:spPr>
        <p:txBody>
          <a:bodyPr lIns="91425" tIns="91425" rIns="91425" bIns="91425" anchor="ctr" anchorCtr="0">
            <a:noAutofit/>
          </a:bodyPr>
          <a:lstStyle/>
          <a:p>
            <a:fld id="{00000000-1234-1234-1234-123412341234}" type="slidenum">
              <a:rPr lang="en" smtClean="0"/>
              <a:pPr/>
              <a:t>‹nº›</a:t>
            </a:fld>
            <a:endParaRPr lang="en"/>
          </a:p>
        </p:txBody>
      </p:sp>
    </p:spTree>
    <p:extLst>
      <p:ext uri="{BB962C8B-B14F-4D97-AF65-F5344CB8AC3E}">
        <p14:creationId xmlns:p14="http://schemas.microsoft.com/office/powerpoint/2010/main" val="33846551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Main point">
    <p:bg>
      <p:bgPr>
        <a:solidFill>
          <a:srgbClr val="353535"/>
        </a:solidFill>
        <a:effectLst/>
      </p:bgPr>
    </p:bg>
    <p:spTree>
      <p:nvGrpSpPr>
        <p:cNvPr id="1" name="Shape 43"/>
        <p:cNvGrpSpPr/>
        <p:nvPr/>
      </p:nvGrpSpPr>
      <p:grpSpPr>
        <a:xfrm>
          <a:off x="0" y="0"/>
          <a:ext cx="0" cy="0"/>
          <a:chOff x="0" y="0"/>
          <a:chExt cx="0" cy="0"/>
        </a:xfrm>
      </p:grpSpPr>
      <p:sp>
        <p:nvSpPr>
          <p:cNvPr id="44" name="Shape 44"/>
          <p:cNvSpPr txBox="1">
            <a:spLocks noGrp="1"/>
          </p:cNvSpPr>
          <p:nvPr>
            <p:ph type="title"/>
          </p:nvPr>
        </p:nvSpPr>
        <p:spPr>
          <a:xfrm>
            <a:off x="377471" y="949521"/>
            <a:ext cx="8325599" cy="5113999"/>
          </a:xfrm>
          <a:prstGeom prst="rect">
            <a:avLst/>
          </a:prstGeom>
        </p:spPr>
        <p:txBody>
          <a:bodyPr lIns="91425" tIns="91425" rIns="91425" bIns="91425" anchor="ctr" anchorCtr="0"/>
          <a:lstStyle>
            <a:lvl1pPr lvl="0" rtl="0">
              <a:spcBef>
                <a:spcPts val="0"/>
              </a:spcBef>
              <a:buClr>
                <a:schemeClr val="lt1"/>
              </a:buClr>
              <a:buSzPct val="100000"/>
              <a:defRPr sz="6400">
                <a:solidFill>
                  <a:schemeClr val="lt1"/>
                </a:solidFill>
              </a:defRPr>
            </a:lvl1pPr>
            <a:lvl2pPr lvl="1" rtl="0">
              <a:spcBef>
                <a:spcPts val="0"/>
              </a:spcBef>
              <a:buClr>
                <a:schemeClr val="lt1"/>
              </a:buClr>
              <a:buSzPct val="100000"/>
              <a:defRPr sz="6400">
                <a:solidFill>
                  <a:schemeClr val="lt1"/>
                </a:solidFill>
              </a:defRPr>
            </a:lvl2pPr>
            <a:lvl3pPr lvl="2" rtl="0">
              <a:spcBef>
                <a:spcPts val="0"/>
              </a:spcBef>
              <a:buClr>
                <a:schemeClr val="lt1"/>
              </a:buClr>
              <a:buSzPct val="100000"/>
              <a:defRPr sz="6400">
                <a:solidFill>
                  <a:schemeClr val="lt1"/>
                </a:solidFill>
              </a:defRPr>
            </a:lvl3pPr>
            <a:lvl4pPr lvl="3" rtl="0">
              <a:spcBef>
                <a:spcPts val="0"/>
              </a:spcBef>
              <a:buClr>
                <a:schemeClr val="lt1"/>
              </a:buClr>
              <a:buSzPct val="100000"/>
              <a:defRPr sz="6400">
                <a:solidFill>
                  <a:schemeClr val="lt1"/>
                </a:solidFill>
              </a:defRPr>
            </a:lvl4pPr>
            <a:lvl5pPr lvl="4" rtl="0">
              <a:spcBef>
                <a:spcPts val="0"/>
              </a:spcBef>
              <a:buClr>
                <a:schemeClr val="lt1"/>
              </a:buClr>
              <a:buSzPct val="100000"/>
              <a:defRPr sz="6400">
                <a:solidFill>
                  <a:schemeClr val="lt1"/>
                </a:solidFill>
              </a:defRPr>
            </a:lvl5pPr>
            <a:lvl6pPr lvl="5" rtl="0">
              <a:spcBef>
                <a:spcPts val="0"/>
              </a:spcBef>
              <a:buClr>
                <a:schemeClr val="lt1"/>
              </a:buClr>
              <a:buSzPct val="100000"/>
              <a:defRPr sz="6400">
                <a:solidFill>
                  <a:schemeClr val="lt1"/>
                </a:solidFill>
              </a:defRPr>
            </a:lvl6pPr>
            <a:lvl7pPr lvl="6" rtl="0">
              <a:spcBef>
                <a:spcPts val="0"/>
              </a:spcBef>
              <a:buClr>
                <a:schemeClr val="lt1"/>
              </a:buClr>
              <a:buSzPct val="100000"/>
              <a:defRPr sz="6400">
                <a:solidFill>
                  <a:schemeClr val="lt1"/>
                </a:solidFill>
              </a:defRPr>
            </a:lvl7pPr>
            <a:lvl8pPr lvl="7" rtl="0">
              <a:spcBef>
                <a:spcPts val="0"/>
              </a:spcBef>
              <a:buClr>
                <a:schemeClr val="lt1"/>
              </a:buClr>
              <a:buSzPct val="100000"/>
              <a:defRPr sz="6400">
                <a:solidFill>
                  <a:schemeClr val="lt1"/>
                </a:solidFill>
              </a:defRPr>
            </a:lvl8pPr>
            <a:lvl9pPr lvl="8" rtl="0">
              <a:spcBef>
                <a:spcPts val="0"/>
              </a:spcBef>
              <a:buClr>
                <a:schemeClr val="lt1"/>
              </a:buClr>
              <a:buSzPct val="100000"/>
              <a:defRPr sz="6400">
                <a:solidFill>
                  <a:schemeClr val="lt1"/>
                </a:solidFill>
              </a:defRPr>
            </a:lvl9pPr>
          </a:lstStyle>
          <a:p>
            <a:endParaRPr/>
          </a:p>
        </p:txBody>
      </p:sp>
      <p:sp>
        <p:nvSpPr>
          <p:cNvPr id="45" name="Shape 45"/>
          <p:cNvSpPr txBox="1">
            <a:spLocks noGrp="1"/>
          </p:cNvSpPr>
          <p:nvPr>
            <p:ph type="sldNum" idx="12"/>
          </p:nvPr>
        </p:nvSpPr>
        <p:spPr>
          <a:xfrm>
            <a:off x="11330666" y="6251677"/>
            <a:ext cx="731599" cy="524800"/>
          </a:xfrm>
          <a:prstGeom prst="rect">
            <a:avLst/>
          </a:prstGeom>
        </p:spPr>
        <p:txBody>
          <a:bodyPr lIns="91425" tIns="91425" rIns="91425" bIns="91425" anchor="ctr" anchorCtr="0">
            <a:noAutofit/>
          </a:bodyPr>
          <a:lstStyle/>
          <a:p>
            <a:fld id="{00000000-1234-1234-1234-123412341234}" type="slidenum">
              <a:rPr lang="en" smtClean="0">
                <a:solidFill>
                  <a:schemeClr val="lt1"/>
                </a:solidFill>
              </a:rPr>
              <a:pPr/>
              <a:t>‹nº›</a:t>
            </a:fld>
            <a:endParaRPr lang="en">
              <a:solidFill>
                <a:schemeClr val="lt1"/>
              </a:solidFill>
            </a:endParaRPr>
          </a:p>
        </p:txBody>
      </p:sp>
    </p:spTree>
    <p:extLst>
      <p:ext uri="{BB962C8B-B14F-4D97-AF65-F5344CB8AC3E}">
        <p14:creationId xmlns:p14="http://schemas.microsoft.com/office/powerpoint/2010/main" val="22498201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46"/>
        <p:cNvGrpSpPr/>
        <p:nvPr/>
      </p:nvGrpSpPr>
      <p:grpSpPr>
        <a:xfrm>
          <a:off x="0" y="0"/>
          <a:ext cx="0" cy="0"/>
          <a:chOff x="0" y="0"/>
          <a:chExt cx="0" cy="0"/>
        </a:xfrm>
      </p:grpSpPr>
      <p:sp>
        <p:nvSpPr>
          <p:cNvPr id="47" name="Shape 47"/>
          <p:cNvSpPr/>
          <p:nvPr/>
        </p:nvSpPr>
        <p:spPr>
          <a:xfrm>
            <a:off x="6096000" y="167"/>
            <a:ext cx="6096000" cy="6857999"/>
          </a:xfrm>
          <a:prstGeom prst="rect">
            <a:avLst/>
          </a:prstGeom>
          <a:solidFill>
            <a:schemeClr val="dk1"/>
          </a:solidFill>
          <a:ln>
            <a:noFill/>
          </a:ln>
        </p:spPr>
        <p:txBody>
          <a:bodyPr lIns="121900" tIns="121900" rIns="121900" bIns="121900" anchor="ctr" anchorCtr="0">
            <a:noAutofit/>
          </a:bodyPr>
          <a:lstStyle/>
          <a:p>
            <a:pPr lvl="0">
              <a:spcBef>
                <a:spcPts val="0"/>
              </a:spcBef>
              <a:buNone/>
            </a:pPr>
            <a:endParaRPr sz="2400"/>
          </a:p>
        </p:txBody>
      </p:sp>
      <p:cxnSp>
        <p:nvCxnSpPr>
          <p:cNvPr id="48" name="Shape 48"/>
          <p:cNvCxnSpPr/>
          <p:nvPr/>
        </p:nvCxnSpPr>
        <p:spPr>
          <a:xfrm>
            <a:off x="6706233" y="5994000"/>
            <a:ext cx="624400" cy="0"/>
          </a:xfrm>
          <a:prstGeom prst="straightConnector1">
            <a:avLst/>
          </a:prstGeom>
          <a:noFill/>
          <a:ln w="19050" cap="flat" cmpd="sng">
            <a:solidFill>
              <a:schemeClr val="lt1"/>
            </a:solidFill>
            <a:prstDash val="solid"/>
            <a:round/>
            <a:headEnd type="none" w="med" len="med"/>
            <a:tailEnd type="none" w="med" len="med"/>
          </a:ln>
        </p:spPr>
      </p:cxnSp>
      <p:sp>
        <p:nvSpPr>
          <p:cNvPr id="49" name="Shape 49"/>
          <p:cNvSpPr txBox="1">
            <a:spLocks noGrp="1"/>
          </p:cNvSpPr>
          <p:nvPr>
            <p:ph type="title"/>
          </p:nvPr>
        </p:nvSpPr>
        <p:spPr>
          <a:xfrm>
            <a:off x="354001" y="1863134"/>
            <a:ext cx="5393599" cy="1757599"/>
          </a:xfrm>
          <a:prstGeom prst="rect">
            <a:avLst/>
          </a:prstGeom>
        </p:spPr>
        <p:txBody>
          <a:bodyPr lIns="91425" tIns="91425" rIns="91425" bIns="91425" anchor="b" anchorCtr="0"/>
          <a:lstStyle>
            <a:lvl1pPr lvl="0" algn="ctr" rtl="0">
              <a:spcBef>
                <a:spcPts val="0"/>
              </a:spcBef>
              <a:buClr>
                <a:schemeClr val="dk1"/>
              </a:buClr>
              <a:buSzPct val="100000"/>
              <a:defRPr sz="4800">
                <a:solidFill>
                  <a:schemeClr val="dk1"/>
                </a:solidFill>
              </a:defRPr>
            </a:lvl1pPr>
            <a:lvl2pPr lvl="1" algn="ctr" rtl="0">
              <a:spcBef>
                <a:spcPts val="0"/>
              </a:spcBef>
              <a:buClr>
                <a:schemeClr val="dk1"/>
              </a:buClr>
              <a:buSzPct val="100000"/>
              <a:defRPr sz="4800">
                <a:solidFill>
                  <a:schemeClr val="dk1"/>
                </a:solidFill>
              </a:defRPr>
            </a:lvl2pPr>
            <a:lvl3pPr lvl="2" algn="ctr" rtl="0">
              <a:spcBef>
                <a:spcPts val="0"/>
              </a:spcBef>
              <a:buClr>
                <a:schemeClr val="dk1"/>
              </a:buClr>
              <a:buSzPct val="100000"/>
              <a:defRPr sz="4800">
                <a:solidFill>
                  <a:schemeClr val="dk1"/>
                </a:solidFill>
              </a:defRPr>
            </a:lvl3pPr>
            <a:lvl4pPr lvl="3" algn="ctr" rtl="0">
              <a:spcBef>
                <a:spcPts val="0"/>
              </a:spcBef>
              <a:buClr>
                <a:schemeClr val="dk1"/>
              </a:buClr>
              <a:buSzPct val="100000"/>
              <a:defRPr sz="4800">
                <a:solidFill>
                  <a:schemeClr val="dk1"/>
                </a:solidFill>
              </a:defRPr>
            </a:lvl4pPr>
            <a:lvl5pPr lvl="4" algn="ctr" rtl="0">
              <a:spcBef>
                <a:spcPts val="0"/>
              </a:spcBef>
              <a:buClr>
                <a:schemeClr val="dk1"/>
              </a:buClr>
              <a:buSzPct val="100000"/>
              <a:defRPr sz="4800">
                <a:solidFill>
                  <a:schemeClr val="dk1"/>
                </a:solidFill>
              </a:defRPr>
            </a:lvl5pPr>
            <a:lvl6pPr lvl="5" algn="ctr" rtl="0">
              <a:spcBef>
                <a:spcPts val="0"/>
              </a:spcBef>
              <a:buClr>
                <a:schemeClr val="dk1"/>
              </a:buClr>
              <a:buSzPct val="100000"/>
              <a:defRPr sz="4800">
                <a:solidFill>
                  <a:schemeClr val="dk1"/>
                </a:solidFill>
              </a:defRPr>
            </a:lvl6pPr>
            <a:lvl7pPr lvl="6" algn="ctr" rtl="0">
              <a:spcBef>
                <a:spcPts val="0"/>
              </a:spcBef>
              <a:buClr>
                <a:schemeClr val="dk1"/>
              </a:buClr>
              <a:buSzPct val="100000"/>
              <a:defRPr sz="4800">
                <a:solidFill>
                  <a:schemeClr val="dk1"/>
                </a:solidFill>
              </a:defRPr>
            </a:lvl7pPr>
            <a:lvl8pPr lvl="7" algn="ctr" rtl="0">
              <a:spcBef>
                <a:spcPts val="0"/>
              </a:spcBef>
              <a:buClr>
                <a:schemeClr val="dk1"/>
              </a:buClr>
              <a:buSzPct val="100000"/>
              <a:defRPr sz="4800">
                <a:solidFill>
                  <a:schemeClr val="dk1"/>
                </a:solidFill>
              </a:defRPr>
            </a:lvl8pPr>
            <a:lvl9pPr lvl="8" algn="ctr" rtl="0">
              <a:spcBef>
                <a:spcPts val="0"/>
              </a:spcBef>
              <a:buClr>
                <a:schemeClr val="dk1"/>
              </a:buClr>
              <a:buSzPct val="100000"/>
              <a:defRPr sz="4800">
                <a:solidFill>
                  <a:schemeClr val="dk1"/>
                </a:solidFill>
              </a:defRPr>
            </a:lvl9pPr>
          </a:lstStyle>
          <a:p>
            <a:endParaRPr/>
          </a:p>
        </p:txBody>
      </p:sp>
      <p:sp>
        <p:nvSpPr>
          <p:cNvPr id="50" name="Shape 50"/>
          <p:cNvSpPr txBox="1">
            <a:spLocks noGrp="1"/>
          </p:cNvSpPr>
          <p:nvPr>
            <p:ph type="subTitle" idx="1"/>
          </p:nvPr>
        </p:nvSpPr>
        <p:spPr>
          <a:xfrm>
            <a:off x="354001" y="3647160"/>
            <a:ext cx="5393599" cy="1794000"/>
          </a:xfrm>
          <a:prstGeom prst="rect">
            <a:avLst/>
          </a:prstGeom>
        </p:spPr>
        <p:txBody>
          <a:bodyPr lIns="91425" tIns="91425" rIns="91425" bIns="91425" anchor="t" anchorCtr="0"/>
          <a:lstStyle>
            <a:lvl1pPr lvl="0" algn="ctr" rtl="0">
              <a:lnSpc>
                <a:spcPct val="100000"/>
              </a:lnSpc>
              <a:spcBef>
                <a:spcPts val="0"/>
              </a:spcBef>
              <a:spcAft>
                <a:spcPts val="0"/>
              </a:spcAft>
              <a:buSzPct val="100000"/>
              <a:buNone/>
              <a:defRPr sz="2800"/>
            </a:lvl1pPr>
            <a:lvl2pPr lvl="1" algn="ctr" rtl="0">
              <a:lnSpc>
                <a:spcPct val="100000"/>
              </a:lnSpc>
              <a:spcBef>
                <a:spcPts val="0"/>
              </a:spcBef>
              <a:spcAft>
                <a:spcPts val="0"/>
              </a:spcAft>
              <a:buSzPct val="100000"/>
              <a:buNone/>
              <a:defRPr sz="2800"/>
            </a:lvl2pPr>
            <a:lvl3pPr lvl="2" algn="ctr" rtl="0">
              <a:lnSpc>
                <a:spcPct val="100000"/>
              </a:lnSpc>
              <a:spcBef>
                <a:spcPts val="0"/>
              </a:spcBef>
              <a:spcAft>
                <a:spcPts val="0"/>
              </a:spcAft>
              <a:buSzPct val="100000"/>
              <a:buNone/>
              <a:defRPr sz="2800"/>
            </a:lvl3pPr>
            <a:lvl4pPr lvl="3" algn="ctr" rtl="0">
              <a:lnSpc>
                <a:spcPct val="100000"/>
              </a:lnSpc>
              <a:spcBef>
                <a:spcPts val="0"/>
              </a:spcBef>
              <a:spcAft>
                <a:spcPts val="0"/>
              </a:spcAft>
              <a:buSzPct val="100000"/>
              <a:buNone/>
              <a:defRPr sz="2800"/>
            </a:lvl4pPr>
            <a:lvl5pPr lvl="4" algn="ctr" rtl="0">
              <a:lnSpc>
                <a:spcPct val="100000"/>
              </a:lnSpc>
              <a:spcBef>
                <a:spcPts val="0"/>
              </a:spcBef>
              <a:spcAft>
                <a:spcPts val="0"/>
              </a:spcAft>
              <a:buSzPct val="100000"/>
              <a:buNone/>
              <a:defRPr sz="2800"/>
            </a:lvl5pPr>
            <a:lvl6pPr lvl="5" algn="ctr" rtl="0">
              <a:lnSpc>
                <a:spcPct val="100000"/>
              </a:lnSpc>
              <a:spcBef>
                <a:spcPts val="0"/>
              </a:spcBef>
              <a:spcAft>
                <a:spcPts val="0"/>
              </a:spcAft>
              <a:buSzPct val="100000"/>
              <a:buNone/>
              <a:defRPr sz="2800"/>
            </a:lvl6pPr>
            <a:lvl7pPr lvl="6" algn="ctr" rtl="0">
              <a:lnSpc>
                <a:spcPct val="100000"/>
              </a:lnSpc>
              <a:spcBef>
                <a:spcPts val="0"/>
              </a:spcBef>
              <a:spcAft>
                <a:spcPts val="0"/>
              </a:spcAft>
              <a:buSzPct val="100000"/>
              <a:buNone/>
              <a:defRPr sz="2800"/>
            </a:lvl7pPr>
            <a:lvl8pPr lvl="7" algn="ctr" rtl="0">
              <a:lnSpc>
                <a:spcPct val="100000"/>
              </a:lnSpc>
              <a:spcBef>
                <a:spcPts val="0"/>
              </a:spcBef>
              <a:spcAft>
                <a:spcPts val="0"/>
              </a:spcAft>
              <a:buSzPct val="100000"/>
              <a:buNone/>
              <a:defRPr sz="2800"/>
            </a:lvl8pPr>
            <a:lvl9pPr lvl="8" algn="ctr" rtl="0">
              <a:lnSpc>
                <a:spcPct val="100000"/>
              </a:lnSpc>
              <a:spcBef>
                <a:spcPts val="0"/>
              </a:spcBef>
              <a:spcAft>
                <a:spcPts val="0"/>
              </a:spcAft>
              <a:buSzPct val="100000"/>
              <a:buNone/>
              <a:defRPr sz="2800"/>
            </a:lvl9pPr>
          </a:lstStyle>
          <a:p>
            <a:endParaRPr/>
          </a:p>
        </p:txBody>
      </p:sp>
      <p:sp>
        <p:nvSpPr>
          <p:cNvPr id="51" name="Shape 51"/>
          <p:cNvSpPr txBox="1">
            <a:spLocks noGrp="1"/>
          </p:cNvSpPr>
          <p:nvPr>
            <p:ph type="body" idx="2"/>
          </p:nvPr>
        </p:nvSpPr>
        <p:spPr>
          <a:xfrm>
            <a:off x="6586000" y="965601"/>
            <a:ext cx="5116000" cy="4926799"/>
          </a:xfrm>
          <a:prstGeom prst="rect">
            <a:avLst/>
          </a:prstGeom>
        </p:spPr>
        <p:txBody>
          <a:bodyPr lIns="91425" tIns="91425" rIns="91425" bIns="91425" anchor="ctr" anchorCtr="0"/>
          <a:lstStyle>
            <a:lvl1pPr lvl="0" rtl="0">
              <a:spcBef>
                <a:spcPts val="0"/>
              </a:spcBef>
              <a:buClr>
                <a:schemeClr val="lt1"/>
              </a:buClr>
              <a:defRPr>
                <a:solidFill>
                  <a:schemeClr val="lt1"/>
                </a:solidFill>
              </a:defRPr>
            </a:lvl1pPr>
            <a:lvl2pPr lvl="1" rtl="0">
              <a:spcBef>
                <a:spcPts val="0"/>
              </a:spcBef>
              <a:buClr>
                <a:schemeClr val="lt1"/>
              </a:buClr>
              <a:defRPr>
                <a:solidFill>
                  <a:schemeClr val="lt1"/>
                </a:solidFill>
              </a:defRPr>
            </a:lvl2pPr>
            <a:lvl3pPr lvl="2" rtl="0">
              <a:spcBef>
                <a:spcPts val="0"/>
              </a:spcBef>
              <a:buClr>
                <a:schemeClr val="lt1"/>
              </a:buClr>
              <a:defRPr>
                <a:solidFill>
                  <a:schemeClr val="lt1"/>
                </a:solidFill>
              </a:defRPr>
            </a:lvl3pPr>
            <a:lvl4pPr lvl="3" rtl="0">
              <a:spcBef>
                <a:spcPts val="0"/>
              </a:spcBef>
              <a:buClr>
                <a:schemeClr val="lt1"/>
              </a:buClr>
              <a:defRPr>
                <a:solidFill>
                  <a:schemeClr val="lt1"/>
                </a:solidFill>
              </a:defRPr>
            </a:lvl4pPr>
            <a:lvl5pPr lvl="4" rtl="0">
              <a:spcBef>
                <a:spcPts val="0"/>
              </a:spcBef>
              <a:buClr>
                <a:schemeClr val="lt1"/>
              </a:buClr>
              <a:defRPr>
                <a:solidFill>
                  <a:schemeClr val="lt1"/>
                </a:solidFill>
              </a:defRPr>
            </a:lvl5pPr>
            <a:lvl6pPr lvl="5" rtl="0">
              <a:spcBef>
                <a:spcPts val="0"/>
              </a:spcBef>
              <a:buClr>
                <a:schemeClr val="lt1"/>
              </a:buClr>
              <a:defRPr>
                <a:solidFill>
                  <a:schemeClr val="lt1"/>
                </a:solidFill>
              </a:defRPr>
            </a:lvl6pPr>
            <a:lvl7pPr lvl="6" rtl="0">
              <a:spcBef>
                <a:spcPts val="0"/>
              </a:spcBef>
              <a:buClr>
                <a:schemeClr val="lt1"/>
              </a:buClr>
              <a:defRPr>
                <a:solidFill>
                  <a:schemeClr val="lt1"/>
                </a:solidFill>
              </a:defRPr>
            </a:lvl7pPr>
            <a:lvl8pPr lvl="7" rtl="0">
              <a:spcBef>
                <a:spcPts val="0"/>
              </a:spcBef>
              <a:buClr>
                <a:schemeClr val="lt1"/>
              </a:buClr>
              <a:defRPr>
                <a:solidFill>
                  <a:schemeClr val="lt1"/>
                </a:solidFill>
              </a:defRPr>
            </a:lvl8pPr>
            <a:lvl9pPr lvl="8" rtl="0">
              <a:spcBef>
                <a:spcPts val="0"/>
              </a:spcBef>
              <a:buClr>
                <a:schemeClr val="lt1"/>
              </a:buClr>
              <a:defRPr>
                <a:solidFill>
                  <a:schemeClr val="lt1"/>
                </a:solidFill>
              </a:defRPr>
            </a:lvl9pPr>
          </a:lstStyle>
          <a:p>
            <a:endParaRPr/>
          </a:p>
        </p:txBody>
      </p:sp>
      <p:sp>
        <p:nvSpPr>
          <p:cNvPr id="52" name="Shape 52"/>
          <p:cNvSpPr txBox="1">
            <a:spLocks noGrp="1"/>
          </p:cNvSpPr>
          <p:nvPr>
            <p:ph type="sldNum" idx="12"/>
          </p:nvPr>
        </p:nvSpPr>
        <p:spPr>
          <a:xfrm>
            <a:off x="11330666" y="6251677"/>
            <a:ext cx="731599" cy="524800"/>
          </a:xfrm>
          <a:prstGeom prst="rect">
            <a:avLst/>
          </a:prstGeom>
        </p:spPr>
        <p:txBody>
          <a:bodyPr lIns="91425" tIns="91425" rIns="91425" bIns="91425" anchor="ctr" anchorCtr="0">
            <a:noAutofit/>
          </a:bodyPr>
          <a:lstStyle/>
          <a:p>
            <a:fld id="{00000000-1234-1234-1234-123412341234}" type="slidenum">
              <a:rPr lang="en" smtClean="0">
                <a:solidFill>
                  <a:schemeClr val="lt1"/>
                </a:solidFill>
              </a:rPr>
              <a:pPr/>
              <a:t>‹nº›</a:t>
            </a:fld>
            <a:endParaRPr lang="en">
              <a:solidFill>
                <a:schemeClr val="lt1"/>
              </a:solidFill>
            </a:endParaRPr>
          </a:p>
        </p:txBody>
      </p:sp>
    </p:spTree>
    <p:extLst>
      <p:ext uri="{BB962C8B-B14F-4D97-AF65-F5344CB8AC3E}">
        <p14:creationId xmlns:p14="http://schemas.microsoft.com/office/powerpoint/2010/main" val="28157960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9" name="Retângulo 8"/>
          <p:cNvSpPr/>
          <p:nvPr userDrawn="1"/>
        </p:nvSpPr>
        <p:spPr>
          <a:xfrm>
            <a:off x="0" y="0"/>
            <a:ext cx="12192000" cy="1076446"/>
          </a:xfrm>
          <a:prstGeom prst="rect">
            <a:avLst/>
          </a:prstGeom>
          <a:solidFill>
            <a:srgbClr val="00254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idx="1"/>
          </p:nvPr>
        </p:nvSpPr>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68F7C14E-9AA3-40E0-BA2F-8ABEB8D63F17}" type="datetimeFigureOut">
              <a:rPr lang="pt-BR" smtClean="0"/>
              <a:t>02/03/2018</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AA8D7870-3E1E-46D6-B2B9-1C7C4867D3DC}" type="slidenum">
              <a:rPr lang="pt-BR" smtClean="0"/>
              <a:t>‹nº›</a:t>
            </a:fld>
            <a:endParaRPr lang="pt-BR"/>
          </a:p>
        </p:txBody>
      </p:sp>
      <p:pic>
        <p:nvPicPr>
          <p:cNvPr id="7" name="Imagem 6"/>
          <p:cNvPicPr>
            <a:picLocks noChangeAspect="1"/>
          </p:cNvPicPr>
          <p:nvPr userDrawn="1"/>
        </p:nvPicPr>
        <p:blipFill rotWithShape="1">
          <a:blip r:embed="rId2">
            <a:extLst>
              <a:ext uri="{28A0092B-C50C-407E-A947-70E740481C1C}">
                <a14:useLocalDpi xmlns:a14="http://schemas.microsoft.com/office/drawing/2010/main" val="0"/>
              </a:ext>
            </a:extLst>
          </a:blip>
          <a:srcRect b="83451"/>
          <a:stretch/>
        </p:blipFill>
        <p:spPr>
          <a:xfrm>
            <a:off x="-1" y="-696"/>
            <a:ext cx="12197079" cy="1135015"/>
          </a:xfrm>
          <a:prstGeom prst="rect">
            <a:avLst/>
          </a:prstGeom>
        </p:spPr>
      </p:pic>
    </p:spTree>
    <p:extLst>
      <p:ext uri="{BB962C8B-B14F-4D97-AF65-F5344CB8AC3E}">
        <p14:creationId xmlns:p14="http://schemas.microsoft.com/office/powerpoint/2010/main" val="38984233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Caption">
    <p:spTree>
      <p:nvGrpSpPr>
        <p:cNvPr id="1" name="Shape 53"/>
        <p:cNvGrpSpPr/>
        <p:nvPr/>
      </p:nvGrpSpPr>
      <p:grpSpPr>
        <a:xfrm>
          <a:off x="0" y="0"/>
          <a:ext cx="0" cy="0"/>
          <a:chOff x="0" y="0"/>
          <a:chExt cx="0" cy="0"/>
        </a:xfrm>
      </p:grpSpPr>
      <p:cxnSp>
        <p:nvCxnSpPr>
          <p:cNvPr id="54" name="Shape 54"/>
          <p:cNvCxnSpPr/>
          <p:nvPr/>
        </p:nvCxnSpPr>
        <p:spPr>
          <a:xfrm>
            <a:off x="566934" y="6320000"/>
            <a:ext cx="11062399" cy="0"/>
          </a:xfrm>
          <a:prstGeom prst="straightConnector1">
            <a:avLst/>
          </a:prstGeom>
          <a:noFill/>
          <a:ln w="19050" cap="flat" cmpd="sng">
            <a:solidFill>
              <a:schemeClr val="dk2"/>
            </a:solidFill>
            <a:prstDash val="solid"/>
            <a:round/>
            <a:headEnd type="none" w="med" len="med"/>
            <a:tailEnd type="none" w="med" len="med"/>
          </a:ln>
        </p:spPr>
      </p:cxnSp>
      <p:cxnSp>
        <p:nvCxnSpPr>
          <p:cNvPr id="55" name="Shape 55"/>
          <p:cNvCxnSpPr/>
          <p:nvPr/>
        </p:nvCxnSpPr>
        <p:spPr>
          <a:xfrm>
            <a:off x="566931" y="554200"/>
            <a:ext cx="244399" cy="0"/>
          </a:xfrm>
          <a:prstGeom prst="straightConnector1">
            <a:avLst/>
          </a:prstGeom>
          <a:noFill/>
          <a:ln w="19050" cap="flat" cmpd="sng">
            <a:solidFill>
              <a:schemeClr val="dk2"/>
            </a:solidFill>
            <a:prstDash val="solid"/>
            <a:round/>
            <a:headEnd type="none" w="med" len="med"/>
            <a:tailEnd type="none" w="med" len="med"/>
          </a:ln>
        </p:spPr>
      </p:cxnSp>
      <p:sp>
        <p:nvSpPr>
          <p:cNvPr id="56" name="Shape 56"/>
          <p:cNvSpPr txBox="1">
            <a:spLocks noGrp="1"/>
          </p:cNvSpPr>
          <p:nvPr>
            <p:ph type="body" idx="1"/>
          </p:nvPr>
        </p:nvSpPr>
        <p:spPr>
          <a:xfrm>
            <a:off x="437356" y="5634700"/>
            <a:ext cx="11184800" cy="524800"/>
          </a:xfrm>
          <a:prstGeom prst="rect">
            <a:avLst/>
          </a:prstGeom>
        </p:spPr>
        <p:txBody>
          <a:bodyPr lIns="91425" tIns="91425" rIns="91425" bIns="91425" anchor="ctr" anchorCtr="0"/>
          <a:lstStyle>
            <a:lvl1pPr lvl="0" rtl="0">
              <a:lnSpc>
                <a:spcPct val="100000"/>
              </a:lnSpc>
              <a:spcBef>
                <a:spcPts val="0"/>
              </a:spcBef>
              <a:spcAft>
                <a:spcPts val="0"/>
              </a:spcAft>
              <a:buNone/>
              <a:defRPr/>
            </a:lvl1pPr>
          </a:lstStyle>
          <a:p>
            <a:endParaRPr/>
          </a:p>
        </p:txBody>
      </p:sp>
      <p:sp>
        <p:nvSpPr>
          <p:cNvPr id="57" name="Shape 57"/>
          <p:cNvSpPr txBox="1">
            <a:spLocks noGrp="1"/>
          </p:cNvSpPr>
          <p:nvPr>
            <p:ph type="sldNum" idx="12"/>
          </p:nvPr>
        </p:nvSpPr>
        <p:spPr>
          <a:xfrm>
            <a:off x="11330666" y="6251677"/>
            <a:ext cx="731599" cy="524800"/>
          </a:xfrm>
          <a:prstGeom prst="rect">
            <a:avLst/>
          </a:prstGeom>
        </p:spPr>
        <p:txBody>
          <a:bodyPr lIns="91425" tIns="91425" rIns="91425" bIns="91425" anchor="ctr" anchorCtr="0">
            <a:noAutofit/>
          </a:bodyPr>
          <a:lstStyle/>
          <a:p>
            <a:fld id="{00000000-1234-1234-1234-123412341234}" type="slidenum">
              <a:rPr lang="en" smtClean="0"/>
              <a:pPr/>
              <a:t>‹nº›</a:t>
            </a:fld>
            <a:endParaRPr lang="en"/>
          </a:p>
        </p:txBody>
      </p:sp>
    </p:spTree>
    <p:extLst>
      <p:ext uri="{BB962C8B-B14F-4D97-AF65-F5344CB8AC3E}">
        <p14:creationId xmlns:p14="http://schemas.microsoft.com/office/powerpoint/2010/main" val="40142423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Big number">
    <p:spTree>
      <p:nvGrpSpPr>
        <p:cNvPr id="1" name="Shape 58"/>
        <p:cNvGrpSpPr/>
        <p:nvPr/>
      </p:nvGrpSpPr>
      <p:grpSpPr>
        <a:xfrm>
          <a:off x="0" y="0"/>
          <a:ext cx="0" cy="0"/>
          <a:chOff x="0" y="0"/>
          <a:chExt cx="0" cy="0"/>
        </a:xfrm>
      </p:grpSpPr>
      <p:cxnSp>
        <p:nvCxnSpPr>
          <p:cNvPr id="59" name="Shape 59"/>
          <p:cNvCxnSpPr/>
          <p:nvPr/>
        </p:nvCxnSpPr>
        <p:spPr>
          <a:xfrm>
            <a:off x="566934" y="6320000"/>
            <a:ext cx="11062399" cy="0"/>
          </a:xfrm>
          <a:prstGeom prst="straightConnector1">
            <a:avLst/>
          </a:prstGeom>
          <a:noFill/>
          <a:ln w="19050" cap="flat" cmpd="sng">
            <a:solidFill>
              <a:schemeClr val="dk2"/>
            </a:solidFill>
            <a:prstDash val="solid"/>
            <a:round/>
            <a:headEnd type="none" w="med" len="med"/>
            <a:tailEnd type="none" w="med" len="med"/>
          </a:ln>
        </p:spPr>
      </p:cxnSp>
      <p:cxnSp>
        <p:nvCxnSpPr>
          <p:cNvPr id="60" name="Shape 60"/>
          <p:cNvCxnSpPr/>
          <p:nvPr/>
        </p:nvCxnSpPr>
        <p:spPr>
          <a:xfrm>
            <a:off x="566934" y="554200"/>
            <a:ext cx="11062399" cy="0"/>
          </a:xfrm>
          <a:prstGeom prst="straightConnector1">
            <a:avLst/>
          </a:prstGeom>
          <a:noFill/>
          <a:ln w="38100" cap="flat" cmpd="sng">
            <a:solidFill>
              <a:schemeClr val="dk2"/>
            </a:solidFill>
            <a:prstDash val="solid"/>
            <a:round/>
            <a:headEnd type="none" w="med" len="med"/>
            <a:tailEnd type="none" w="med" len="med"/>
          </a:ln>
        </p:spPr>
      </p:cxnSp>
      <p:sp>
        <p:nvSpPr>
          <p:cNvPr id="61" name="Shape 61"/>
          <p:cNvSpPr txBox="1">
            <a:spLocks noGrp="1"/>
          </p:cNvSpPr>
          <p:nvPr>
            <p:ph type="title"/>
          </p:nvPr>
        </p:nvSpPr>
        <p:spPr>
          <a:xfrm>
            <a:off x="1138601" y="1739801"/>
            <a:ext cx="9914799" cy="2051199"/>
          </a:xfrm>
          <a:prstGeom prst="rect">
            <a:avLst/>
          </a:prstGeom>
        </p:spPr>
        <p:txBody>
          <a:bodyPr lIns="91425" tIns="91425" rIns="91425" bIns="91425" anchor="ctr" anchorCtr="0"/>
          <a:lstStyle>
            <a:lvl1pPr lvl="0" algn="ctr" rtl="0">
              <a:spcBef>
                <a:spcPts val="0"/>
              </a:spcBef>
              <a:buClr>
                <a:schemeClr val="dk1"/>
              </a:buClr>
              <a:buSzPct val="100000"/>
              <a:buFont typeface="Lato"/>
              <a:defRPr sz="12800">
                <a:solidFill>
                  <a:schemeClr val="dk1"/>
                </a:solidFill>
                <a:latin typeface="Lato"/>
                <a:ea typeface="Lato"/>
                <a:cs typeface="Lato"/>
                <a:sym typeface="Lato"/>
              </a:defRPr>
            </a:lvl1pPr>
            <a:lvl2pPr lvl="1" algn="ctr" rtl="0">
              <a:spcBef>
                <a:spcPts val="0"/>
              </a:spcBef>
              <a:buClr>
                <a:schemeClr val="dk1"/>
              </a:buClr>
              <a:buSzPct val="100000"/>
              <a:buFont typeface="Lato"/>
              <a:defRPr sz="12800">
                <a:solidFill>
                  <a:schemeClr val="dk1"/>
                </a:solidFill>
                <a:latin typeface="Lato"/>
                <a:ea typeface="Lato"/>
                <a:cs typeface="Lato"/>
                <a:sym typeface="Lato"/>
              </a:defRPr>
            </a:lvl2pPr>
            <a:lvl3pPr lvl="2" algn="ctr" rtl="0">
              <a:spcBef>
                <a:spcPts val="0"/>
              </a:spcBef>
              <a:buClr>
                <a:schemeClr val="dk1"/>
              </a:buClr>
              <a:buSzPct val="100000"/>
              <a:buFont typeface="Lato"/>
              <a:defRPr sz="12800">
                <a:solidFill>
                  <a:schemeClr val="dk1"/>
                </a:solidFill>
                <a:latin typeface="Lato"/>
                <a:ea typeface="Lato"/>
                <a:cs typeface="Lato"/>
                <a:sym typeface="Lato"/>
              </a:defRPr>
            </a:lvl3pPr>
            <a:lvl4pPr lvl="3" algn="ctr" rtl="0">
              <a:spcBef>
                <a:spcPts val="0"/>
              </a:spcBef>
              <a:buClr>
                <a:schemeClr val="dk1"/>
              </a:buClr>
              <a:buSzPct val="100000"/>
              <a:buFont typeface="Lato"/>
              <a:defRPr sz="12800">
                <a:solidFill>
                  <a:schemeClr val="dk1"/>
                </a:solidFill>
                <a:latin typeface="Lato"/>
                <a:ea typeface="Lato"/>
                <a:cs typeface="Lato"/>
                <a:sym typeface="Lato"/>
              </a:defRPr>
            </a:lvl4pPr>
            <a:lvl5pPr lvl="4" algn="ctr" rtl="0">
              <a:spcBef>
                <a:spcPts val="0"/>
              </a:spcBef>
              <a:buClr>
                <a:schemeClr val="dk1"/>
              </a:buClr>
              <a:buSzPct val="100000"/>
              <a:buFont typeface="Lato"/>
              <a:defRPr sz="12800">
                <a:solidFill>
                  <a:schemeClr val="dk1"/>
                </a:solidFill>
                <a:latin typeface="Lato"/>
                <a:ea typeface="Lato"/>
                <a:cs typeface="Lato"/>
                <a:sym typeface="Lato"/>
              </a:defRPr>
            </a:lvl5pPr>
            <a:lvl6pPr lvl="5" algn="ctr" rtl="0">
              <a:spcBef>
                <a:spcPts val="0"/>
              </a:spcBef>
              <a:buClr>
                <a:schemeClr val="dk1"/>
              </a:buClr>
              <a:buSzPct val="100000"/>
              <a:buFont typeface="Lato"/>
              <a:defRPr sz="12800">
                <a:solidFill>
                  <a:schemeClr val="dk1"/>
                </a:solidFill>
                <a:latin typeface="Lato"/>
                <a:ea typeface="Lato"/>
                <a:cs typeface="Lato"/>
                <a:sym typeface="Lato"/>
              </a:defRPr>
            </a:lvl6pPr>
            <a:lvl7pPr lvl="6" algn="ctr" rtl="0">
              <a:spcBef>
                <a:spcPts val="0"/>
              </a:spcBef>
              <a:buClr>
                <a:schemeClr val="dk1"/>
              </a:buClr>
              <a:buSzPct val="100000"/>
              <a:buFont typeface="Lato"/>
              <a:defRPr sz="12800">
                <a:solidFill>
                  <a:schemeClr val="dk1"/>
                </a:solidFill>
                <a:latin typeface="Lato"/>
                <a:ea typeface="Lato"/>
                <a:cs typeface="Lato"/>
                <a:sym typeface="Lato"/>
              </a:defRPr>
            </a:lvl7pPr>
            <a:lvl8pPr lvl="7" algn="ctr" rtl="0">
              <a:spcBef>
                <a:spcPts val="0"/>
              </a:spcBef>
              <a:buClr>
                <a:schemeClr val="dk1"/>
              </a:buClr>
              <a:buSzPct val="100000"/>
              <a:buFont typeface="Lato"/>
              <a:defRPr sz="12800">
                <a:solidFill>
                  <a:schemeClr val="dk1"/>
                </a:solidFill>
                <a:latin typeface="Lato"/>
                <a:ea typeface="Lato"/>
                <a:cs typeface="Lato"/>
                <a:sym typeface="Lato"/>
              </a:defRPr>
            </a:lvl8pPr>
            <a:lvl9pPr lvl="8" algn="ctr" rtl="0">
              <a:spcBef>
                <a:spcPts val="0"/>
              </a:spcBef>
              <a:buClr>
                <a:schemeClr val="dk1"/>
              </a:buClr>
              <a:buSzPct val="100000"/>
              <a:buFont typeface="Lato"/>
              <a:defRPr sz="12800">
                <a:solidFill>
                  <a:schemeClr val="dk1"/>
                </a:solidFill>
                <a:latin typeface="Lato"/>
                <a:ea typeface="Lato"/>
                <a:cs typeface="Lato"/>
                <a:sym typeface="Lato"/>
              </a:defRPr>
            </a:lvl9pPr>
          </a:lstStyle>
          <a:p>
            <a:endParaRPr/>
          </a:p>
        </p:txBody>
      </p:sp>
      <p:sp>
        <p:nvSpPr>
          <p:cNvPr id="62" name="Shape 62"/>
          <p:cNvSpPr txBox="1">
            <a:spLocks noGrp="1"/>
          </p:cNvSpPr>
          <p:nvPr>
            <p:ph type="body" idx="1"/>
          </p:nvPr>
        </p:nvSpPr>
        <p:spPr>
          <a:xfrm>
            <a:off x="1138601" y="3892601"/>
            <a:ext cx="9914799" cy="1428799"/>
          </a:xfrm>
          <a:prstGeom prst="rect">
            <a:avLst/>
          </a:prstGeom>
        </p:spPr>
        <p:txBody>
          <a:bodyPr lIns="91425" tIns="91425" rIns="91425" bIns="91425" anchor="t" anchorCtr="0"/>
          <a:lstStyle>
            <a:lvl1pPr lvl="0" algn="ctr" rtl="0">
              <a:spcBef>
                <a:spcPts val="0"/>
              </a:spcBef>
              <a:defRPr/>
            </a:lvl1pPr>
            <a:lvl2pPr lvl="1" algn="ctr" rtl="0">
              <a:spcBef>
                <a:spcPts val="0"/>
              </a:spcBef>
              <a:defRPr/>
            </a:lvl2pPr>
            <a:lvl3pPr lvl="2" algn="ctr" rtl="0">
              <a:spcBef>
                <a:spcPts val="0"/>
              </a:spcBef>
              <a:defRPr/>
            </a:lvl3pPr>
            <a:lvl4pPr lvl="3" algn="ctr" rtl="0">
              <a:spcBef>
                <a:spcPts val="0"/>
              </a:spcBef>
              <a:defRPr/>
            </a:lvl4pPr>
            <a:lvl5pPr lvl="4" algn="ctr" rtl="0">
              <a:spcBef>
                <a:spcPts val="0"/>
              </a:spcBef>
              <a:defRPr/>
            </a:lvl5pPr>
            <a:lvl6pPr lvl="5" algn="ctr" rtl="0">
              <a:spcBef>
                <a:spcPts val="0"/>
              </a:spcBef>
              <a:defRPr/>
            </a:lvl6pPr>
            <a:lvl7pPr lvl="6" algn="ctr" rtl="0">
              <a:spcBef>
                <a:spcPts val="0"/>
              </a:spcBef>
              <a:defRPr/>
            </a:lvl7pPr>
            <a:lvl8pPr lvl="7" algn="ctr" rtl="0">
              <a:spcBef>
                <a:spcPts val="0"/>
              </a:spcBef>
              <a:defRPr/>
            </a:lvl8pPr>
            <a:lvl9pPr lvl="8" algn="ctr" rtl="0">
              <a:spcBef>
                <a:spcPts val="0"/>
              </a:spcBef>
              <a:defRPr/>
            </a:lvl9pPr>
          </a:lstStyle>
          <a:p>
            <a:endParaRPr/>
          </a:p>
        </p:txBody>
      </p:sp>
      <p:sp>
        <p:nvSpPr>
          <p:cNvPr id="63" name="Shape 63"/>
          <p:cNvSpPr txBox="1">
            <a:spLocks noGrp="1"/>
          </p:cNvSpPr>
          <p:nvPr>
            <p:ph type="sldNum" idx="12"/>
          </p:nvPr>
        </p:nvSpPr>
        <p:spPr>
          <a:xfrm>
            <a:off x="11330666" y="6251677"/>
            <a:ext cx="731599" cy="524800"/>
          </a:xfrm>
          <a:prstGeom prst="rect">
            <a:avLst/>
          </a:prstGeom>
        </p:spPr>
        <p:txBody>
          <a:bodyPr lIns="91425" tIns="91425" rIns="91425" bIns="91425" anchor="ctr" anchorCtr="0">
            <a:noAutofit/>
          </a:bodyPr>
          <a:lstStyle/>
          <a:p>
            <a:fld id="{00000000-1234-1234-1234-123412341234}" type="slidenum">
              <a:rPr lang="en" smtClean="0"/>
              <a:pPr/>
              <a:t>‹nº›</a:t>
            </a:fld>
            <a:endParaRPr lang="en"/>
          </a:p>
        </p:txBody>
      </p:sp>
    </p:spTree>
    <p:extLst>
      <p:ext uri="{BB962C8B-B14F-4D97-AF65-F5344CB8AC3E}">
        <p14:creationId xmlns:p14="http://schemas.microsoft.com/office/powerpoint/2010/main" val="297023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cSld name="Blank">
    <p:bg>
      <p:bgPr>
        <a:solidFill>
          <a:srgbClr val="18A919"/>
        </a:solidFill>
        <a:effectLst/>
      </p:bgPr>
    </p:bg>
    <p:spTree>
      <p:nvGrpSpPr>
        <p:cNvPr id="1" name="Shape 64"/>
        <p:cNvGrpSpPr/>
        <p:nvPr/>
      </p:nvGrpSpPr>
      <p:grpSpPr>
        <a:xfrm>
          <a:off x="0" y="0"/>
          <a:ext cx="0" cy="0"/>
          <a:chOff x="0" y="0"/>
          <a:chExt cx="0" cy="0"/>
        </a:xfrm>
      </p:grpSpPr>
      <p:sp>
        <p:nvSpPr>
          <p:cNvPr id="65" name="Shape 65"/>
          <p:cNvSpPr txBox="1">
            <a:spLocks noGrp="1"/>
          </p:cNvSpPr>
          <p:nvPr>
            <p:ph type="sldNum" idx="12"/>
          </p:nvPr>
        </p:nvSpPr>
        <p:spPr>
          <a:xfrm>
            <a:off x="11330666" y="6251677"/>
            <a:ext cx="731599" cy="524800"/>
          </a:xfrm>
          <a:prstGeom prst="rect">
            <a:avLst/>
          </a:prstGeom>
        </p:spPr>
        <p:txBody>
          <a:bodyPr lIns="91425" tIns="91425" rIns="91425" bIns="91425" anchor="ctr" anchorCtr="0">
            <a:noAutofit/>
          </a:bodyPr>
          <a:lstStyle/>
          <a:p>
            <a:fld id="{00000000-1234-1234-1234-123412341234}" type="slidenum">
              <a:rPr lang="en" smtClean="0"/>
              <a:pPr/>
              <a:t>‹nº›</a:t>
            </a:fld>
            <a:endParaRPr lang="en"/>
          </a:p>
        </p:txBody>
      </p:sp>
    </p:spTree>
    <p:extLst>
      <p:ext uri="{BB962C8B-B14F-4D97-AF65-F5344CB8AC3E}">
        <p14:creationId xmlns:p14="http://schemas.microsoft.com/office/powerpoint/2010/main" val="30508458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Editar estilos de texto Mestre</a:t>
            </a:r>
          </a:p>
        </p:txBody>
      </p:sp>
      <p:sp>
        <p:nvSpPr>
          <p:cNvPr id="4" name="Espaço Reservado para Data 3"/>
          <p:cNvSpPr>
            <a:spLocks noGrp="1"/>
          </p:cNvSpPr>
          <p:nvPr>
            <p:ph type="dt" sz="half" idx="10"/>
          </p:nvPr>
        </p:nvSpPr>
        <p:spPr/>
        <p:txBody>
          <a:bodyPr/>
          <a:lstStyle/>
          <a:p>
            <a:fld id="{68F7C14E-9AA3-40E0-BA2F-8ABEB8D63F17}" type="datetimeFigureOut">
              <a:rPr lang="pt-BR" smtClean="0"/>
              <a:t>02/03/2018</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AA8D7870-3E1E-46D6-B2B9-1C7C4867D3DC}" type="slidenum">
              <a:rPr lang="pt-BR" smtClean="0"/>
              <a:t>‹nº›</a:t>
            </a:fld>
            <a:endParaRPr lang="pt-BR"/>
          </a:p>
        </p:txBody>
      </p:sp>
      <p:sp>
        <p:nvSpPr>
          <p:cNvPr id="7" name="Retângulo 6"/>
          <p:cNvSpPr/>
          <p:nvPr userDrawn="1"/>
        </p:nvSpPr>
        <p:spPr>
          <a:xfrm>
            <a:off x="0" y="0"/>
            <a:ext cx="12192000" cy="1076446"/>
          </a:xfrm>
          <a:prstGeom prst="rect">
            <a:avLst/>
          </a:prstGeom>
          <a:solidFill>
            <a:srgbClr val="00254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8" name="Imagem 7"/>
          <p:cNvPicPr>
            <a:picLocks noChangeAspect="1"/>
          </p:cNvPicPr>
          <p:nvPr userDrawn="1"/>
        </p:nvPicPr>
        <p:blipFill rotWithShape="1">
          <a:blip r:embed="rId2">
            <a:extLst>
              <a:ext uri="{28A0092B-C50C-407E-A947-70E740481C1C}">
                <a14:useLocalDpi xmlns:a14="http://schemas.microsoft.com/office/drawing/2010/main" val="0"/>
              </a:ext>
            </a:extLst>
          </a:blip>
          <a:srcRect b="83451"/>
          <a:stretch/>
        </p:blipFill>
        <p:spPr>
          <a:xfrm>
            <a:off x="-1" y="-696"/>
            <a:ext cx="12197079" cy="1135015"/>
          </a:xfrm>
          <a:prstGeom prst="rect">
            <a:avLst/>
          </a:prstGeom>
        </p:spPr>
      </p:pic>
    </p:spTree>
    <p:extLst>
      <p:ext uri="{BB962C8B-B14F-4D97-AF65-F5344CB8AC3E}">
        <p14:creationId xmlns:p14="http://schemas.microsoft.com/office/powerpoint/2010/main" val="13396005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sz="half" idx="1"/>
          </p:nvPr>
        </p:nvSpPr>
        <p:spPr>
          <a:xfrm>
            <a:off x="838200" y="1825625"/>
            <a:ext cx="5181600" cy="435133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6172200" y="1825625"/>
            <a:ext cx="5181600" cy="435133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p:cNvSpPr>
            <a:spLocks noGrp="1"/>
          </p:cNvSpPr>
          <p:nvPr>
            <p:ph type="dt" sz="half" idx="10"/>
          </p:nvPr>
        </p:nvSpPr>
        <p:spPr/>
        <p:txBody>
          <a:bodyPr/>
          <a:lstStyle/>
          <a:p>
            <a:fld id="{68F7C14E-9AA3-40E0-BA2F-8ABEB8D63F17}" type="datetimeFigureOut">
              <a:rPr lang="pt-BR" smtClean="0"/>
              <a:t>02/03/2018</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AA8D7870-3E1E-46D6-B2B9-1C7C4867D3DC}" type="slidenum">
              <a:rPr lang="pt-BR" smtClean="0"/>
              <a:t>‹nº›</a:t>
            </a:fld>
            <a:endParaRPr lang="pt-BR"/>
          </a:p>
        </p:txBody>
      </p:sp>
      <p:sp>
        <p:nvSpPr>
          <p:cNvPr id="8" name="Retângulo 7"/>
          <p:cNvSpPr/>
          <p:nvPr userDrawn="1"/>
        </p:nvSpPr>
        <p:spPr>
          <a:xfrm>
            <a:off x="0" y="0"/>
            <a:ext cx="12192000" cy="1076446"/>
          </a:xfrm>
          <a:prstGeom prst="rect">
            <a:avLst/>
          </a:prstGeom>
          <a:solidFill>
            <a:srgbClr val="00254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9" name="Imagem 8"/>
          <p:cNvPicPr>
            <a:picLocks noChangeAspect="1"/>
          </p:cNvPicPr>
          <p:nvPr userDrawn="1"/>
        </p:nvPicPr>
        <p:blipFill rotWithShape="1">
          <a:blip r:embed="rId2">
            <a:extLst>
              <a:ext uri="{28A0092B-C50C-407E-A947-70E740481C1C}">
                <a14:useLocalDpi xmlns:a14="http://schemas.microsoft.com/office/drawing/2010/main" val="0"/>
              </a:ext>
            </a:extLst>
          </a:blip>
          <a:srcRect b="83451"/>
          <a:stretch/>
        </p:blipFill>
        <p:spPr>
          <a:xfrm>
            <a:off x="-1" y="-696"/>
            <a:ext cx="12197079" cy="1135015"/>
          </a:xfrm>
          <a:prstGeom prst="rect">
            <a:avLst/>
          </a:prstGeom>
        </p:spPr>
      </p:pic>
    </p:spTree>
    <p:extLst>
      <p:ext uri="{BB962C8B-B14F-4D97-AF65-F5344CB8AC3E}">
        <p14:creationId xmlns:p14="http://schemas.microsoft.com/office/powerpoint/2010/main" val="29782344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4" name="Espaço Reservado para Conteúdo 3"/>
          <p:cNvSpPr>
            <a:spLocks noGrp="1"/>
          </p:cNvSpPr>
          <p:nvPr>
            <p:ph sz="half" idx="2"/>
          </p:nvPr>
        </p:nvSpPr>
        <p:spPr>
          <a:xfrm>
            <a:off x="839788" y="2505075"/>
            <a:ext cx="5157787" cy="368458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6" name="Espaço Reservado para Conteúdo 5"/>
          <p:cNvSpPr>
            <a:spLocks noGrp="1"/>
          </p:cNvSpPr>
          <p:nvPr>
            <p:ph sz="quarter" idx="4"/>
          </p:nvPr>
        </p:nvSpPr>
        <p:spPr>
          <a:xfrm>
            <a:off x="6172200" y="2505075"/>
            <a:ext cx="5183188" cy="368458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p:cNvSpPr>
            <a:spLocks noGrp="1"/>
          </p:cNvSpPr>
          <p:nvPr>
            <p:ph type="dt" sz="half" idx="10"/>
          </p:nvPr>
        </p:nvSpPr>
        <p:spPr/>
        <p:txBody>
          <a:bodyPr/>
          <a:lstStyle/>
          <a:p>
            <a:fld id="{68F7C14E-9AA3-40E0-BA2F-8ABEB8D63F17}" type="datetimeFigureOut">
              <a:rPr lang="pt-BR" smtClean="0"/>
              <a:t>02/03/2018</a:t>
            </a:fld>
            <a:endParaRPr lang="pt-BR"/>
          </a:p>
        </p:txBody>
      </p:sp>
      <p:sp>
        <p:nvSpPr>
          <p:cNvPr id="8" name="Espaço Reservado para Rodapé 7"/>
          <p:cNvSpPr>
            <a:spLocks noGrp="1"/>
          </p:cNvSpPr>
          <p:nvPr>
            <p:ph type="ftr" sz="quarter" idx="11"/>
          </p:nvPr>
        </p:nvSpPr>
        <p:spPr/>
        <p:txBody>
          <a:bodyPr/>
          <a:lstStyle/>
          <a:p>
            <a:endParaRPr lang="pt-BR"/>
          </a:p>
        </p:txBody>
      </p:sp>
      <p:sp>
        <p:nvSpPr>
          <p:cNvPr id="9" name="Espaço Reservado para Número de Slide 8"/>
          <p:cNvSpPr>
            <a:spLocks noGrp="1"/>
          </p:cNvSpPr>
          <p:nvPr>
            <p:ph type="sldNum" sz="quarter" idx="12"/>
          </p:nvPr>
        </p:nvSpPr>
        <p:spPr/>
        <p:txBody>
          <a:bodyPr/>
          <a:lstStyle/>
          <a:p>
            <a:fld id="{AA8D7870-3E1E-46D6-B2B9-1C7C4867D3DC}" type="slidenum">
              <a:rPr lang="pt-BR" smtClean="0"/>
              <a:t>‹nº›</a:t>
            </a:fld>
            <a:endParaRPr lang="pt-BR"/>
          </a:p>
        </p:txBody>
      </p:sp>
      <p:sp>
        <p:nvSpPr>
          <p:cNvPr id="10" name="Retângulo 9"/>
          <p:cNvSpPr/>
          <p:nvPr userDrawn="1"/>
        </p:nvSpPr>
        <p:spPr>
          <a:xfrm>
            <a:off x="0" y="0"/>
            <a:ext cx="12192000" cy="1076446"/>
          </a:xfrm>
          <a:prstGeom prst="rect">
            <a:avLst/>
          </a:prstGeom>
          <a:solidFill>
            <a:srgbClr val="00254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1" name="Imagem 10"/>
          <p:cNvPicPr>
            <a:picLocks noChangeAspect="1"/>
          </p:cNvPicPr>
          <p:nvPr userDrawn="1"/>
        </p:nvPicPr>
        <p:blipFill rotWithShape="1">
          <a:blip r:embed="rId2">
            <a:extLst>
              <a:ext uri="{28A0092B-C50C-407E-A947-70E740481C1C}">
                <a14:useLocalDpi xmlns:a14="http://schemas.microsoft.com/office/drawing/2010/main" val="0"/>
              </a:ext>
            </a:extLst>
          </a:blip>
          <a:srcRect b="83451"/>
          <a:stretch/>
        </p:blipFill>
        <p:spPr>
          <a:xfrm>
            <a:off x="-1" y="-696"/>
            <a:ext cx="12197079" cy="1135015"/>
          </a:xfrm>
          <a:prstGeom prst="rect">
            <a:avLst/>
          </a:prstGeom>
        </p:spPr>
      </p:pic>
    </p:spTree>
    <p:extLst>
      <p:ext uri="{BB962C8B-B14F-4D97-AF65-F5344CB8AC3E}">
        <p14:creationId xmlns:p14="http://schemas.microsoft.com/office/powerpoint/2010/main" val="13086677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Data 2"/>
          <p:cNvSpPr>
            <a:spLocks noGrp="1"/>
          </p:cNvSpPr>
          <p:nvPr>
            <p:ph type="dt" sz="half" idx="10"/>
          </p:nvPr>
        </p:nvSpPr>
        <p:spPr/>
        <p:txBody>
          <a:bodyPr/>
          <a:lstStyle/>
          <a:p>
            <a:fld id="{68F7C14E-9AA3-40E0-BA2F-8ABEB8D63F17}" type="datetimeFigureOut">
              <a:rPr lang="pt-BR" smtClean="0"/>
              <a:t>02/03/2018</a:t>
            </a:fld>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AA8D7870-3E1E-46D6-B2B9-1C7C4867D3DC}" type="slidenum">
              <a:rPr lang="pt-BR" smtClean="0"/>
              <a:t>‹nº›</a:t>
            </a:fld>
            <a:endParaRPr lang="pt-BR"/>
          </a:p>
        </p:txBody>
      </p:sp>
      <p:sp>
        <p:nvSpPr>
          <p:cNvPr id="6" name="Retângulo 5"/>
          <p:cNvSpPr/>
          <p:nvPr userDrawn="1"/>
        </p:nvSpPr>
        <p:spPr>
          <a:xfrm>
            <a:off x="0" y="0"/>
            <a:ext cx="12192000" cy="1076446"/>
          </a:xfrm>
          <a:prstGeom prst="rect">
            <a:avLst/>
          </a:prstGeom>
          <a:solidFill>
            <a:srgbClr val="00254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7" name="Imagem 6"/>
          <p:cNvPicPr>
            <a:picLocks noChangeAspect="1"/>
          </p:cNvPicPr>
          <p:nvPr userDrawn="1"/>
        </p:nvPicPr>
        <p:blipFill rotWithShape="1">
          <a:blip r:embed="rId2">
            <a:extLst>
              <a:ext uri="{28A0092B-C50C-407E-A947-70E740481C1C}">
                <a14:useLocalDpi xmlns:a14="http://schemas.microsoft.com/office/drawing/2010/main" val="0"/>
              </a:ext>
            </a:extLst>
          </a:blip>
          <a:srcRect b="83451"/>
          <a:stretch/>
        </p:blipFill>
        <p:spPr>
          <a:xfrm>
            <a:off x="-1" y="-696"/>
            <a:ext cx="12197079" cy="1135015"/>
          </a:xfrm>
          <a:prstGeom prst="rect">
            <a:avLst/>
          </a:prstGeom>
        </p:spPr>
      </p:pic>
    </p:spTree>
    <p:extLst>
      <p:ext uri="{BB962C8B-B14F-4D97-AF65-F5344CB8AC3E}">
        <p14:creationId xmlns:p14="http://schemas.microsoft.com/office/powerpoint/2010/main" val="4958678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68F7C14E-9AA3-40E0-BA2F-8ABEB8D63F17}" type="datetimeFigureOut">
              <a:rPr lang="pt-BR" smtClean="0"/>
              <a:t>02/03/2018</a:t>
            </a:fld>
            <a:endParaRPr lang="pt-BR"/>
          </a:p>
        </p:txBody>
      </p:sp>
      <p:sp>
        <p:nvSpPr>
          <p:cNvPr id="3" name="Espaço Reservado para Rodapé 2"/>
          <p:cNvSpPr>
            <a:spLocks noGrp="1"/>
          </p:cNvSpPr>
          <p:nvPr>
            <p:ph type="ftr" sz="quarter" idx="1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AA8D7870-3E1E-46D6-B2B9-1C7C4867D3DC}" type="slidenum">
              <a:rPr lang="pt-BR" smtClean="0"/>
              <a:t>‹nº›</a:t>
            </a:fld>
            <a:endParaRPr lang="pt-BR"/>
          </a:p>
        </p:txBody>
      </p:sp>
      <p:sp>
        <p:nvSpPr>
          <p:cNvPr id="5" name="Retângulo 4"/>
          <p:cNvSpPr/>
          <p:nvPr userDrawn="1"/>
        </p:nvSpPr>
        <p:spPr>
          <a:xfrm>
            <a:off x="0" y="0"/>
            <a:ext cx="12192000" cy="1076446"/>
          </a:xfrm>
          <a:prstGeom prst="rect">
            <a:avLst/>
          </a:prstGeom>
          <a:solidFill>
            <a:srgbClr val="00254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6" name="Imagem 5"/>
          <p:cNvPicPr>
            <a:picLocks noChangeAspect="1"/>
          </p:cNvPicPr>
          <p:nvPr userDrawn="1"/>
        </p:nvPicPr>
        <p:blipFill rotWithShape="1">
          <a:blip r:embed="rId2">
            <a:extLst>
              <a:ext uri="{28A0092B-C50C-407E-A947-70E740481C1C}">
                <a14:useLocalDpi xmlns:a14="http://schemas.microsoft.com/office/drawing/2010/main" val="0"/>
              </a:ext>
            </a:extLst>
          </a:blip>
          <a:srcRect b="83451"/>
          <a:stretch/>
        </p:blipFill>
        <p:spPr>
          <a:xfrm>
            <a:off x="-1" y="-696"/>
            <a:ext cx="12197079" cy="1135015"/>
          </a:xfrm>
          <a:prstGeom prst="rect">
            <a:avLst/>
          </a:prstGeom>
        </p:spPr>
      </p:pic>
    </p:spTree>
    <p:extLst>
      <p:ext uri="{BB962C8B-B14F-4D97-AF65-F5344CB8AC3E}">
        <p14:creationId xmlns:p14="http://schemas.microsoft.com/office/powerpoint/2010/main" val="38921703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Espaço Reservado para Data 4"/>
          <p:cNvSpPr>
            <a:spLocks noGrp="1"/>
          </p:cNvSpPr>
          <p:nvPr>
            <p:ph type="dt" sz="half" idx="10"/>
          </p:nvPr>
        </p:nvSpPr>
        <p:spPr/>
        <p:txBody>
          <a:bodyPr/>
          <a:lstStyle/>
          <a:p>
            <a:fld id="{68F7C14E-9AA3-40E0-BA2F-8ABEB8D63F17}" type="datetimeFigureOut">
              <a:rPr lang="pt-BR" smtClean="0"/>
              <a:t>02/03/2018</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AA8D7870-3E1E-46D6-B2B9-1C7C4867D3DC}" type="slidenum">
              <a:rPr lang="pt-BR" smtClean="0"/>
              <a:t>‹nº›</a:t>
            </a:fld>
            <a:endParaRPr lang="pt-BR"/>
          </a:p>
        </p:txBody>
      </p:sp>
      <p:sp>
        <p:nvSpPr>
          <p:cNvPr id="8" name="Retângulo 7"/>
          <p:cNvSpPr/>
          <p:nvPr userDrawn="1"/>
        </p:nvSpPr>
        <p:spPr>
          <a:xfrm>
            <a:off x="0" y="0"/>
            <a:ext cx="12192000" cy="1076446"/>
          </a:xfrm>
          <a:prstGeom prst="rect">
            <a:avLst/>
          </a:prstGeom>
          <a:solidFill>
            <a:srgbClr val="00254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9" name="Imagem 8"/>
          <p:cNvPicPr>
            <a:picLocks noChangeAspect="1"/>
          </p:cNvPicPr>
          <p:nvPr userDrawn="1"/>
        </p:nvPicPr>
        <p:blipFill rotWithShape="1">
          <a:blip r:embed="rId2">
            <a:extLst>
              <a:ext uri="{28A0092B-C50C-407E-A947-70E740481C1C}">
                <a14:useLocalDpi xmlns:a14="http://schemas.microsoft.com/office/drawing/2010/main" val="0"/>
              </a:ext>
            </a:extLst>
          </a:blip>
          <a:srcRect b="83451"/>
          <a:stretch/>
        </p:blipFill>
        <p:spPr>
          <a:xfrm>
            <a:off x="-1" y="-696"/>
            <a:ext cx="12197079" cy="1135015"/>
          </a:xfrm>
          <a:prstGeom prst="rect">
            <a:avLst/>
          </a:prstGeom>
        </p:spPr>
      </p:pic>
    </p:spTree>
    <p:extLst>
      <p:ext uri="{BB962C8B-B14F-4D97-AF65-F5344CB8AC3E}">
        <p14:creationId xmlns:p14="http://schemas.microsoft.com/office/powerpoint/2010/main" val="33815428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Espaço Reservado para Data 4"/>
          <p:cNvSpPr>
            <a:spLocks noGrp="1"/>
          </p:cNvSpPr>
          <p:nvPr>
            <p:ph type="dt" sz="half" idx="10"/>
          </p:nvPr>
        </p:nvSpPr>
        <p:spPr/>
        <p:txBody>
          <a:bodyPr/>
          <a:lstStyle/>
          <a:p>
            <a:fld id="{68F7C14E-9AA3-40E0-BA2F-8ABEB8D63F17}" type="datetimeFigureOut">
              <a:rPr lang="pt-BR" smtClean="0"/>
              <a:t>02/03/2018</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AA8D7870-3E1E-46D6-B2B9-1C7C4867D3DC}" type="slidenum">
              <a:rPr lang="pt-BR" smtClean="0"/>
              <a:t>‹nº›</a:t>
            </a:fld>
            <a:endParaRPr lang="pt-BR"/>
          </a:p>
        </p:txBody>
      </p:sp>
      <p:sp>
        <p:nvSpPr>
          <p:cNvPr id="8" name="Retângulo 7"/>
          <p:cNvSpPr/>
          <p:nvPr userDrawn="1"/>
        </p:nvSpPr>
        <p:spPr>
          <a:xfrm>
            <a:off x="0" y="0"/>
            <a:ext cx="12192000" cy="1076446"/>
          </a:xfrm>
          <a:prstGeom prst="rect">
            <a:avLst/>
          </a:prstGeom>
          <a:solidFill>
            <a:srgbClr val="00254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9" name="Imagem 8"/>
          <p:cNvPicPr>
            <a:picLocks noChangeAspect="1"/>
          </p:cNvPicPr>
          <p:nvPr userDrawn="1"/>
        </p:nvPicPr>
        <p:blipFill rotWithShape="1">
          <a:blip r:embed="rId2">
            <a:extLst>
              <a:ext uri="{28A0092B-C50C-407E-A947-70E740481C1C}">
                <a14:useLocalDpi xmlns:a14="http://schemas.microsoft.com/office/drawing/2010/main" val="0"/>
              </a:ext>
            </a:extLst>
          </a:blip>
          <a:srcRect b="83451"/>
          <a:stretch/>
        </p:blipFill>
        <p:spPr>
          <a:xfrm>
            <a:off x="-1" y="-696"/>
            <a:ext cx="12197079" cy="1135015"/>
          </a:xfrm>
          <a:prstGeom prst="rect">
            <a:avLst/>
          </a:prstGeom>
        </p:spPr>
      </p:pic>
    </p:spTree>
    <p:extLst>
      <p:ext uri="{BB962C8B-B14F-4D97-AF65-F5344CB8AC3E}">
        <p14:creationId xmlns:p14="http://schemas.microsoft.com/office/powerpoint/2010/main" val="15542386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theme" Target="../theme/theme2.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F7C14E-9AA3-40E0-BA2F-8ABEB8D63F17}" type="datetimeFigureOut">
              <a:rPr lang="pt-BR" smtClean="0"/>
              <a:t>02/03/2018</a:t>
            </a:fld>
            <a:endParaRPr lang="pt-BR"/>
          </a:p>
        </p:txBody>
      </p:sp>
      <p:sp>
        <p:nvSpPr>
          <p:cNvPr id="5" name="Espaço Reservado para Rodapé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8D7870-3E1E-46D6-B2B9-1C7C4867D3DC}" type="slidenum">
              <a:rPr lang="pt-BR" smtClean="0"/>
              <a:t>‹nº›</a:t>
            </a:fld>
            <a:endParaRPr lang="pt-BR"/>
          </a:p>
        </p:txBody>
      </p:sp>
    </p:spTree>
    <p:extLst>
      <p:ext uri="{BB962C8B-B14F-4D97-AF65-F5344CB8AC3E}">
        <p14:creationId xmlns:p14="http://schemas.microsoft.com/office/powerpoint/2010/main" val="31497180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200334" y="767934"/>
            <a:ext cx="8428799" cy="847199"/>
          </a:xfrm>
          <a:prstGeom prst="rect">
            <a:avLst/>
          </a:prstGeom>
          <a:noFill/>
          <a:ln>
            <a:noFill/>
          </a:ln>
        </p:spPr>
        <p:txBody>
          <a:bodyPr lIns="91425" tIns="91425" rIns="91425" bIns="91425" anchor="t" anchorCtr="0"/>
          <a:lstStyle>
            <a:lvl1pPr lvl="0" rtl="0">
              <a:spcBef>
                <a:spcPts val="0"/>
              </a:spcBef>
              <a:buClr>
                <a:schemeClr val="dk2"/>
              </a:buClr>
              <a:buSzPct val="100000"/>
              <a:buFont typeface="Raleway"/>
              <a:buNone/>
              <a:defRPr sz="3000" b="1">
                <a:solidFill>
                  <a:schemeClr val="dk2"/>
                </a:solidFill>
                <a:latin typeface="Raleway"/>
                <a:ea typeface="Raleway"/>
                <a:cs typeface="Raleway"/>
                <a:sym typeface="Raleway"/>
              </a:defRPr>
            </a:lvl1pPr>
            <a:lvl2pPr lvl="1" rtl="0">
              <a:spcBef>
                <a:spcPts val="0"/>
              </a:spcBef>
              <a:buClr>
                <a:schemeClr val="dk2"/>
              </a:buClr>
              <a:buSzPct val="100000"/>
              <a:buFont typeface="Raleway"/>
              <a:buNone/>
              <a:defRPr sz="3000" b="1">
                <a:solidFill>
                  <a:schemeClr val="dk2"/>
                </a:solidFill>
                <a:latin typeface="Raleway"/>
                <a:ea typeface="Raleway"/>
                <a:cs typeface="Raleway"/>
                <a:sym typeface="Raleway"/>
              </a:defRPr>
            </a:lvl2pPr>
            <a:lvl3pPr lvl="2" rtl="0">
              <a:spcBef>
                <a:spcPts val="0"/>
              </a:spcBef>
              <a:buClr>
                <a:schemeClr val="dk2"/>
              </a:buClr>
              <a:buSzPct val="100000"/>
              <a:buFont typeface="Raleway"/>
              <a:buNone/>
              <a:defRPr sz="3000" b="1">
                <a:solidFill>
                  <a:schemeClr val="dk2"/>
                </a:solidFill>
                <a:latin typeface="Raleway"/>
                <a:ea typeface="Raleway"/>
                <a:cs typeface="Raleway"/>
                <a:sym typeface="Raleway"/>
              </a:defRPr>
            </a:lvl3pPr>
            <a:lvl4pPr lvl="3" rtl="0">
              <a:spcBef>
                <a:spcPts val="0"/>
              </a:spcBef>
              <a:buClr>
                <a:schemeClr val="dk2"/>
              </a:buClr>
              <a:buSzPct val="100000"/>
              <a:buFont typeface="Raleway"/>
              <a:buNone/>
              <a:defRPr sz="3000" b="1">
                <a:solidFill>
                  <a:schemeClr val="dk2"/>
                </a:solidFill>
                <a:latin typeface="Raleway"/>
                <a:ea typeface="Raleway"/>
                <a:cs typeface="Raleway"/>
                <a:sym typeface="Raleway"/>
              </a:defRPr>
            </a:lvl4pPr>
            <a:lvl5pPr lvl="4" rtl="0">
              <a:spcBef>
                <a:spcPts val="0"/>
              </a:spcBef>
              <a:buClr>
                <a:schemeClr val="dk2"/>
              </a:buClr>
              <a:buSzPct val="100000"/>
              <a:buFont typeface="Raleway"/>
              <a:buNone/>
              <a:defRPr sz="3000" b="1">
                <a:solidFill>
                  <a:schemeClr val="dk2"/>
                </a:solidFill>
                <a:latin typeface="Raleway"/>
                <a:ea typeface="Raleway"/>
                <a:cs typeface="Raleway"/>
                <a:sym typeface="Raleway"/>
              </a:defRPr>
            </a:lvl5pPr>
            <a:lvl6pPr lvl="5" rtl="0">
              <a:spcBef>
                <a:spcPts val="0"/>
              </a:spcBef>
              <a:buClr>
                <a:schemeClr val="dk2"/>
              </a:buClr>
              <a:buSzPct val="100000"/>
              <a:buFont typeface="Raleway"/>
              <a:buNone/>
              <a:defRPr sz="3000" b="1">
                <a:solidFill>
                  <a:schemeClr val="dk2"/>
                </a:solidFill>
                <a:latin typeface="Raleway"/>
                <a:ea typeface="Raleway"/>
                <a:cs typeface="Raleway"/>
                <a:sym typeface="Raleway"/>
              </a:defRPr>
            </a:lvl6pPr>
            <a:lvl7pPr lvl="6" rtl="0">
              <a:spcBef>
                <a:spcPts val="0"/>
              </a:spcBef>
              <a:buClr>
                <a:schemeClr val="dk2"/>
              </a:buClr>
              <a:buSzPct val="100000"/>
              <a:buFont typeface="Raleway"/>
              <a:buNone/>
              <a:defRPr sz="3000" b="1">
                <a:solidFill>
                  <a:schemeClr val="dk2"/>
                </a:solidFill>
                <a:latin typeface="Raleway"/>
                <a:ea typeface="Raleway"/>
                <a:cs typeface="Raleway"/>
                <a:sym typeface="Raleway"/>
              </a:defRPr>
            </a:lvl7pPr>
            <a:lvl8pPr lvl="7" rtl="0">
              <a:spcBef>
                <a:spcPts val="0"/>
              </a:spcBef>
              <a:buClr>
                <a:schemeClr val="dk2"/>
              </a:buClr>
              <a:buSzPct val="100000"/>
              <a:buFont typeface="Raleway"/>
              <a:buNone/>
              <a:defRPr sz="3000" b="1">
                <a:solidFill>
                  <a:schemeClr val="dk2"/>
                </a:solidFill>
                <a:latin typeface="Raleway"/>
                <a:ea typeface="Raleway"/>
                <a:cs typeface="Raleway"/>
                <a:sym typeface="Raleway"/>
              </a:defRPr>
            </a:lvl8pPr>
            <a:lvl9pPr lvl="8" rtl="0">
              <a:spcBef>
                <a:spcPts val="0"/>
              </a:spcBef>
              <a:buClr>
                <a:schemeClr val="dk2"/>
              </a:buClr>
              <a:buSzPct val="100000"/>
              <a:buFont typeface="Raleway"/>
              <a:buNone/>
              <a:defRPr sz="3000" b="1">
                <a:solidFill>
                  <a:schemeClr val="dk2"/>
                </a:solidFill>
                <a:latin typeface="Raleway"/>
                <a:ea typeface="Raleway"/>
                <a:cs typeface="Raleway"/>
                <a:sym typeface="Raleway"/>
              </a:defRPr>
            </a:lvl9pPr>
          </a:lstStyle>
          <a:p>
            <a:endParaRPr/>
          </a:p>
        </p:txBody>
      </p:sp>
      <p:sp>
        <p:nvSpPr>
          <p:cNvPr id="7" name="Shape 7"/>
          <p:cNvSpPr txBox="1">
            <a:spLocks noGrp="1"/>
          </p:cNvSpPr>
          <p:nvPr>
            <p:ph type="body" idx="1"/>
          </p:nvPr>
        </p:nvSpPr>
        <p:spPr>
          <a:xfrm>
            <a:off x="3213483" y="2127700"/>
            <a:ext cx="8428799" cy="4003200"/>
          </a:xfrm>
          <a:prstGeom prst="rect">
            <a:avLst/>
          </a:prstGeom>
          <a:noFill/>
          <a:ln>
            <a:noFill/>
          </a:ln>
        </p:spPr>
        <p:txBody>
          <a:bodyPr lIns="91425" tIns="91425" rIns="91425" bIns="91425" anchor="t" anchorCtr="0"/>
          <a:lstStyle>
            <a:lvl1pPr lvl="0" rtl="0">
              <a:lnSpc>
                <a:spcPct val="115000"/>
              </a:lnSpc>
              <a:spcBef>
                <a:spcPts val="0"/>
              </a:spcBef>
              <a:spcAft>
                <a:spcPts val="1600"/>
              </a:spcAft>
              <a:buClr>
                <a:schemeClr val="dk2"/>
              </a:buClr>
              <a:buSzPct val="100000"/>
              <a:buFont typeface="Lato"/>
              <a:buChar char="●"/>
              <a:defRPr sz="1800">
                <a:solidFill>
                  <a:schemeClr val="dk2"/>
                </a:solidFill>
                <a:latin typeface="Lato"/>
                <a:ea typeface="Lato"/>
                <a:cs typeface="Lato"/>
                <a:sym typeface="Lato"/>
              </a:defRPr>
            </a:lvl1pPr>
            <a:lvl2pPr lvl="1" rtl="0">
              <a:lnSpc>
                <a:spcPct val="115000"/>
              </a:lnSpc>
              <a:spcBef>
                <a:spcPts val="0"/>
              </a:spcBef>
              <a:spcAft>
                <a:spcPts val="1600"/>
              </a:spcAft>
              <a:buClr>
                <a:schemeClr val="dk2"/>
              </a:buClr>
              <a:buFont typeface="Lato"/>
              <a:buChar char="○"/>
              <a:defRPr>
                <a:solidFill>
                  <a:schemeClr val="dk2"/>
                </a:solidFill>
                <a:latin typeface="Lato"/>
                <a:ea typeface="Lato"/>
                <a:cs typeface="Lato"/>
                <a:sym typeface="Lato"/>
              </a:defRPr>
            </a:lvl2pPr>
            <a:lvl3pPr lvl="2" rtl="0">
              <a:lnSpc>
                <a:spcPct val="115000"/>
              </a:lnSpc>
              <a:spcBef>
                <a:spcPts val="0"/>
              </a:spcBef>
              <a:spcAft>
                <a:spcPts val="1600"/>
              </a:spcAft>
              <a:buClr>
                <a:schemeClr val="dk2"/>
              </a:buClr>
              <a:buFont typeface="Lato"/>
              <a:buChar char="■"/>
              <a:defRPr>
                <a:solidFill>
                  <a:schemeClr val="dk2"/>
                </a:solidFill>
                <a:latin typeface="Lato"/>
                <a:ea typeface="Lato"/>
                <a:cs typeface="Lato"/>
                <a:sym typeface="Lato"/>
              </a:defRPr>
            </a:lvl3pPr>
            <a:lvl4pPr lvl="3" rtl="0">
              <a:lnSpc>
                <a:spcPct val="115000"/>
              </a:lnSpc>
              <a:spcBef>
                <a:spcPts val="0"/>
              </a:spcBef>
              <a:spcAft>
                <a:spcPts val="1600"/>
              </a:spcAft>
              <a:buClr>
                <a:schemeClr val="dk2"/>
              </a:buClr>
              <a:buFont typeface="Lato"/>
              <a:buChar char="●"/>
              <a:defRPr>
                <a:solidFill>
                  <a:schemeClr val="dk2"/>
                </a:solidFill>
                <a:latin typeface="Lato"/>
                <a:ea typeface="Lato"/>
                <a:cs typeface="Lato"/>
                <a:sym typeface="Lato"/>
              </a:defRPr>
            </a:lvl4pPr>
            <a:lvl5pPr lvl="4" rtl="0">
              <a:lnSpc>
                <a:spcPct val="115000"/>
              </a:lnSpc>
              <a:spcBef>
                <a:spcPts val="0"/>
              </a:spcBef>
              <a:spcAft>
                <a:spcPts val="1600"/>
              </a:spcAft>
              <a:buClr>
                <a:schemeClr val="dk2"/>
              </a:buClr>
              <a:buFont typeface="Lato"/>
              <a:buChar char="○"/>
              <a:defRPr>
                <a:solidFill>
                  <a:schemeClr val="dk2"/>
                </a:solidFill>
                <a:latin typeface="Lato"/>
                <a:ea typeface="Lato"/>
                <a:cs typeface="Lato"/>
                <a:sym typeface="Lato"/>
              </a:defRPr>
            </a:lvl5pPr>
            <a:lvl6pPr lvl="5" rtl="0">
              <a:lnSpc>
                <a:spcPct val="115000"/>
              </a:lnSpc>
              <a:spcBef>
                <a:spcPts val="0"/>
              </a:spcBef>
              <a:spcAft>
                <a:spcPts val="1600"/>
              </a:spcAft>
              <a:buClr>
                <a:schemeClr val="dk2"/>
              </a:buClr>
              <a:buFont typeface="Lato"/>
              <a:buChar char="■"/>
              <a:defRPr>
                <a:solidFill>
                  <a:schemeClr val="dk2"/>
                </a:solidFill>
                <a:latin typeface="Lato"/>
                <a:ea typeface="Lato"/>
                <a:cs typeface="Lato"/>
                <a:sym typeface="Lato"/>
              </a:defRPr>
            </a:lvl6pPr>
            <a:lvl7pPr lvl="6" rtl="0">
              <a:lnSpc>
                <a:spcPct val="115000"/>
              </a:lnSpc>
              <a:spcBef>
                <a:spcPts val="0"/>
              </a:spcBef>
              <a:spcAft>
                <a:spcPts val="1600"/>
              </a:spcAft>
              <a:buClr>
                <a:schemeClr val="dk2"/>
              </a:buClr>
              <a:buFont typeface="Lato"/>
              <a:buChar char="●"/>
              <a:defRPr>
                <a:solidFill>
                  <a:schemeClr val="dk2"/>
                </a:solidFill>
                <a:latin typeface="Lato"/>
                <a:ea typeface="Lato"/>
                <a:cs typeface="Lato"/>
                <a:sym typeface="Lato"/>
              </a:defRPr>
            </a:lvl7pPr>
            <a:lvl8pPr lvl="7" rtl="0">
              <a:lnSpc>
                <a:spcPct val="115000"/>
              </a:lnSpc>
              <a:spcBef>
                <a:spcPts val="0"/>
              </a:spcBef>
              <a:spcAft>
                <a:spcPts val="1600"/>
              </a:spcAft>
              <a:buClr>
                <a:schemeClr val="dk2"/>
              </a:buClr>
              <a:buFont typeface="Lato"/>
              <a:buChar char="○"/>
              <a:defRPr>
                <a:solidFill>
                  <a:schemeClr val="dk2"/>
                </a:solidFill>
                <a:latin typeface="Lato"/>
                <a:ea typeface="Lato"/>
                <a:cs typeface="Lato"/>
                <a:sym typeface="Lato"/>
              </a:defRPr>
            </a:lvl8pPr>
            <a:lvl9pPr lvl="8" rtl="0">
              <a:lnSpc>
                <a:spcPct val="115000"/>
              </a:lnSpc>
              <a:spcBef>
                <a:spcPts val="0"/>
              </a:spcBef>
              <a:spcAft>
                <a:spcPts val="1600"/>
              </a:spcAft>
              <a:buClr>
                <a:schemeClr val="dk2"/>
              </a:buClr>
              <a:buFont typeface="Lato"/>
              <a:buChar char="■"/>
              <a:defRPr>
                <a:solidFill>
                  <a:schemeClr val="dk2"/>
                </a:solidFill>
                <a:latin typeface="Lato"/>
                <a:ea typeface="Lato"/>
                <a:cs typeface="Lato"/>
                <a:sym typeface="Lato"/>
              </a:defRPr>
            </a:lvl9pPr>
          </a:lstStyle>
          <a:p>
            <a:endParaRPr/>
          </a:p>
        </p:txBody>
      </p:sp>
      <p:sp>
        <p:nvSpPr>
          <p:cNvPr id="8" name="Shape 8"/>
          <p:cNvSpPr txBox="1">
            <a:spLocks noGrp="1"/>
          </p:cNvSpPr>
          <p:nvPr>
            <p:ph type="sldNum" idx="12"/>
          </p:nvPr>
        </p:nvSpPr>
        <p:spPr>
          <a:xfrm>
            <a:off x="11330666" y="6251677"/>
            <a:ext cx="731599" cy="524800"/>
          </a:xfrm>
          <a:prstGeom prst="rect">
            <a:avLst/>
          </a:prstGeom>
          <a:noFill/>
          <a:ln>
            <a:noFill/>
          </a:ln>
        </p:spPr>
        <p:txBody>
          <a:bodyPr lIns="91425" tIns="91425" rIns="91425" bIns="91425" anchor="ctr" anchorCtr="0">
            <a:noAutofit/>
          </a:bodyPr>
          <a:lstStyle/>
          <a:p>
            <a:pPr algn="r"/>
            <a:fld id="{00000000-1234-1234-1234-123412341234}" type="slidenum">
              <a:rPr lang="en" sz="1333" smtClean="0">
                <a:solidFill>
                  <a:schemeClr val="dk2"/>
                </a:solidFill>
                <a:latin typeface="Lato"/>
                <a:ea typeface="Lato"/>
                <a:cs typeface="Lato"/>
                <a:sym typeface="Lato"/>
              </a:rPr>
              <a:pPr algn="r"/>
              <a:t>‹nº›</a:t>
            </a:fld>
            <a:endParaRPr lang="en" sz="1333">
              <a:solidFill>
                <a:schemeClr val="dk2"/>
              </a:solidFill>
              <a:latin typeface="Lato"/>
              <a:ea typeface="Lato"/>
              <a:cs typeface="Lato"/>
              <a:sym typeface="Lato"/>
            </a:endParaRPr>
          </a:p>
        </p:txBody>
      </p:sp>
    </p:spTree>
    <p:extLst>
      <p:ext uri="{BB962C8B-B14F-4D97-AF65-F5344CB8AC3E}">
        <p14:creationId xmlns:p14="http://schemas.microsoft.com/office/powerpoint/2010/main" val="2871588300"/>
      </p:ext>
    </p:extLst>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xml"/><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xml"/><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3" Type="http://schemas.openxmlformats.org/officeDocument/2006/relationships/hyperlink" Target="mailto:gm.agenda@cgu.gov.br" TargetMode="External"/><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hyperlink" Target="https://www.youtube.com/watch?v=NmrMnRFxhpc" TargetMode="Externa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ítulo 2"/>
          <p:cNvSpPr txBox="1">
            <a:spLocks/>
          </p:cNvSpPr>
          <p:nvPr/>
        </p:nvSpPr>
        <p:spPr>
          <a:xfrm>
            <a:off x="432002" y="1254661"/>
            <a:ext cx="11132799" cy="1135211"/>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nSpc>
                <a:spcPct val="150000"/>
              </a:lnSpc>
            </a:pPr>
            <a:r>
              <a:rPr lang="pt-BR" sz="4000" b="1" dirty="0">
                <a:solidFill>
                  <a:schemeClr val="tx1">
                    <a:lumMod val="75000"/>
                    <a:lumOff val="25000"/>
                  </a:schemeClr>
                </a:solidFill>
              </a:rPr>
              <a:t>A educação para a cidadania e sua importância para a responsabilidade com o erário </a:t>
            </a:r>
          </a:p>
          <a:p>
            <a:pPr>
              <a:lnSpc>
                <a:spcPct val="150000"/>
              </a:lnSpc>
            </a:pPr>
            <a:endParaRPr lang="pt-BR" sz="2800" b="1" dirty="0">
              <a:solidFill>
                <a:schemeClr val="tx1">
                  <a:lumMod val="75000"/>
                  <a:lumOff val="25000"/>
                </a:schemeClr>
              </a:solidFill>
            </a:endParaRPr>
          </a:p>
          <a:p>
            <a:pPr>
              <a:lnSpc>
                <a:spcPct val="150000"/>
              </a:lnSpc>
            </a:pPr>
            <a:r>
              <a:rPr lang="pt-BR" b="1" dirty="0">
                <a:solidFill>
                  <a:schemeClr val="accent5">
                    <a:lumMod val="75000"/>
                  </a:schemeClr>
                </a:solidFill>
              </a:rPr>
              <a:t>“10ª SEMANA DA JUSTIÇA PELA PAZ EM CASA”</a:t>
            </a:r>
          </a:p>
          <a:p>
            <a:pPr>
              <a:spcBef>
                <a:spcPts val="0"/>
              </a:spcBef>
            </a:pPr>
            <a:endParaRPr lang="pt-BR" sz="2800" b="1" dirty="0">
              <a:solidFill>
                <a:schemeClr val="tx1">
                  <a:lumMod val="75000"/>
                  <a:lumOff val="25000"/>
                </a:schemeClr>
              </a:solidFill>
            </a:endParaRPr>
          </a:p>
          <a:p>
            <a:endParaRPr lang="pt-BR" sz="2800" b="1" dirty="0">
              <a:solidFill>
                <a:srgbClr val="002543"/>
              </a:solidFill>
            </a:endParaRPr>
          </a:p>
          <a:p>
            <a:pPr>
              <a:lnSpc>
                <a:spcPct val="150000"/>
              </a:lnSpc>
            </a:pPr>
            <a:r>
              <a:rPr lang="pt-BR" sz="2800" b="1" dirty="0">
                <a:solidFill>
                  <a:schemeClr val="tx1">
                    <a:lumMod val="75000"/>
                    <a:lumOff val="25000"/>
                  </a:schemeClr>
                </a:solidFill>
              </a:rPr>
              <a:t>05 de março, Vitória/ES</a:t>
            </a:r>
          </a:p>
        </p:txBody>
      </p:sp>
    </p:spTree>
    <p:extLst>
      <p:ext uri="{BB962C8B-B14F-4D97-AF65-F5344CB8AC3E}">
        <p14:creationId xmlns:p14="http://schemas.microsoft.com/office/powerpoint/2010/main" val="946724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ítulo 2"/>
          <p:cNvSpPr txBox="1">
            <a:spLocks/>
          </p:cNvSpPr>
          <p:nvPr/>
        </p:nvSpPr>
        <p:spPr>
          <a:xfrm>
            <a:off x="487240" y="1069218"/>
            <a:ext cx="11368063" cy="695372"/>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lnSpc>
                <a:spcPct val="150000"/>
              </a:lnSpc>
            </a:pPr>
            <a:r>
              <a:rPr lang="pt-BR" sz="3000" b="1" dirty="0">
                <a:solidFill>
                  <a:schemeClr val="tx1">
                    <a:lumMod val="75000"/>
                    <a:lumOff val="25000"/>
                  </a:schemeClr>
                </a:solidFill>
              </a:rPr>
              <a:t>UM POR TODOS E TODOS POR UM</a:t>
            </a:r>
          </a:p>
        </p:txBody>
      </p:sp>
      <p:sp>
        <p:nvSpPr>
          <p:cNvPr id="8" name="CaixaDeTexto 7">
            <a:extLst>
              <a:ext uri="{FF2B5EF4-FFF2-40B4-BE49-F238E27FC236}">
                <a16:creationId xmlns:a16="http://schemas.microsoft.com/office/drawing/2014/main" id="{69A30032-47F7-46C9-8771-8670EAB18F18}"/>
              </a:ext>
            </a:extLst>
          </p:cNvPr>
          <p:cNvSpPr txBox="1"/>
          <p:nvPr/>
        </p:nvSpPr>
        <p:spPr>
          <a:xfrm>
            <a:off x="487240" y="1764590"/>
            <a:ext cx="8000075" cy="400110"/>
          </a:xfrm>
          <a:prstGeom prst="rect">
            <a:avLst/>
          </a:prstGeom>
          <a:noFill/>
        </p:spPr>
        <p:txBody>
          <a:bodyPr wrap="none" rtlCol="0">
            <a:spAutoFit/>
          </a:bodyPr>
          <a:lstStyle/>
          <a:p>
            <a:r>
              <a:rPr lang="pt-BR" sz="2000" i="1" dirty="0">
                <a:solidFill>
                  <a:schemeClr val="tx1">
                    <a:lumMod val="75000"/>
                    <a:lumOff val="25000"/>
                  </a:schemeClr>
                </a:solidFill>
              </a:rPr>
              <a:t>Turma da Mônica leva Ética e Cidadania para alunos do ensino fundamental</a:t>
            </a:r>
          </a:p>
        </p:txBody>
      </p:sp>
      <p:sp>
        <p:nvSpPr>
          <p:cNvPr id="12" name="CaixaDeTexto 11">
            <a:extLst>
              <a:ext uri="{FF2B5EF4-FFF2-40B4-BE49-F238E27FC236}">
                <a16:creationId xmlns:a16="http://schemas.microsoft.com/office/drawing/2014/main" id="{92BCD488-D225-4FA9-8209-6D9954709BD9}"/>
              </a:ext>
            </a:extLst>
          </p:cNvPr>
          <p:cNvSpPr txBox="1"/>
          <p:nvPr/>
        </p:nvSpPr>
        <p:spPr>
          <a:xfrm>
            <a:off x="1108247" y="2376760"/>
            <a:ext cx="5366981" cy="461665"/>
          </a:xfrm>
          <a:prstGeom prst="rect">
            <a:avLst/>
          </a:prstGeom>
          <a:noFill/>
        </p:spPr>
        <p:txBody>
          <a:bodyPr wrap="square" rtlCol="0">
            <a:spAutoFit/>
          </a:bodyPr>
          <a:lstStyle/>
          <a:p>
            <a:r>
              <a:rPr lang="pt-BR" sz="2400" dirty="0">
                <a:solidFill>
                  <a:schemeClr val="tx1">
                    <a:lumMod val="75000"/>
                    <a:lumOff val="25000"/>
                  </a:schemeClr>
                </a:solidFill>
              </a:rPr>
              <a:t>O material é composto por três módulos:</a:t>
            </a:r>
          </a:p>
        </p:txBody>
      </p:sp>
      <p:sp>
        <p:nvSpPr>
          <p:cNvPr id="13" name="CaixaDeTexto 12">
            <a:extLst>
              <a:ext uri="{FF2B5EF4-FFF2-40B4-BE49-F238E27FC236}">
                <a16:creationId xmlns:a16="http://schemas.microsoft.com/office/drawing/2014/main" id="{B06FEC6B-56CA-46E9-80DC-1ACFA196393F}"/>
              </a:ext>
            </a:extLst>
          </p:cNvPr>
          <p:cNvSpPr txBox="1"/>
          <p:nvPr/>
        </p:nvSpPr>
        <p:spPr>
          <a:xfrm>
            <a:off x="1861699" y="3180814"/>
            <a:ext cx="4761571" cy="523220"/>
          </a:xfrm>
          <a:prstGeom prst="rect">
            <a:avLst/>
          </a:prstGeom>
          <a:noFill/>
        </p:spPr>
        <p:txBody>
          <a:bodyPr wrap="square" rtlCol="0">
            <a:spAutoFit/>
          </a:bodyPr>
          <a:lstStyle/>
          <a:p>
            <a:r>
              <a:rPr lang="pt-BR" sz="2800" b="1" dirty="0">
                <a:solidFill>
                  <a:srgbClr val="0070C0"/>
                </a:solidFill>
              </a:rPr>
              <a:t>Módulo I - Autoestima</a:t>
            </a:r>
          </a:p>
        </p:txBody>
      </p:sp>
      <p:sp>
        <p:nvSpPr>
          <p:cNvPr id="14" name="CaixaDeTexto 13">
            <a:extLst>
              <a:ext uri="{FF2B5EF4-FFF2-40B4-BE49-F238E27FC236}">
                <a16:creationId xmlns:a16="http://schemas.microsoft.com/office/drawing/2014/main" id="{F8ED8B87-0459-499B-A9D7-E529EB3034D8}"/>
              </a:ext>
            </a:extLst>
          </p:cNvPr>
          <p:cNvSpPr txBox="1"/>
          <p:nvPr/>
        </p:nvSpPr>
        <p:spPr>
          <a:xfrm>
            <a:off x="1861699" y="3854539"/>
            <a:ext cx="5138904" cy="523220"/>
          </a:xfrm>
          <a:prstGeom prst="rect">
            <a:avLst/>
          </a:prstGeom>
          <a:noFill/>
        </p:spPr>
        <p:txBody>
          <a:bodyPr wrap="square" rtlCol="0">
            <a:spAutoFit/>
          </a:bodyPr>
          <a:lstStyle/>
          <a:p>
            <a:r>
              <a:rPr lang="pt-BR" sz="2800" b="1" dirty="0">
                <a:solidFill>
                  <a:srgbClr val="0070C0"/>
                </a:solidFill>
              </a:rPr>
              <a:t>Módulo II – Ser diferente é legal</a:t>
            </a:r>
          </a:p>
        </p:txBody>
      </p:sp>
      <p:sp>
        <p:nvSpPr>
          <p:cNvPr id="9" name="CaixaDeTexto 8">
            <a:extLst>
              <a:ext uri="{FF2B5EF4-FFF2-40B4-BE49-F238E27FC236}">
                <a16:creationId xmlns:a16="http://schemas.microsoft.com/office/drawing/2014/main" id="{1BD6A278-DDD4-42E1-A399-864E8A60CA57}"/>
              </a:ext>
            </a:extLst>
          </p:cNvPr>
          <p:cNvSpPr txBox="1"/>
          <p:nvPr/>
        </p:nvSpPr>
        <p:spPr>
          <a:xfrm>
            <a:off x="1861699" y="4528264"/>
            <a:ext cx="6840822" cy="523220"/>
          </a:xfrm>
          <a:prstGeom prst="rect">
            <a:avLst/>
          </a:prstGeom>
          <a:noFill/>
        </p:spPr>
        <p:txBody>
          <a:bodyPr wrap="square" rtlCol="0">
            <a:spAutoFit/>
          </a:bodyPr>
          <a:lstStyle/>
          <a:p>
            <a:r>
              <a:rPr lang="pt-BR" sz="2800" b="1" dirty="0">
                <a:solidFill>
                  <a:srgbClr val="0070C0"/>
                </a:solidFill>
              </a:rPr>
              <a:t>Módulo III – Brasil, meu Brasil Brasileiro</a:t>
            </a:r>
          </a:p>
        </p:txBody>
      </p:sp>
      <p:pic>
        <p:nvPicPr>
          <p:cNvPr id="10" name="Imagem 9">
            <a:extLst>
              <a:ext uri="{FF2B5EF4-FFF2-40B4-BE49-F238E27FC236}">
                <a16:creationId xmlns:a16="http://schemas.microsoft.com/office/drawing/2014/main" id="{FC4845E1-ED6D-418C-B7D5-95BF9CB71E7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30548" y="1478367"/>
            <a:ext cx="1644689" cy="2258450"/>
          </a:xfrm>
          <a:prstGeom prst="rect">
            <a:avLst/>
          </a:prstGeom>
        </p:spPr>
      </p:pic>
      <p:pic>
        <p:nvPicPr>
          <p:cNvPr id="11" name="Imagem 10">
            <a:extLst>
              <a:ext uri="{FF2B5EF4-FFF2-40B4-BE49-F238E27FC236}">
                <a16:creationId xmlns:a16="http://schemas.microsoft.com/office/drawing/2014/main" id="{91CE0144-50BC-4A7F-AB84-8DB077E4621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73444" y="4087838"/>
            <a:ext cx="1679449" cy="2328181"/>
          </a:xfrm>
          <a:prstGeom prst="rect">
            <a:avLst/>
          </a:prstGeom>
        </p:spPr>
      </p:pic>
      <p:pic>
        <p:nvPicPr>
          <p:cNvPr id="16" name="Imagem 15">
            <a:extLst>
              <a:ext uri="{FF2B5EF4-FFF2-40B4-BE49-F238E27FC236}">
                <a16:creationId xmlns:a16="http://schemas.microsoft.com/office/drawing/2014/main" id="{A632EB5B-D602-4530-B0C4-6E7AD71CA2F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10820" y="4087838"/>
            <a:ext cx="1644483" cy="2300875"/>
          </a:xfrm>
          <a:prstGeom prst="rect">
            <a:avLst/>
          </a:prstGeom>
        </p:spPr>
      </p:pic>
    </p:spTree>
    <p:extLst>
      <p:ext uri="{BB962C8B-B14F-4D97-AF65-F5344CB8AC3E}">
        <p14:creationId xmlns:p14="http://schemas.microsoft.com/office/powerpoint/2010/main" val="35125513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ítulo 2"/>
          <p:cNvSpPr txBox="1">
            <a:spLocks/>
          </p:cNvSpPr>
          <p:nvPr/>
        </p:nvSpPr>
        <p:spPr>
          <a:xfrm>
            <a:off x="487240" y="1069218"/>
            <a:ext cx="11368063" cy="695372"/>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lnSpc>
                <a:spcPct val="150000"/>
              </a:lnSpc>
            </a:pPr>
            <a:r>
              <a:rPr lang="pt-BR" sz="3000" b="1" dirty="0">
                <a:solidFill>
                  <a:schemeClr val="tx1">
                    <a:lumMod val="75000"/>
                    <a:lumOff val="25000"/>
                  </a:schemeClr>
                </a:solidFill>
              </a:rPr>
              <a:t>UM POR TODOS E TODOS POR UM</a:t>
            </a:r>
          </a:p>
        </p:txBody>
      </p:sp>
      <p:sp>
        <p:nvSpPr>
          <p:cNvPr id="8" name="CaixaDeTexto 7">
            <a:extLst>
              <a:ext uri="{FF2B5EF4-FFF2-40B4-BE49-F238E27FC236}">
                <a16:creationId xmlns:a16="http://schemas.microsoft.com/office/drawing/2014/main" id="{69A30032-47F7-46C9-8771-8670EAB18F18}"/>
              </a:ext>
            </a:extLst>
          </p:cNvPr>
          <p:cNvSpPr txBox="1"/>
          <p:nvPr/>
        </p:nvSpPr>
        <p:spPr>
          <a:xfrm>
            <a:off x="487240" y="1764590"/>
            <a:ext cx="8000075" cy="400110"/>
          </a:xfrm>
          <a:prstGeom prst="rect">
            <a:avLst/>
          </a:prstGeom>
          <a:noFill/>
        </p:spPr>
        <p:txBody>
          <a:bodyPr wrap="none" rtlCol="0">
            <a:spAutoFit/>
          </a:bodyPr>
          <a:lstStyle/>
          <a:p>
            <a:r>
              <a:rPr lang="pt-BR" sz="2000" i="1" dirty="0">
                <a:solidFill>
                  <a:schemeClr val="tx1">
                    <a:lumMod val="75000"/>
                    <a:lumOff val="25000"/>
                  </a:schemeClr>
                </a:solidFill>
              </a:rPr>
              <a:t>Turma da Mônica leva Ética e Cidadania para alunos do ensino fundamental</a:t>
            </a:r>
          </a:p>
        </p:txBody>
      </p:sp>
      <p:sp>
        <p:nvSpPr>
          <p:cNvPr id="10" name="Retângulo 9">
            <a:extLst>
              <a:ext uri="{FF2B5EF4-FFF2-40B4-BE49-F238E27FC236}">
                <a16:creationId xmlns:a16="http://schemas.microsoft.com/office/drawing/2014/main" id="{64563CC7-7342-4330-BD9E-5B6CE9D64291}"/>
              </a:ext>
            </a:extLst>
          </p:cNvPr>
          <p:cNvSpPr/>
          <p:nvPr/>
        </p:nvSpPr>
        <p:spPr>
          <a:xfrm>
            <a:off x="487240" y="2826127"/>
            <a:ext cx="5936395" cy="3662541"/>
          </a:xfrm>
          <a:prstGeom prst="rect">
            <a:avLst/>
          </a:prstGeom>
          <a:effectLst/>
        </p:spPr>
        <p:txBody>
          <a:bodyPr wrap="square">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lang="pt-BR" sz="2400" dirty="0">
                <a:solidFill>
                  <a:schemeClr val="tx1">
                    <a:lumMod val="75000"/>
                    <a:lumOff val="25000"/>
                  </a:schemeClr>
                </a:solidFill>
              </a:rPr>
              <a:t>Desde sua primeira execução em 2009, o programa já envolveu:</a:t>
            </a:r>
          </a:p>
          <a:p>
            <a:pPr marL="0" marR="0" lvl="0" indent="0" defTabSz="457200" eaLnBrk="1" fontAlgn="auto" latinLnBrk="0" hangingPunct="1">
              <a:lnSpc>
                <a:spcPct val="100000"/>
              </a:lnSpc>
              <a:spcBef>
                <a:spcPts val="0"/>
              </a:spcBef>
              <a:spcAft>
                <a:spcPts val="0"/>
              </a:spcAft>
              <a:buClrTx/>
              <a:buSzTx/>
              <a:buFontTx/>
              <a:buNone/>
              <a:tabLst/>
              <a:defRPr/>
            </a:pPr>
            <a:endParaRPr lang="pt-BR" sz="2400" i="1" dirty="0">
              <a:solidFill>
                <a:schemeClr val="tx1">
                  <a:lumMod val="75000"/>
                  <a:lumOff val="25000"/>
                </a:schemeClr>
              </a:solidFill>
            </a:endParaRPr>
          </a:p>
          <a:p>
            <a:pPr marL="457200" marR="0" lvl="0" indent="-457200" defTabSz="457200" eaLnBrk="1" fontAlgn="auto" latinLnBrk="0" hangingPunct="1">
              <a:lnSpc>
                <a:spcPct val="100000"/>
              </a:lnSpc>
              <a:spcBef>
                <a:spcPts val="0"/>
              </a:spcBef>
              <a:spcAft>
                <a:spcPts val="0"/>
              </a:spcAft>
              <a:buClrTx/>
              <a:buSzTx/>
              <a:buFont typeface="Arial" panose="020B0604020202020204" pitchFamily="34" charset="0"/>
              <a:buChar char="•"/>
              <a:tabLst/>
              <a:defRPr/>
            </a:pPr>
            <a:r>
              <a:rPr lang="pt-BR" sz="2300" b="1" i="1" dirty="0">
                <a:solidFill>
                  <a:schemeClr val="tx1">
                    <a:lumMod val="75000"/>
                    <a:lumOff val="25000"/>
                  </a:schemeClr>
                </a:solidFill>
              </a:rPr>
              <a:t>750 mil </a:t>
            </a:r>
            <a:r>
              <a:rPr lang="pt-BR" sz="2300" i="1" dirty="0">
                <a:solidFill>
                  <a:schemeClr val="tx1">
                    <a:lumMod val="75000"/>
                    <a:lumOff val="25000"/>
                  </a:schemeClr>
                </a:solidFill>
              </a:rPr>
              <a:t>estudantes</a:t>
            </a:r>
          </a:p>
          <a:p>
            <a:pPr marL="457200" marR="0" lvl="0" indent="-457200" defTabSz="457200" eaLnBrk="1" fontAlgn="auto" latinLnBrk="0" hangingPunct="1">
              <a:lnSpc>
                <a:spcPct val="100000"/>
              </a:lnSpc>
              <a:spcBef>
                <a:spcPts val="0"/>
              </a:spcBef>
              <a:spcAft>
                <a:spcPts val="0"/>
              </a:spcAft>
              <a:buClrTx/>
              <a:buSzTx/>
              <a:buFont typeface="Arial" panose="020B0604020202020204" pitchFamily="34" charset="0"/>
              <a:buChar char="•"/>
              <a:tabLst/>
              <a:defRPr/>
            </a:pPr>
            <a:r>
              <a:rPr lang="pt-BR" sz="2300" b="1" i="1" dirty="0">
                <a:solidFill>
                  <a:schemeClr val="tx1">
                    <a:lumMod val="75000"/>
                    <a:lumOff val="25000"/>
                  </a:schemeClr>
                </a:solidFill>
              </a:rPr>
              <a:t>28 mil </a:t>
            </a:r>
            <a:r>
              <a:rPr lang="pt-BR" sz="2300" i="1" dirty="0">
                <a:solidFill>
                  <a:schemeClr val="tx1">
                    <a:lumMod val="75000"/>
                    <a:lumOff val="25000"/>
                  </a:schemeClr>
                </a:solidFill>
              </a:rPr>
              <a:t>professores</a:t>
            </a:r>
          </a:p>
          <a:p>
            <a:pPr marL="457200" marR="0" lvl="0" indent="-457200" defTabSz="457200" eaLnBrk="1" fontAlgn="auto" latinLnBrk="0" hangingPunct="1">
              <a:lnSpc>
                <a:spcPct val="100000"/>
              </a:lnSpc>
              <a:spcBef>
                <a:spcPts val="0"/>
              </a:spcBef>
              <a:spcAft>
                <a:spcPts val="0"/>
              </a:spcAft>
              <a:buClrTx/>
              <a:buSzTx/>
              <a:buFont typeface="Arial" panose="020B0604020202020204" pitchFamily="34" charset="0"/>
              <a:buChar char="•"/>
              <a:tabLst/>
              <a:defRPr/>
            </a:pPr>
            <a:r>
              <a:rPr lang="pt-BR" sz="2300" b="1" i="1" dirty="0">
                <a:solidFill>
                  <a:schemeClr val="tx1">
                    <a:lumMod val="75000"/>
                    <a:lumOff val="25000"/>
                  </a:schemeClr>
                </a:solidFill>
              </a:rPr>
              <a:t>4.500</a:t>
            </a:r>
            <a:r>
              <a:rPr lang="pt-BR" sz="2300" i="1" dirty="0">
                <a:solidFill>
                  <a:schemeClr val="tx1">
                    <a:lumMod val="75000"/>
                    <a:lumOff val="25000"/>
                  </a:schemeClr>
                </a:solidFill>
              </a:rPr>
              <a:t> escolas</a:t>
            </a:r>
            <a:r>
              <a:rPr kumimoji="0" lang="pt-BR" sz="2300" b="0" i="0" u="none" strike="noStrike" kern="0" cap="none" spc="0" normalizeH="0" baseline="0" noProof="0" dirty="0">
                <a:ln w="0"/>
                <a:solidFill>
                  <a:prstClr val="white"/>
                </a:solidFill>
                <a:effectLst/>
                <a:uLnTx/>
                <a:uFillTx/>
              </a:rPr>
              <a:t>.</a:t>
            </a:r>
          </a:p>
          <a:p>
            <a:pPr marL="457200" marR="0" lvl="0" indent="-457200" defTabSz="4572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pt-BR" sz="2800" b="0" i="0" u="none" strike="noStrike" kern="0" cap="none" spc="0" normalizeH="0" baseline="0" noProof="0" dirty="0">
              <a:ln w="0"/>
              <a:solidFill>
                <a:prstClr val="white"/>
              </a:solidFill>
              <a:effectLst/>
              <a:uLnTx/>
              <a:uFillTx/>
            </a:endParaRPr>
          </a:p>
          <a:p>
            <a:pPr marL="457200" marR="0" lvl="0" indent="-457200" defTabSz="4572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pt-BR" sz="2800" b="0" i="0" u="none" strike="noStrike" kern="0" cap="none" spc="0" normalizeH="0" baseline="0" noProof="0" dirty="0">
              <a:ln w="0"/>
              <a:solidFill>
                <a:prstClr val="white"/>
              </a:solidFill>
              <a:effectLst/>
              <a:uLnTx/>
              <a:uFillTx/>
            </a:endParaRPr>
          </a:p>
          <a:p>
            <a:pPr marL="457200" marR="0" lvl="0" indent="-457200" defTabSz="4572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pt-BR" sz="2800" b="0" i="0" u="none" strike="noStrike" kern="0" cap="none" spc="0" normalizeH="0" baseline="0" noProof="0" dirty="0">
              <a:ln w="0"/>
              <a:solidFill>
                <a:srgbClr val="FF0000"/>
              </a:solidFill>
              <a:effectLst/>
              <a:uLnTx/>
              <a:uFillTx/>
            </a:endParaRPr>
          </a:p>
        </p:txBody>
      </p:sp>
      <p:pic>
        <p:nvPicPr>
          <p:cNvPr id="11" name="Imagem 10">
            <a:extLst>
              <a:ext uri="{FF2B5EF4-FFF2-40B4-BE49-F238E27FC236}">
                <a16:creationId xmlns:a16="http://schemas.microsoft.com/office/drawing/2014/main" id="{FE00F94E-EB23-416E-B401-2A65B5F1CD5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73285">
            <a:off x="6265875" y="2868983"/>
            <a:ext cx="5169426" cy="290780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2715757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ítulo 2"/>
          <p:cNvSpPr txBox="1">
            <a:spLocks/>
          </p:cNvSpPr>
          <p:nvPr/>
        </p:nvSpPr>
        <p:spPr>
          <a:xfrm>
            <a:off x="487240" y="1069218"/>
            <a:ext cx="11368063" cy="695372"/>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lnSpc>
                <a:spcPct val="150000"/>
              </a:lnSpc>
            </a:pPr>
            <a:r>
              <a:rPr lang="pt-BR" sz="3000" b="1" dirty="0">
                <a:solidFill>
                  <a:schemeClr val="tx1">
                    <a:lumMod val="75000"/>
                    <a:lumOff val="25000"/>
                  </a:schemeClr>
                </a:solidFill>
              </a:rPr>
              <a:t>UM POR TODOS E TODOS POR UM – avaliações professores(as)</a:t>
            </a:r>
          </a:p>
        </p:txBody>
      </p:sp>
      <p:sp>
        <p:nvSpPr>
          <p:cNvPr id="12" name="CaixaDeTexto 11">
            <a:extLst>
              <a:ext uri="{FF2B5EF4-FFF2-40B4-BE49-F238E27FC236}">
                <a16:creationId xmlns:a16="http://schemas.microsoft.com/office/drawing/2014/main" id="{116D7867-7AA3-4407-9AE7-4C9E59D6AED7}"/>
              </a:ext>
            </a:extLst>
          </p:cNvPr>
          <p:cNvSpPr txBox="1"/>
          <p:nvPr/>
        </p:nvSpPr>
        <p:spPr>
          <a:xfrm>
            <a:off x="2055629" y="2013623"/>
            <a:ext cx="7991049" cy="1107996"/>
          </a:xfrm>
          <a:prstGeom prst="rect">
            <a:avLst/>
          </a:prstGeom>
          <a:noFill/>
        </p:spPr>
        <p:txBody>
          <a:bodyPr wrap="square" rtlCol="0">
            <a:spAutoFit/>
          </a:bodyPr>
          <a:lstStyle/>
          <a:p>
            <a:pPr algn="just"/>
            <a:r>
              <a:rPr lang="pt-BR" sz="1600" i="1" dirty="0"/>
              <a:t>“Gostaria de parabenizá-los pela iniciativa e cuidado com a elaboração do programa e com o material do kit. Nós o consideramos muito atraente e motivador para as crianças. Façamos votos que o Programa UPT se torne uma ação permanente e que se desdobre para os outros anos do Ensino Fundamental. “               </a:t>
            </a:r>
            <a:r>
              <a:rPr lang="pt-BR" dirty="0"/>
              <a:t>			</a:t>
            </a:r>
            <a:r>
              <a:rPr lang="pt-BR" sz="1600" b="1" dirty="0"/>
              <a:t>Eldes </a:t>
            </a:r>
            <a:r>
              <a:rPr lang="pt-BR" sz="1600" b="1" dirty="0" err="1"/>
              <a:t>Ferrreira</a:t>
            </a:r>
            <a:r>
              <a:rPr lang="pt-BR" sz="1600" b="1" dirty="0"/>
              <a:t> de Lima/MS</a:t>
            </a:r>
            <a:endParaRPr lang="pt-BR" sz="1600" b="1" i="1" dirty="0"/>
          </a:p>
        </p:txBody>
      </p:sp>
      <p:sp>
        <p:nvSpPr>
          <p:cNvPr id="13" name="CaixaDeTexto 12">
            <a:extLst>
              <a:ext uri="{FF2B5EF4-FFF2-40B4-BE49-F238E27FC236}">
                <a16:creationId xmlns:a16="http://schemas.microsoft.com/office/drawing/2014/main" id="{47A646ED-8EF4-4E0B-BE96-57444CC66A6C}"/>
              </a:ext>
            </a:extLst>
          </p:cNvPr>
          <p:cNvSpPr txBox="1"/>
          <p:nvPr/>
        </p:nvSpPr>
        <p:spPr>
          <a:xfrm>
            <a:off x="2002465" y="3448290"/>
            <a:ext cx="8044212" cy="1107996"/>
          </a:xfrm>
          <a:prstGeom prst="rect">
            <a:avLst/>
          </a:prstGeom>
          <a:noFill/>
        </p:spPr>
        <p:txBody>
          <a:bodyPr wrap="square" rtlCol="0">
            <a:spAutoFit/>
          </a:bodyPr>
          <a:lstStyle/>
          <a:p>
            <a:pPr algn="just"/>
            <a:r>
              <a:rPr lang="pt-BR" sz="1600" i="1" dirty="0"/>
              <a:t>“Precisamos dar continuidade em programas como este, pois enriquece nosso trabalho e visa garantir que nossos educandos recebam noções de Ética e Cidadania para a vida, com um material riquíssimo.”                                                                        </a:t>
            </a:r>
            <a:r>
              <a:rPr lang="pt-BR" sz="1600" b="1" i="1" dirty="0" err="1"/>
              <a:t>Lucinei</a:t>
            </a:r>
            <a:r>
              <a:rPr lang="pt-BR" sz="1600" b="1" i="1" dirty="0"/>
              <a:t> de Souza </a:t>
            </a:r>
            <a:r>
              <a:rPr lang="pt-BR" sz="1600" b="1" i="1" dirty="0" err="1"/>
              <a:t>Tosatti</a:t>
            </a:r>
            <a:r>
              <a:rPr lang="pt-BR" sz="1600" b="1" i="1" dirty="0"/>
              <a:t> Leite/MT</a:t>
            </a:r>
            <a:r>
              <a:rPr lang="pt-BR" i="1" dirty="0"/>
              <a:t>						</a:t>
            </a:r>
          </a:p>
        </p:txBody>
      </p:sp>
      <p:sp>
        <p:nvSpPr>
          <p:cNvPr id="14" name="CaixaDeTexto 13">
            <a:extLst>
              <a:ext uri="{FF2B5EF4-FFF2-40B4-BE49-F238E27FC236}">
                <a16:creationId xmlns:a16="http://schemas.microsoft.com/office/drawing/2014/main" id="{29A40353-AB48-48EE-8F14-C0854C342868}"/>
              </a:ext>
            </a:extLst>
          </p:cNvPr>
          <p:cNvSpPr txBox="1"/>
          <p:nvPr/>
        </p:nvSpPr>
        <p:spPr>
          <a:xfrm>
            <a:off x="2055629" y="4556286"/>
            <a:ext cx="7991049" cy="1323439"/>
          </a:xfrm>
          <a:prstGeom prst="rect">
            <a:avLst/>
          </a:prstGeom>
          <a:noFill/>
        </p:spPr>
        <p:txBody>
          <a:bodyPr wrap="square" rtlCol="0">
            <a:spAutoFit/>
          </a:bodyPr>
          <a:lstStyle/>
          <a:p>
            <a:pPr algn="just"/>
            <a:r>
              <a:rPr lang="pt-BR" sz="1600" i="1" dirty="0"/>
              <a:t>“A experiência foi ótima! Todos os alunos se envolveram no projeto que foi um sucesso. Deveria se tornar obrigatório na rede pública de ensino, pois fazem as crianças pensarem num país melhor. 				                                          </a:t>
            </a:r>
            <a:r>
              <a:rPr lang="pt-BR" sz="1600" b="1" i="1" dirty="0" err="1"/>
              <a:t>Briane</a:t>
            </a:r>
            <a:r>
              <a:rPr lang="pt-BR" sz="1600" b="1" i="1" dirty="0"/>
              <a:t> Regina da Silva/PR </a:t>
            </a:r>
            <a:r>
              <a:rPr lang="pt-BR" sz="1600" i="1" dirty="0"/>
              <a:t>									</a:t>
            </a:r>
          </a:p>
        </p:txBody>
      </p:sp>
      <p:sp>
        <p:nvSpPr>
          <p:cNvPr id="15" name="CaixaDeTexto 14">
            <a:extLst>
              <a:ext uri="{FF2B5EF4-FFF2-40B4-BE49-F238E27FC236}">
                <a16:creationId xmlns:a16="http://schemas.microsoft.com/office/drawing/2014/main" id="{7C0E7694-7099-419D-96DC-E8E7D4DC7978}"/>
              </a:ext>
            </a:extLst>
          </p:cNvPr>
          <p:cNvSpPr txBox="1"/>
          <p:nvPr/>
        </p:nvSpPr>
        <p:spPr>
          <a:xfrm>
            <a:off x="2055629" y="5602726"/>
            <a:ext cx="7991049" cy="1384995"/>
          </a:xfrm>
          <a:prstGeom prst="rect">
            <a:avLst/>
          </a:prstGeom>
          <a:noFill/>
        </p:spPr>
        <p:txBody>
          <a:bodyPr wrap="square" rtlCol="0">
            <a:spAutoFit/>
          </a:bodyPr>
          <a:lstStyle/>
          <a:p>
            <a:pPr algn="just"/>
            <a:r>
              <a:rPr lang="pt-BR" sz="1600" i="1" dirty="0"/>
              <a:t>“Fiquei muito feliz. Os alunos gostaram muito e o programa nos traz uma responsabilidade como cidadãos em participar ativamente e refletir sempre acerca das nossas decisões. Muito legal!”                                                    </a:t>
            </a:r>
            <a:r>
              <a:rPr lang="pt-BR" sz="1600" b="1" i="1" dirty="0"/>
              <a:t>Rose Paula Pinto dos Santos/BA</a:t>
            </a:r>
            <a:br>
              <a:rPr lang="pt-BR" dirty="0"/>
            </a:br>
            <a:br>
              <a:rPr lang="pt-BR" dirty="0"/>
            </a:br>
            <a:endParaRPr lang="pt-BR" i="1" dirty="0"/>
          </a:p>
        </p:txBody>
      </p:sp>
    </p:spTree>
    <p:extLst>
      <p:ext uri="{BB962C8B-B14F-4D97-AF65-F5344CB8AC3E}">
        <p14:creationId xmlns:p14="http://schemas.microsoft.com/office/powerpoint/2010/main" val="28296323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ítulo 2"/>
          <p:cNvSpPr txBox="1">
            <a:spLocks/>
          </p:cNvSpPr>
          <p:nvPr/>
        </p:nvSpPr>
        <p:spPr>
          <a:xfrm>
            <a:off x="487240" y="1069218"/>
            <a:ext cx="11368063" cy="695372"/>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lnSpc>
                <a:spcPct val="150000"/>
              </a:lnSpc>
            </a:pPr>
            <a:r>
              <a:rPr lang="pt-BR" sz="3000" b="1" dirty="0">
                <a:solidFill>
                  <a:schemeClr val="tx1">
                    <a:lumMod val="75000"/>
                    <a:lumOff val="25000"/>
                  </a:schemeClr>
                </a:solidFill>
              </a:rPr>
              <a:t>UM POR TODOS E TODOS POR UM – avaliações alunos(as)</a:t>
            </a:r>
          </a:p>
        </p:txBody>
      </p:sp>
      <p:pic>
        <p:nvPicPr>
          <p:cNvPr id="6" name="Imagem 5">
            <a:extLst>
              <a:ext uri="{FF2B5EF4-FFF2-40B4-BE49-F238E27FC236}">
                <a16:creationId xmlns:a16="http://schemas.microsoft.com/office/drawing/2014/main" id="{740C6B6C-1423-49E4-A0CE-C5E4FD4257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5753" y="1951408"/>
            <a:ext cx="2513233" cy="4812791"/>
          </a:xfrm>
          <a:prstGeom prst="rect">
            <a:avLst/>
          </a:prstGeom>
        </p:spPr>
      </p:pic>
      <p:sp>
        <p:nvSpPr>
          <p:cNvPr id="7" name="CaixaDeTexto 6">
            <a:extLst>
              <a:ext uri="{FF2B5EF4-FFF2-40B4-BE49-F238E27FC236}">
                <a16:creationId xmlns:a16="http://schemas.microsoft.com/office/drawing/2014/main" id="{A8120FDC-2E4D-471F-BB0A-EE3A16185FC9}"/>
              </a:ext>
            </a:extLst>
          </p:cNvPr>
          <p:cNvSpPr txBox="1"/>
          <p:nvPr/>
        </p:nvSpPr>
        <p:spPr>
          <a:xfrm>
            <a:off x="4282040" y="2902516"/>
            <a:ext cx="5586883" cy="1877437"/>
          </a:xfrm>
          <a:prstGeom prst="rect">
            <a:avLst/>
          </a:prstGeom>
          <a:noFill/>
        </p:spPr>
        <p:txBody>
          <a:bodyPr wrap="square" rtlCol="0">
            <a:spAutoFit/>
          </a:bodyPr>
          <a:lstStyle/>
          <a:p>
            <a:r>
              <a:rPr lang="pt-BR" sz="2000" i="1" dirty="0"/>
              <a:t>“Então, antes eu xingava, brigava, mas agora ganhei este livro da Turma da Mônica, não estou mais xingando nem brigando. Porque aprendi a respeitar as pessoas”</a:t>
            </a:r>
          </a:p>
          <a:p>
            <a:r>
              <a:rPr lang="pt-BR" b="1" i="1" dirty="0"/>
              <a:t>                                      Aparecida Sene dos Santos/MT</a:t>
            </a:r>
          </a:p>
          <a:p>
            <a:endParaRPr lang="pt-BR" dirty="0"/>
          </a:p>
        </p:txBody>
      </p:sp>
      <p:sp>
        <p:nvSpPr>
          <p:cNvPr id="9" name="CaixaDeTexto 8">
            <a:extLst>
              <a:ext uri="{FF2B5EF4-FFF2-40B4-BE49-F238E27FC236}">
                <a16:creationId xmlns:a16="http://schemas.microsoft.com/office/drawing/2014/main" id="{444B0848-F8F6-467F-A85A-705278B848A5}"/>
              </a:ext>
            </a:extLst>
          </p:cNvPr>
          <p:cNvSpPr txBox="1"/>
          <p:nvPr/>
        </p:nvSpPr>
        <p:spPr>
          <a:xfrm>
            <a:off x="4282040" y="5170578"/>
            <a:ext cx="5757705" cy="1292662"/>
          </a:xfrm>
          <a:prstGeom prst="rect">
            <a:avLst/>
          </a:prstGeom>
          <a:noFill/>
        </p:spPr>
        <p:txBody>
          <a:bodyPr wrap="square" rtlCol="0">
            <a:spAutoFit/>
          </a:bodyPr>
          <a:lstStyle/>
          <a:p>
            <a:r>
              <a:rPr lang="pt-BR" sz="2000" i="1" dirty="0"/>
              <a:t>“Eu aprendi que a gente deve respeitar o próximo, os deficientes. Não julgar as pessoas e não xingar as pessoas”</a:t>
            </a:r>
          </a:p>
          <a:p>
            <a:r>
              <a:rPr lang="pt-BR" b="1" i="1" dirty="0"/>
              <a:t>                                                           Luis Guilherme/MT</a:t>
            </a:r>
          </a:p>
        </p:txBody>
      </p:sp>
    </p:spTree>
    <p:extLst>
      <p:ext uri="{BB962C8B-B14F-4D97-AF65-F5344CB8AC3E}">
        <p14:creationId xmlns:p14="http://schemas.microsoft.com/office/powerpoint/2010/main" val="30072505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ítulo 2"/>
          <p:cNvSpPr txBox="1">
            <a:spLocks/>
          </p:cNvSpPr>
          <p:nvPr/>
        </p:nvSpPr>
        <p:spPr>
          <a:xfrm>
            <a:off x="1882904" y="3186482"/>
            <a:ext cx="11368063" cy="695372"/>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lnSpc>
                <a:spcPct val="150000"/>
              </a:lnSpc>
            </a:pPr>
            <a:r>
              <a:rPr lang="pt-BR" sz="6000" b="1" dirty="0">
                <a:solidFill>
                  <a:schemeClr val="tx1">
                    <a:lumMod val="75000"/>
                    <a:lumOff val="25000"/>
                  </a:schemeClr>
                </a:solidFill>
              </a:rPr>
              <a:t>PROJETOS EM ANDAMENTO</a:t>
            </a:r>
          </a:p>
        </p:txBody>
      </p:sp>
    </p:spTree>
    <p:extLst>
      <p:ext uri="{BB962C8B-B14F-4D97-AF65-F5344CB8AC3E}">
        <p14:creationId xmlns:p14="http://schemas.microsoft.com/office/powerpoint/2010/main" val="33241064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ítulo 2"/>
          <p:cNvSpPr txBox="1">
            <a:spLocks/>
          </p:cNvSpPr>
          <p:nvPr/>
        </p:nvSpPr>
        <p:spPr>
          <a:xfrm>
            <a:off x="487240" y="1069218"/>
            <a:ext cx="11368063" cy="695372"/>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lnSpc>
                <a:spcPct val="150000"/>
              </a:lnSpc>
            </a:pPr>
            <a:r>
              <a:rPr lang="pt-BR" sz="3000" b="1" dirty="0">
                <a:solidFill>
                  <a:schemeClr val="tx1">
                    <a:lumMod val="75000"/>
                    <a:lumOff val="25000"/>
                  </a:schemeClr>
                </a:solidFill>
              </a:rPr>
              <a:t>UM POR TODOS E TODOS POR UM! PELA ÉTICA E CIDADANIA</a:t>
            </a:r>
          </a:p>
        </p:txBody>
      </p:sp>
      <p:sp>
        <p:nvSpPr>
          <p:cNvPr id="8" name="CaixaDeTexto 7">
            <a:extLst>
              <a:ext uri="{FF2B5EF4-FFF2-40B4-BE49-F238E27FC236}">
                <a16:creationId xmlns:a16="http://schemas.microsoft.com/office/drawing/2014/main" id="{69A30032-47F7-46C9-8771-8670EAB18F18}"/>
              </a:ext>
            </a:extLst>
          </p:cNvPr>
          <p:cNvSpPr txBox="1"/>
          <p:nvPr/>
        </p:nvSpPr>
        <p:spPr>
          <a:xfrm>
            <a:off x="487240" y="1764590"/>
            <a:ext cx="3227358" cy="400110"/>
          </a:xfrm>
          <a:prstGeom prst="rect">
            <a:avLst/>
          </a:prstGeom>
          <a:noFill/>
        </p:spPr>
        <p:txBody>
          <a:bodyPr wrap="none" rtlCol="0">
            <a:spAutoFit/>
          </a:bodyPr>
          <a:lstStyle/>
          <a:p>
            <a:r>
              <a:rPr lang="pt-BR" sz="2000" i="1" dirty="0">
                <a:solidFill>
                  <a:schemeClr val="tx1">
                    <a:lumMod val="75000"/>
                    <a:lumOff val="25000"/>
                  </a:schemeClr>
                </a:solidFill>
              </a:rPr>
              <a:t>Universalização do Programa</a:t>
            </a:r>
          </a:p>
        </p:txBody>
      </p:sp>
      <p:pic>
        <p:nvPicPr>
          <p:cNvPr id="9" name="Imagem 8">
            <a:extLst>
              <a:ext uri="{FF2B5EF4-FFF2-40B4-BE49-F238E27FC236}">
                <a16:creationId xmlns:a16="http://schemas.microsoft.com/office/drawing/2014/main" id="{2CED3F48-C017-4795-90F8-92254EBC27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6489" y="2638591"/>
            <a:ext cx="4753910" cy="3387579"/>
          </a:xfrm>
          <a:prstGeom prst="rect">
            <a:avLst/>
          </a:prstGeom>
          <a:effectLst>
            <a:outerShdw blurRad="50800" dist="38100" dir="2700000" algn="tl" rotWithShape="0">
              <a:prstClr val="black">
                <a:alpha val="40000"/>
              </a:prstClr>
            </a:outerShdw>
          </a:effectLst>
        </p:spPr>
      </p:pic>
      <p:sp>
        <p:nvSpPr>
          <p:cNvPr id="10" name="CaixaDeTexto 9">
            <a:extLst>
              <a:ext uri="{FF2B5EF4-FFF2-40B4-BE49-F238E27FC236}">
                <a16:creationId xmlns:a16="http://schemas.microsoft.com/office/drawing/2014/main" id="{1F73B0EE-385B-4AD0-92F4-606E867F17EC}"/>
              </a:ext>
            </a:extLst>
          </p:cNvPr>
          <p:cNvSpPr txBox="1"/>
          <p:nvPr/>
        </p:nvSpPr>
        <p:spPr>
          <a:xfrm>
            <a:off x="6078443" y="2908118"/>
            <a:ext cx="5670533" cy="830997"/>
          </a:xfrm>
          <a:prstGeom prst="rect">
            <a:avLst/>
          </a:prstGeom>
          <a:noFill/>
        </p:spPr>
        <p:txBody>
          <a:bodyPr wrap="square" rtlCol="0">
            <a:spAutoFit/>
          </a:bodyPr>
          <a:lstStyle/>
          <a:p>
            <a:r>
              <a:rPr lang="pt-BR" sz="2400" i="1" dirty="0">
                <a:solidFill>
                  <a:schemeClr val="tx1">
                    <a:lumMod val="75000"/>
                    <a:lumOff val="25000"/>
                  </a:schemeClr>
                </a:solidFill>
              </a:rPr>
              <a:t>Adaptação do material físico para formato digital e interativo</a:t>
            </a:r>
          </a:p>
        </p:txBody>
      </p:sp>
      <p:sp>
        <p:nvSpPr>
          <p:cNvPr id="16" name="CaixaDeTexto 15">
            <a:extLst>
              <a:ext uri="{FF2B5EF4-FFF2-40B4-BE49-F238E27FC236}">
                <a16:creationId xmlns:a16="http://schemas.microsoft.com/office/drawing/2014/main" id="{518EC4C4-719C-41BA-BEE9-ED096A54D343}"/>
              </a:ext>
            </a:extLst>
          </p:cNvPr>
          <p:cNvSpPr txBox="1"/>
          <p:nvPr/>
        </p:nvSpPr>
        <p:spPr>
          <a:xfrm>
            <a:off x="6078443" y="3844224"/>
            <a:ext cx="4761571" cy="461665"/>
          </a:xfrm>
          <a:prstGeom prst="rect">
            <a:avLst/>
          </a:prstGeom>
          <a:noFill/>
        </p:spPr>
        <p:txBody>
          <a:bodyPr wrap="square" rtlCol="0">
            <a:spAutoFit/>
          </a:bodyPr>
          <a:lstStyle/>
          <a:p>
            <a:r>
              <a:rPr lang="pt-BR" sz="2400" i="1" dirty="0">
                <a:solidFill>
                  <a:schemeClr val="tx1">
                    <a:lumMod val="75000"/>
                    <a:lumOff val="25000"/>
                  </a:schemeClr>
                </a:solidFill>
              </a:rPr>
              <a:t>Mídias digitais online e offline</a:t>
            </a:r>
          </a:p>
        </p:txBody>
      </p:sp>
      <p:sp>
        <p:nvSpPr>
          <p:cNvPr id="17" name="CaixaDeTexto 16">
            <a:extLst>
              <a:ext uri="{FF2B5EF4-FFF2-40B4-BE49-F238E27FC236}">
                <a16:creationId xmlns:a16="http://schemas.microsoft.com/office/drawing/2014/main" id="{9FBB65B3-2413-423D-B689-6842AC413101}"/>
              </a:ext>
            </a:extLst>
          </p:cNvPr>
          <p:cNvSpPr txBox="1"/>
          <p:nvPr/>
        </p:nvSpPr>
        <p:spPr>
          <a:xfrm>
            <a:off x="6078443" y="4467144"/>
            <a:ext cx="5245231" cy="830997"/>
          </a:xfrm>
          <a:prstGeom prst="rect">
            <a:avLst/>
          </a:prstGeom>
          <a:noFill/>
        </p:spPr>
        <p:txBody>
          <a:bodyPr wrap="square" rtlCol="0">
            <a:spAutoFit/>
          </a:bodyPr>
          <a:lstStyle/>
          <a:p>
            <a:r>
              <a:rPr lang="pt-BR" sz="2400" i="1" dirty="0">
                <a:solidFill>
                  <a:schemeClr val="tx1">
                    <a:lumMod val="75000"/>
                    <a:lumOff val="25000"/>
                  </a:schemeClr>
                </a:solidFill>
              </a:rPr>
              <a:t>Plataforma digital integrada aos sistemas IOS, Android e Windows Phone</a:t>
            </a:r>
          </a:p>
        </p:txBody>
      </p:sp>
      <p:pic>
        <p:nvPicPr>
          <p:cNvPr id="11" name="Imagem 10">
            <a:extLst>
              <a:ext uri="{FF2B5EF4-FFF2-40B4-BE49-F238E27FC236}">
                <a16:creationId xmlns:a16="http://schemas.microsoft.com/office/drawing/2014/main" id="{79021A3B-1BC1-4478-AE43-4D6EDC80B603}"/>
              </a:ext>
            </a:extLst>
          </p:cNvPr>
          <p:cNvPicPr>
            <a:picLocks noChangeAspect="1"/>
          </p:cNvPicPr>
          <p:nvPr/>
        </p:nvPicPr>
        <p:blipFill rotWithShape="1">
          <a:blip r:embed="rId3"/>
          <a:srcRect l="3543" t="6228" r="4110" b="4593"/>
          <a:stretch/>
        </p:blipFill>
        <p:spPr>
          <a:xfrm>
            <a:off x="8913709" y="6026170"/>
            <a:ext cx="665610" cy="642777"/>
          </a:xfrm>
          <a:prstGeom prst="rect">
            <a:avLst/>
          </a:prstGeom>
        </p:spPr>
      </p:pic>
      <p:pic>
        <p:nvPicPr>
          <p:cNvPr id="12" name="Imagem 11">
            <a:extLst>
              <a:ext uri="{FF2B5EF4-FFF2-40B4-BE49-F238E27FC236}">
                <a16:creationId xmlns:a16="http://schemas.microsoft.com/office/drawing/2014/main" id="{136886F1-97CA-40E2-8B77-CAC1F7BA84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78172" y="6079191"/>
            <a:ext cx="2961885" cy="589756"/>
          </a:xfrm>
          <a:prstGeom prst="rect">
            <a:avLst/>
          </a:prstGeom>
        </p:spPr>
      </p:pic>
      <p:pic>
        <p:nvPicPr>
          <p:cNvPr id="1026" name="Picture 2" descr="Resultado de imagem para logomarca instituto maurício de sousa">
            <a:extLst>
              <a:ext uri="{FF2B5EF4-FFF2-40B4-BE49-F238E27FC236}">
                <a16:creationId xmlns:a16="http://schemas.microsoft.com/office/drawing/2014/main" id="{9FCC8713-E1C1-4575-8375-5DB85E8ECE9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45303" y="5873797"/>
            <a:ext cx="1710000" cy="795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73259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ítulo 2"/>
          <p:cNvSpPr txBox="1">
            <a:spLocks/>
          </p:cNvSpPr>
          <p:nvPr/>
        </p:nvSpPr>
        <p:spPr>
          <a:xfrm>
            <a:off x="487240" y="1069218"/>
            <a:ext cx="11368063" cy="695372"/>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lnSpc>
                <a:spcPct val="150000"/>
              </a:lnSpc>
            </a:pPr>
            <a:r>
              <a:rPr lang="pt-BR" sz="3000" b="1" dirty="0">
                <a:solidFill>
                  <a:schemeClr val="tx1">
                    <a:lumMod val="75000"/>
                    <a:lumOff val="25000"/>
                  </a:schemeClr>
                </a:solidFill>
              </a:rPr>
              <a:t>UM POR TODOS E TODOS POR UM</a:t>
            </a:r>
          </a:p>
        </p:txBody>
      </p:sp>
      <p:sp>
        <p:nvSpPr>
          <p:cNvPr id="8" name="CaixaDeTexto 7">
            <a:extLst>
              <a:ext uri="{FF2B5EF4-FFF2-40B4-BE49-F238E27FC236}">
                <a16:creationId xmlns:a16="http://schemas.microsoft.com/office/drawing/2014/main" id="{69A30032-47F7-46C9-8771-8670EAB18F18}"/>
              </a:ext>
            </a:extLst>
          </p:cNvPr>
          <p:cNvSpPr txBox="1"/>
          <p:nvPr/>
        </p:nvSpPr>
        <p:spPr>
          <a:xfrm>
            <a:off x="487240" y="1764590"/>
            <a:ext cx="7182415" cy="400110"/>
          </a:xfrm>
          <a:prstGeom prst="rect">
            <a:avLst/>
          </a:prstGeom>
          <a:noFill/>
        </p:spPr>
        <p:txBody>
          <a:bodyPr wrap="none" rtlCol="0">
            <a:spAutoFit/>
          </a:bodyPr>
          <a:lstStyle/>
          <a:p>
            <a:r>
              <a:rPr lang="pt-BR" sz="2000" i="1" dirty="0">
                <a:solidFill>
                  <a:schemeClr val="tx1">
                    <a:lumMod val="75000"/>
                    <a:lumOff val="25000"/>
                  </a:schemeClr>
                </a:solidFill>
              </a:rPr>
              <a:t>Parceria com o MEC para inserção do Programa na Educação Básica</a:t>
            </a:r>
          </a:p>
        </p:txBody>
      </p:sp>
      <p:sp>
        <p:nvSpPr>
          <p:cNvPr id="5" name="CaixaDeTexto 4">
            <a:extLst>
              <a:ext uri="{FF2B5EF4-FFF2-40B4-BE49-F238E27FC236}">
                <a16:creationId xmlns:a16="http://schemas.microsoft.com/office/drawing/2014/main" id="{CD0C647D-0250-4357-8D22-1E738E888276}"/>
              </a:ext>
            </a:extLst>
          </p:cNvPr>
          <p:cNvSpPr txBox="1"/>
          <p:nvPr/>
        </p:nvSpPr>
        <p:spPr>
          <a:xfrm>
            <a:off x="1208732" y="2860072"/>
            <a:ext cx="6084166" cy="830997"/>
          </a:xfrm>
          <a:prstGeom prst="rect">
            <a:avLst/>
          </a:prstGeom>
          <a:noFill/>
        </p:spPr>
        <p:txBody>
          <a:bodyPr wrap="square" rtlCol="0">
            <a:spAutoFit/>
          </a:bodyPr>
          <a:lstStyle/>
          <a:p>
            <a:r>
              <a:rPr lang="pt-BR" sz="2400" i="1" dirty="0">
                <a:solidFill>
                  <a:schemeClr val="tx1">
                    <a:lumMod val="75000"/>
                    <a:lumOff val="25000"/>
                  </a:schemeClr>
                </a:solidFill>
              </a:rPr>
              <a:t>Ampliação do Programa para todos os anos do Ensino Fundamental (1º ao 5º ano)</a:t>
            </a:r>
          </a:p>
        </p:txBody>
      </p:sp>
      <p:sp>
        <p:nvSpPr>
          <p:cNvPr id="6" name="CaixaDeTexto 5">
            <a:extLst>
              <a:ext uri="{FF2B5EF4-FFF2-40B4-BE49-F238E27FC236}">
                <a16:creationId xmlns:a16="http://schemas.microsoft.com/office/drawing/2014/main" id="{8146BAF6-5DD3-42A2-8907-0C79488C874E}"/>
              </a:ext>
            </a:extLst>
          </p:cNvPr>
          <p:cNvSpPr txBox="1"/>
          <p:nvPr/>
        </p:nvSpPr>
        <p:spPr>
          <a:xfrm>
            <a:off x="1208732" y="3770755"/>
            <a:ext cx="6084166" cy="1569660"/>
          </a:xfrm>
          <a:prstGeom prst="rect">
            <a:avLst/>
          </a:prstGeom>
          <a:noFill/>
        </p:spPr>
        <p:txBody>
          <a:bodyPr wrap="square" rtlCol="0">
            <a:spAutoFit/>
          </a:bodyPr>
          <a:lstStyle/>
          <a:p>
            <a:pPr algn="just"/>
            <a:r>
              <a:rPr lang="pt-BR" sz="2400" i="1" dirty="0">
                <a:solidFill>
                  <a:schemeClr val="tx1">
                    <a:lumMod val="75000"/>
                    <a:lumOff val="25000"/>
                  </a:schemeClr>
                </a:solidFill>
              </a:rPr>
              <a:t>Introdução ao ensino de Ética e Cidadania alinhados  com as competências gerais e específicas contidas na Base Nacional Comum Curricular </a:t>
            </a:r>
          </a:p>
        </p:txBody>
      </p:sp>
      <p:pic>
        <p:nvPicPr>
          <p:cNvPr id="9" name="Imagem 8">
            <a:extLst>
              <a:ext uri="{FF2B5EF4-FFF2-40B4-BE49-F238E27FC236}">
                <a16:creationId xmlns:a16="http://schemas.microsoft.com/office/drawing/2014/main" id="{2091ADCB-F155-4B51-98A5-1257A56E69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26834" y="3770755"/>
            <a:ext cx="4231388" cy="2803295"/>
          </a:xfrm>
          <a:prstGeom prst="rect">
            <a:avLst/>
          </a:prstGeom>
        </p:spPr>
      </p:pic>
    </p:spTree>
    <p:extLst>
      <p:ext uri="{BB962C8B-B14F-4D97-AF65-F5344CB8AC3E}">
        <p14:creationId xmlns:p14="http://schemas.microsoft.com/office/powerpoint/2010/main" val="23062169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ítulo 2"/>
          <p:cNvSpPr txBox="1">
            <a:spLocks/>
          </p:cNvSpPr>
          <p:nvPr/>
        </p:nvSpPr>
        <p:spPr>
          <a:xfrm>
            <a:off x="487240" y="1069218"/>
            <a:ext cx="11368063" cy="695372"/>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lnSpc>
                <a:spcPct val="150000"/>
              </a:lnSpc>
            </a:pPr>
            <a:r>
              <a:rPr lang="pt-BR" sz="3000" b="1" dirty="0">
                <a:solidFill>
                  <a:schemeClr val="tx1">
                    <a:lumMod val="75000"/>
                    <a:lumOff val="25000"/>
                  </a:schemeClr>
                </a:solidFill>
              </a:rPr>
              <a:t>DIÁLOGOS SETORIAIS </a:t>
            </a:r>
          </a:p>
        </p:txBody>
      </p:sp>
      <p:sp>
        <p:nvSpPr>
          <p:cNvPr id="8" name="CaixaDeTexto 7">
            <a:extLst>
              <a:ext uri="{FF2B5EF4-FFF2-40B4-BE49-F238E27FC236}">
                <a16:creationId xmlns:a16="http://schemas.microsoft.com/office/drawing/2014/main" id="{69A30032-47F7-46C9-8771-8670EAB18F18}"/>
              </a:ext>
            </a:extLst>
          </p:cNvPr>
          <p:cNvSpPr txBox="1"/>
          <p:nvPr/>
        </p:nvSpPr>
        <p:spPr>
          <a:xfrm>
            <a:off x="487240" y="1764590"/>
            <a:ext cx="9610708" cy="400110"/>
          </a:xfrm>
          <a:prstGeom prst="rect">
            <a:avLst/>
          </a:prstGeom>
          <a:noFill/>
        </p:spPr>
        <p:txBody>
          <a:bodyPr wrap="none" rtlCol="0">
            <a:spAutoFit/>
          </a:bodyPr>
          <a:lstStyle/>
          <a:p>
            <a:r>
              <a:rPr lang="pt-BR" sz="2000" i="1" dirty="0">
                <a:solidFill>
                  <a:schemeClr val="tx1">
                    <a:lumMod val="75000"/>
                    <a:lumOff val="25000"/>
                  </a:schemeClr>
                </a:solidFill>
              </a:rPr>
              <a:t>Ministério do Planejamento, Orçamento e Gestão e Delegação da União Europeia no Brasil </a:t>
            </a:r>
          </a:p>
        </p:txBody>
      </p:sp>
      <p:sp>
        <p:nvSpPr>
          <p:cNvPr id="5" name="CaixaDeTexto 4">
            <a:extLst>
              <a:ext uri="{FF2B5EF4-FFF2-40B4-BE49-F238E27FC236}">
                <a16:creationId xmlns:a16="http://schemas.microsoft.com/office/drawing/2014/main" id="{CD0C647D-0250-4357-8D22-1E738E888276}"/>
              </a:ext>
            </a:extLst>
          </p:cNvPr>
          <p:cNvSpPr txBox="1"/>
          <p:nvPr/>
        </p:nvSpPr>
        <p:spPr>
          <a:xfrm>
            <a:off x="5680617" y="2459962"/>
            <a:ext cx="6084166" cy="3416320"/>
          </a:xfrm>
          <a:prstGeom prst="rect">
            <a:avLst/>
          </a:prstGeom>
          <a:noFill/>
        </p:spPr>
        <p:txBody>
          <a:bodyPr wrap="square" rtlCol="0">
            <a:spAutoFit/>
          </a:bodyPr>
          <a:lstStyle/>
          <a:p>
            <a:pPr algn="just"/>
            <a:r>
              <a:rPr lang="pt-BR" sz="2400" i="1" dirty="0">
                <a:solidFill>
                  <a:schemeClr val="tx1">
                    <a:lumMod val="75000"/>
                    <a:lumOff val="25000"/>
                  </a:schemeClr>
                </a:solidFill>
              </a:rPr>
              <a:t>Instrumento de cooperação entre a UE e o Brasil para troca de conhecimentos e experiências em áreas de interesse comum</a:t>
            </a:r>
          </a:p>
          <a:p>
            <a:pPr algn="just"/>
            <a:endParaRPr lang="pt-BR" sz="2400" i="1" dirty="0">
              <a:solidFill>
                <a:schemeClr val="tx1">
                  <a:lumMod val="75000"/>
                  <a:lumOff val="25000"/>
                </a:schemeClr>
              </a:solidFill>
            </a:endParaRPr>
          </a:p>
          <a:p>
            <a:pPr algn="just"/>
            <a:r>
              <a:rPr lang="pt-BR" sz="2400" i="1" dirty="0">
                <a:solidFill>
                  <a:schemeClr val="tx1">
                    <a:lumMod val="75000"/>
                    <a:lumOff val="25000"/>
                  </a:schemeClr>
                </a:solidFill>
              </a:rPr>
              <a:t>A CGU apresentou uma proposta de projeto de  educação para cidadania e foi selecionada e terá o apoio dos Diálogos na contratação de um perito para o desenvolvimento de um Programa voltado a adolescentes e jovens</a:t>
            </a:r>
          </a:p>
        </p:txBody>
      </p:sp>
      <p:pic>
        <p:nvPicPr>
          <p:cNvPr id="7" name="Imagem 6">
            <a:extLst>
              <a:ext uri="{FF2B5EF4-FFF2-40B4-BE49-F238E27FC236}">
                <a16:creationId xmlns:a16="http://schemas.microsoft.com/office/drawing/2014/main" id="{1689BE95-1496-4803-A127-81CB41F74F9D}"/>
              </a:ext>
            </a:extLst>
          </p:cNvPr>
          <p:cNvPicPr>
            <a:picLocks noChangeAspect="1"/>
          </p:cNvPicPr>
          <p:nvPr/>
        </p:nvPicPr>
        <p:blipFill rotWithShape="1">
          <a:blip r:embed="rId2"/>
          <a:srcRect l="13917" t="19383" r="1140" b="13924"/>
          <a:stretch/>
        </p:blipFill>
        <p:spPr>
          <a:xfrm>
            <a:off x="158687" y="3372232"/>
            <a:ext cx="5403587" cy="1809851"/>
          </a:xfrm>
          <a:prstGeom prst="rect">
            <a:avLst/>
          </a:prstGeom>
        </p:spPr>
      </p:pic>
    </p:spTree>
    <p:extLst>
      <p:ext uri="{BB962C8B-B14F-4D97-AF65-F5344CB8AC3E}">
        <p14:creationId xmlns:p14="http://schemas.microsoft.com/office/powerpoint/2010/main" val="10833390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ítulo 2"/>
          <p:cNvSpPr txBox="1">
            <a:spLocks/>
          </p:cNvSpPr>
          <p:nvPr/>
        </p:nvSpPr>
        <p:spPr>
          <a:xfrm>
            <a:off x="487240" y="1069218"/>
            <a:ext cx="11368063" cy="695372"/>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lnSpc>
                <a:spcPct val="150000"/>
              </a:lnSpc>
            </a:pPr>
            <a:r>
              <a:rPr lang="pt-BR" sz="3000" b="1" dirty="0">
                <a:solidFill>
                  <a:schemeClr val="tx1">
                    <a:lumMod val="75000"/>
                    <a:lumOff val="25000"/>
                  </a:schemeClr>
                </a:solidFill>
              </a:rPr>
              <a:t>PORTAL EDUCAÇÃO CIDADÃ</a:t>
            </a:r>
          </a:p>
        </p:txBody>
      </p:sp>
      <p:pic>
        <p:nvPicPr>
          <p:cNvPr id="7" name="Imagem 6">
            <a:extLst>
              <a:ext uri="{FF2B5EF4-FFF2-40B4-BE49-F238E27FC236}">
                <a16:creationId xmlns:a16="http://schemas.microsoft.com/office/drawing/2014/main" id="{0E292D31-283F-4F75-85C0-86A13D30D0F9}"/>
              </a:ext>
            </a:extLst>
          </p:cNvPr>
          <p:cNvPicPr>
            <a:picLocks noChangeAspect="1"/>
          </p:cNvPicPr>
          <p:nvPr/>
        </p:nvPicPr>
        <p:blipFill>
          <a:blip r:embed="rId2"/>
          <a:stretch>
            <a:fillRect/>
          </a:stretch>
        </p:blipFill>
        <p:spPr>
          <a:xfrm>
            <a:off x="621553" y="2520175"/>
            <a:ext cx="7213636" cy="3710513"/>
          </a:xfrm>
          <a:prstGeom prst="rect">
            <a:avLst/>
          </a:prstGeom>
        </p:spPr>
      </p:pic>
      <p:sp>
        <p:nvSpPr>
          <p:cNvPr id="5" name="CaixaDeTexto 4">
            <a:extLst>
              <a:ext uri="{FF2B5EF4-FFF2-40B4-BE49-F238E27FC236}">
                <a16:creationId xmlns:a16="http://schemas.microsoft.com/office/drawing/2014/main" id="{FFB93464-3535-41E9-96DA-29CE1CC97327}"/>
              </a:ext>
            </a:extLst>
          </p:cNvPr>
          <p:cNvSpPr txBox="1"/>
          <p:nvPr/>
        </p:nvSpPr>
        <p:spPr>
          <a:xfrm>
            <a:off x="8117820" y="2520175"/>
            <a:ext cx="3833176" cy="6370975"/>
          </a:xfrm>
          <a:prstGeom prst="rect">
            <a:avLst/>
          </a:prstGeom>
          <a:noFill/>
        </p:spPr>
        <p:txBody>
          <a:bodyPr wrap="square" rtlCol="0">
            <a:spAutoFit/>
          </a:bodyPr>
          <a:lstStyle/>
          <a:p>
            <a:r>
              <a:rPr lang="pt-BR" sz="2400" i="1" dirty="0">
                <a:solidFill>
                  <a:schemeClr val="tx1">
                    <a:lumMod val="75000"/>
                    <a:lumOff val="25000"/>
                  </a:schemeClr>
                </a:solidFill>
              </a:rPr>
              <a:t>Ambiente de interação com o público-alvo</a:t>
            </a:r>
          </a:p>
          <a:p>
            <a:endParaRPr lang="pt-BR" sz="2400" i="1" dirty="0">
              <a:solidFill>
                <a:schemeClr val="tx1">
                  <a:lumMod val="75000"/>
                  <a:lumOff val="25000"/>
                </a:schemeClr>
              </a:solidFill>
            </a:endParaRPr>
          </a:p>
          <a:p>
            <a:r>
              <a:rPr lang="pt-BR" sz="2400" i="1" dirty="0">
                <a:solidFill>
                  <a:schemeClr val="tx1">
                    <a:lumMod val="75000"/>
                    <a:lumOff val="25000"/>
                  </a:schemeClr>
                </a:solidFill>
              </a:rPr>
              <a:t>Educadores, estudantes e parceiros que desenvolvem ações de educação cidadã</a:t>
            </a:r>
          </a:p>
          <a:p>
            <a:endParaRPr lang="pt-BR" sz="2400" i="1" dirty="0">
              <a:solidFill>
                <a:schemeClr val="tx1">
                  <a:lumMod val="75000"/>
                  <a:lumOff val="25000"/>
                </a:schemeClr>
              </a:solidFill>
            </a:endParaRPr>
          </a:p>
          <a:p>
            <a:r>
              <a:rPr lang="pt-BR" sz="2400" i="1" dirty="0">
                <a:solidFill>
                  <a:schemeClr val="tx1">
                    <a:lumMod val="75000"/>
                    <a:lumOff val="25000"/>
                  </a:schemeClr>
                </a:solidFill>
              </a:rPr>
              <a:t>Intercâmbio de informações e conteúdo</a:t>
            </a:r>
          </a:p>
          <a:p>
            <a:endParaRPr lang="pt-BR" sz="2400" i="1" dirty="0">
              <a:solidFill>
                <a:schemeClr val="tx1">
                  <a:lumMod val="75000"/>
                  <a:lumOff val="25000"/>
                </a:schemeClr>
              </a:solidFill>
            </a:endParaRPr>
          </a:p>
          <a:p>
            <a:endParaRPr lang="pt-BR" sz="2400" i="1" dirty="0">
              <a:solidFill>
                <a:schemeClr val="tx1">
                  <a:lumMod val="75000"/>
                  <a:lumOff val="25000"/>
                </a:schemeClr>
              </a:solidFill>
            </a:endParaRPr>
          </a:p>
          <a:p>
            <a:endParaRPr lang="pt-BR" sz="2400" i="1" dirty="0">
              <a:solidFill>
                <a:schemeClr val="tx1">
                  <a:lumMod val="75000"/>
                  <a:lumOff val="25000"/>
                </a:schemeClr>
              </a:solidFill>
            </a:endParaRPr>
          </a:p>
          <a:p>
            <a:endParaRPr lang="pt-BR" sz="2400" i="1" dirty="0">
              <a:solidFill>
                <a:schemeClr val="tx1">
                  <a:lumMod val="75000"/>
                  <a:lumOff val="25000"/>
                </a:schemeClr>
              </a:solidFill>
            </a:endParaRPr>
          </a:p>
          <a:p>
            <a:endParaRPr lang="pt-BR" sz="2400" i="1" dirty="0">
              <a:solidFill>
                <a:schemeClr val="tx1">
                  <a:lumMod val="75000"/>
                  <a:lumOff val="25000"/>
                </a:schemeClr>
              </a:solidFill>
            </a:endParaRPr>
          </a:p>
          <a:p>
            <a:endParaRPr lang="pt-BR" sz="2400" i="1" dirty="0">
              <a:solidFill>
                <a:schemeClr val="tx1">
                  <a:lumMod val="75000"/>
                  <a:lumOff val="25000"/>
                </a:schemeClr>
              </a:solidFill>
            </a:endParaRPr>
          </a:p>
          <a:p>
            <a:endParaRPr lang="pt-BR" sz="2400" i="1" dirty="0">
              <a:solidFill>
                <a:schemeClr val="tx1">
                  <a:lumMod val="75000"/>
                  <a:lumOff val="25000"/>
                </a:schemeClr>
              </a:solidFill>
            </a:endParaRPr>
          </a:p>
          <a:p>
            <a:endParaRPr lang="pt-BR" sz="2400" i="1" dirty="0">
              <a:solidFill>
                <a:schemeClr val="tx1">
                  <a:lumMod val="75000"/>
                  <a:lumOff val="25000"/>
                </a:schemeClr>
              </a:solidFill>
            </a:endParaRPr>
          </a:p>
        </p:txBody>
      </p:sp>
    </p:spTree>
    <p:extLst>
      <p:ext uri="{BB962C8B-B14F-4D97-AF65-F5344CB8AC3E}">
        <p14:creationId xmlns:p14="http://schemas.microsoft.com/office/powerpoint/2010/main" val="40332116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23FA3519-6C21-4389-A9D4-45014602C69A}"/>
              </a:ext>
            </a:extLst>
          </p:cNvPr>
          <p:cNvPicPr>
            <a:picLocks noChangeAspect="1"/>
          </p:cNvPicPr>
          <p:nvPr/>
        </p:nvPicPr>
        <p:blipFill rotWithShape="1">
          <a:blip r:embed="rId2">
            <a:extLst>
              <a:ext uri="{28A0092B-C50C-407E-A947-70E740481C1C}">
                <a14:useLocalDpi xmlns:a14="http://schemas.microsoft.com/office/drawing/2010/main" val="0"/>
              </a:ext>
            </a:extLst>
          </a:blip>
          <a:srcRect r="3636" b="18947"/>
          <a:stretch/>
        </p:blipFill>
        <p:spPr>
          <a:xfrm>
            <a:off x="2091301" y="1103592"/>
            <a:ext cx="8009401" cy="1676400"/>
          </a:xfrm>
          <a:prstGeom prst="rect">
            <a:avLst/>
          </a:prstGeom>
        </p:spPr>
      </p:pic>
      <p:sp>
        <p:nvSpPr>
          <p:cNvPr id="4" name="CaixaDeTexto 3">
            <a:extLst>
              <a:ext uri="{FF2B5EF4-FFF2-40B4-BE49-F238E27FC236}">
                <a16:creationId xmlns:a16="http://schemas.microsoft.com/office/drawing/2014/main" id="{63FD688A-1AD0-4A45-89CE-B6BD02308593}"/>
              </a:ext>
            </a:extLst>
          </p:cNvPr>
          <p:cNvSpPr txBox="1"/>
          <p:nvPr/>
        </p:nvSpPr>
        <p:spPr>
          <a:xfrm>
            <a:off x="2905126" y="4506131"/>
            <a:ext cx="6381750" cy="461665"/>
          </a:xfrm>
          <a:prstGeom prst="rect">
            <a:avLst/>
          </a:prstGeom>
          <a:noFill/>
        </p:spPr>
        <p:txBody>
          <a:bodyPr wrap="square" rtlCol="0">
            <a:spAutoFit/>
          </a:bodyPr>
          <a:lstStyle/>
          <a:p>
            <a:r>
              <a:rPr lang="pt-BR" sz="2400" dirty="0">
                <a:solidFill>
                  <a:srgbClr val="EBD457"/>
                </a:solidFill>
              </a:rPr>
              <a:t>Acesse: www.todosjuntoscontracorrupção.gov.br</a:t>
            </a:r>
          </a:p>
        </p:txBody>
      </p:sp>
    </p:spTree>
    <p:extLst>
      <p:ext uri="{BB962C8B-B14F-4D97-AF65-F5344CB8AC3E}">
        <p14:creationId xmlns:p14="http://schemas.microsoft.com/office/powerpoint/2010/main" val="1981530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ítulo 2"/>
          <p:cNvSpPr txBox="1">
            <a:spLocks/>
          </p:cNvSpPr>
          <p:nvPr/>
        </p:nvSpPr>
        <p:spPr>
          <a:xfrm>
            <a:off x="487240" y="1069218"/>
            <a:ext cx="11368063" cy="695372"/>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lnSpc>
                <a:spcPct val="150000"/>
              </a:lnSpc>
            </a:pPr>
            <a:r>
              <a:rPr lang="pt-BR" sz="3000" b="1" dirty="0">
                <a:solidFill>
                  <a:schemeClr val="tx1">
                    <a:lumMod val="75000"/>
                    <a:lumOff val="25000"/>
                  </a:schemeClr>
                </a:solidFill>
              </a:rPr>
              <a:t>A responsabilidade com o erário exige a cooperação de todos</a:t>
            </a:r>
          </a:p>
        </p:txBody>
      </p:sp>
      <p:graphicFrame>
        <p:nvGraphicFramePr>
          <p:cNvPr id="26" name="Diagrama 25">
            <a:extLst>
              <a:ext uri="{FF2B5EF4-FFF2-40B4-BE49-F238E27FC236}">
                <a16:creationId xmlns:a16="http://schemas.microsoft.com/office/drawing/2014/main" id="{1F2849DE-F4A8-436B-B5AA-5787892ECEA9}"/>
              </a:ext>
            </a:extLst>
          </p:cNvPr>
          <p:cNvGraphicFramePr/>
          <p:nvPr>
            <p:extLst>
              <p:ext uri="{D42A27DB-BD31-4B8C-83A1-F6EECF244321}">
                <p14:modId xmlns:p14="http://schemas.microsoft.com/office/powerpoint/2010/main" val="1346585178"/>
              </p:ext>
            </p:extLst>
          </p:nvPr>
        </p:nvGraphicFramePr>
        <p:xfrm>
          <a:off x="1140749" y="2257063"/>
          <a:ext cx="8292618" cy="38812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8" name="Triângulo isósceles 27">
            <a:extLst>
              <a:ext uri="{FF2B5EF4-FFF2-40B4-BE49-F238E27FC236}">
                <a16:creationId xmlns:a16="http://schemas.microsoft.com/office/drawing/2014/main" id="{2C0060A7-5B09-483D-A4AC-F8ACB828B1CD}"/>
              </a:ext>
            </a:extLst>
          </p:cNvPr>
          <p:cNvSpPr/>
          <p:nvPr/>
        </p:nvSpPr>
        <p:spPr>
          <a:xfrm rot="13500000">
            <a:off x="8576841" y="3044142"/>
            <a:ext cx="2361235" cy="2303362"/>
          </a:xfrm>
          <a:prstGeom prst="triangle">
            <a:avLst>
              <a:gd name="adj" fmla="val 0"/>
            </a:avLst>
          </a:prstGeom>
          <a:solidFill>
            <a:srgbClr val="5394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861970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BD457"/>
        </a:solidFill>
        <a:effectLst/>
      </p:bgPr>
    </p:bg>
    <p:spTree>
      <p:nvGrpSpPr>
        <p:cNvPr id="1" name="Shape 296"/>
        <p:cNvGrpSpPr/>
        <p:nvPr/>
      </p:nvGrpSpPr>
      <p:grpSpPr>
        <a:xfrm>
          <a:off x="0" y="0"/>
          <a:ext cx="0" cy="0"/>
          <a:chOff x="0" y="0"/>
          <a:chExt cx="0" cy="0"/>
        </a:xfrm>
      </p:grpSpPr>
      <p:sp>
        <p:nvSpPr>
          <p:cNvPr id="297" name="Shape 297"/>
          <p:cNvSpPr txBox="1">
            <a:spLocks noGrp="1"/>
          </p:cNvSpPr>
          <p:nvPr>
            <p:ph type="title" idx="4294967295"/>
          </p:nvPr>
        </p:nvSpPr>
        <p:spPr>
          <a:xfrm>
            <a:off x="719403" y="949533"/>
            <a:ext cx="10339764" cy="1024000"/>
          </a:xfrm>
          <a:prstGeom prst="rect">
            <a:avLst/>
          </a:prstGeom>
        </p:spPr>
        <p:txBody>
          <a:bodyPr lIns="121900" tIns="121900" rIns="121900" bIns="121900" anchor="t" anchorCtr="0">
            <a:noAutofit/>
          </a:bodyPr>
          <a:lstStyle/>
          <a:p>
            <a:pPr>
              <a:spcAft>
                <a:spcPts val="2133"/>
              </a:spcAft>
            </a:pPr>
            <a:r>
              <a:rPr lang="en" sz="4800" dirty="0">
                <a:solidFill>
                  <a:schemeClr val="accent2">
                    <a:lumMod val="50000"/>
                  </a:schemeClr>
                </a:solidFill>
              </a:rPr>
              <a:t>Campanha aberta</a:t>
            </a:r>
          </a:p>
        </p:txBody>
      </p:sp>
      <p:sp>
        <p:nvSpPr>
          <p:cNvPr id="299" name="Shape 299"/>
          <p:cNvSpPr txBox="1">
            <a:spLocks noGrp="1"/>
          </p:cNvSpPr>
          <p:nvPr>
            <p:ph type="title" idx="4294967295"/>
          </p:nvPr>
        </p:nvSpPr>
        <p:spPr>
          <a:xfrm>
            <a:off x="815414" y="2682067"/>
            <a:ext cx="10849205" cy="2859168"/>
          </a:xfrm>
          <a:prstGeom prst="rect">
            <a:avLst/>
          </a:prstGeom>
        </p:spPr>
        <p:txBody>
          <a:bodyPr lIns="121900" tIns="121900" rIns="121900" bIns="121900" anchor="t" anchorCtr="0">
            <a:noAutofit/>
          </a:bodyPr>
          <a:lstStyle/>
          <a:p>
            <a:pPr>
              <a:lnSpc>
                <a:spcPct val="115000"/>
              </a:lnSpc>
              <a:spcAft>
                <a:spcPts val="2133"/>
              </a:spcAft>
            </a:pPr>
            <a:r>
              <a:rPr lang="en" sz="1867" b="0" dirty="0">
                <a:solidFill>
                  <a:schemeClr val="accent2">
                    <a:lumMod val="50000"/>
                  </a:schemeClr>
                </a:solidFill>
                <a:latin typeface="Lato"/>
                <a:ea typeface="Lato"/>
                <a:cs typeface="Lato"/>
                <a:sym typeface="Lato"/>
              </a:rPr>
              <a:t>O Programa de Prevenção Primária irá produzir, publicar e compartilhar peças que reforcem a mensagem de que o Brasil pode e deve combater a corrupção e que todo cidadão tem um papel nessa luta.</a:t>
            </a:r>
            <a:br>
              <a:rPr lang="en" sz="1867" b="0" dirty="0">
                <a:solidFill>
                  <a:schemeClr val="accent2">
                    <a:lumMod val="50000"/>
                  </a:schemeClr>
                </a:solidFill>
                <a:latin typeface="Lato"/>
                <a:ea typeface="Lato"/>
                <a:cs typeface="Lato"/>
                <a:sym typeface="Lato"/>
              </a:rPr>
            </a:br>
            <a:br>
              <a:rPr lang="en" sz="1867" b="0" dirty="0">
                <a:solidFill>
                  <a:schemeClr val="accent2">
                    <a:lumMod val="50000"/>
                  </a:schemeClr>
                </a:solidFill>
                <a:latin typeface="Lato"/>
                <a:ea typeface="Lato"/>
                <a:cs typeface="Lato"/>
                <a:sym typeface="Lato"/>
              </a:rPr>
            </a:br>
            <a:r>
              <a:rPr lang="en" sz="1867" b="0" dirty="0">
                <a:solidFill>
                  <a:schemeClr val="accent2">
                    <a:lumMod val="50000"/>
                  </a:schemeClr>
                </a:solidFill>
                <a:latin typeface="Lato"/>
                <a:ea typeface="Lato"/>
                <a:cs typeface="Lato"/>
                <a:sym typeface="Lato"/>
              </a:rPr>
              <a:t>As peças irão valorizar a honestidade e enfatizar que agir sem honestidade prejudica o país. Elas trazem apenas a marca da campanha e poderão ser utilizadas e veiculadas por todos, para propagar a mensagem.</a:t>
            </a:r>
            <a:br>
              <a:rPr lang="en" sz="1867" b="0" dirty="0">
                <a:solidFill>
                  <a:schemeClr val="accent2">
                    <a:lumMod val="50000"/>
                  </a:schemeClr>
                </a:solidFill>
                <a:latin typeface="Lato"/>
                <a:ea typeface="Lato"/>
                <a:cs typeface="Lato"/>
                <a:sym typeface="Lato"/>
              </a:rPr>
            </a:br>
            <a:br>
              <a:rPr lang="en" sz="1867" b="0" dirty="0">
                <a:solidFill>
                  <a:schemeClr val="accent2">
                    <a:lumMod val="50000"/>
                  </a:schemeClr>
                </a:solidFill>
                <a:latin typeface="Lato"/>
                <a:ea typeface="Lato"/>
                <a:cs typeface="Lato"/>
                <a:sym typeface="Lato"/>
              </a:rPr>
            </a:br>
            <a:endParaRPr lang="en" sz="1867" b="0" dirty="0">
              <a:solidFill>
                <a:schemeClr val="accent2">
                  <a:lumMod val="50000"/>
                </a:schemeClr>
              </a:solidFill>
              <a:latin typeface="Lato"/>
              <a:ea typeface="Lato"/>
              <a:cs typeface="Lato"/>
              <a:sym typeface="Lato"/>
            </a:endParaRPr>
          </a:p>
        </p:txBody>
      </p:sp>
      <p:sp>
        <p:nvSpPr>
          <p:cNvPr id="300" name="Shape 300"/>
          <p:cNvSpPr txBox="1">
            <a:spLocks noGrp="1"/>
          </p:cNvSpPr>
          <p:nvPr>
            <p:ph type="title" idx="4294967295"/>
          </p:nvPr>
        </p:nvSpPr>
        <p:spPr>
          <a:xfrm>
            <a:off x="815414" y="593133"/>
            <a:ext cx="9182553" cy="540000"/>
          </a:xfrm>
          <a:prstGeom prst="rect">
            <a:avLst/>
          </a:prstGeom>
        </p:spPr>
        <p:txBody>
          <a:bodyPr lIns="121900" tIns="121900" rIns="121900" bIns="121900" anchor="t" anchorCtr="0">
            <a:noAutofit/>
          </a:bodyPr>
          <a:lstStyle/>
          <a:p>
            <a:pPr>
              <a:spcAft>
                <a:spcPts val="2133"/>
              </a:spcAft>
            </a:pPr>
            <a:r>
              <a:rPr lang="en" sz="1867" dirty="0">
                <a:solidFill>
                  <a:schemeClr val="accent2">
                    <a:lumMod val="50000"/>
                  </a:schemeClr>
                </a:solidFill>
              </a:rPr>
              <a:t>Ações</a:t>
            </a:r>
          </a:p>
        </p:txBody>
      </p:sp>
    </p:spTree>
    <p:extLst>
      <p:ext uri="{BB962C8B-B14F-4D97-AF65-F5344CB8AC3E}">
        <p14:creationId xmlns:p14="http://schemas.microsoft.com/office/powerpoint/2010/main" val="5077715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pic>
        <p:nvPicPr>
          <p:cNvPr id="306" name="Shape 306" descr="Core01A.jpg"/>
          <p:cNvPicPr preferRelativeResize="0"/>
          <p:nvPr/>
        </p:nvPicPr>
        <p:blipFill>
          <a:blip r:embed="rId3">
            <a:alphaModFix/>
          </a:blip>
          <a:stretch>
            <a:fillRect/>
          </a:stretch>
        </p:blipFill>
        <p:spPr>
          <a:xfrm>
            <a:off x="0" y="0"/>
            <a:ext cx="12191987" cy="6858000"/>
          </a:xfrm>
          <a:prstGeom prst="rect">
            <a:avLst/>
          </a:prstGeom>
          <a:noFill/>
          <a:ln>
            <a:noFill/>
          </a:ln>
        </p:spPr>
      </p:pic>
    </p:spTree>
    <p:extLst>
      <p:ext uri="{BB962C8B-B14F-4D97-AF65-F5344CB8AC3E}">
        <p14:creationId xmlns:p14="http://schemas.microsoft.com/office/powerpoint/2010/main" val="40691189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pic>
        <p:nvPicPr>
          <p:cNvPr id="311" name="Shape 311" descr="Core01.jpg"/>
          <p:cNvPicPr preferRelativeResize="0"/>
          <p:nvPr/>
        </p:nvPicPr>
        <p:blipFill rotWithShape="1">
          <a:blip r:embed="rId3">
            <a:alphaModFix/>
          </a:blip>
          <a:srcRect/>
          <a:stretch/>
        </p:blipFill>
        <p:spPr>
          <a:xfrm>
            <a:off x="1" y="0"/>
            <a:ext cx="12191980" cy="6858000"/>
          </a:xfrm>
          <a:prstGeom prst="rect">
            <a:avLst/>
          </a:prstGeom>
          <a:noFill/>
          <a:ln>
            <a:noFill/>
          </a:ln>
        </p:spPr>
      </p:pic>
    </p:spTree>
    <p:extLst>
      <p:ext uri="{BB962C8B-B14F-4D97-AF65-F5344CB8AC3E}">
        <p14:creationId xmlns:p14="http://schemas.microsoft.com/office/powerpoint/2010/main" val="16428843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24349" y="5425133"/>
            <a:ext cx="3420319" cy="681037"/>
          </a:xfrm>
          <a:prstGeom prst="rect">
            <a:avLst/>
          </a:prstGeom>
        </p:spPr>
      </p:pic>
      <p:sp>
        <p:nvSpPr>
          <p:cNvPr id="3" name="CaixaDeTexto 2"/>
          <p:cNvSpPr txBox="1"/>
          <p:nvPr/>
        </p:nvSpPr>
        <p:spPr>
          <a:xfrm>
            <a:off x="4637077" y="6106170"/>
            <a:ext cx="2794864" cy="505972"/>
          </a:xfrm>
          <a:prstGeom prst="rect">
            <a:avLst/>
          </a:prstGeom>
          <a:noFill/>
        </p:spPr>
        <p:txBody>
          <a:bodyPr wrap="square" rtlCol="0">
            <a:spAutoFit/>
          </a:bodyPr>
          <a:lstStyle/>
          <a:p>
            <a:pPr algn="ctr">
              <a:lnSpc>
                <a:spcPct val="120000"/>
              </a:lnSpc>
            </a:pPr>
            <a:r>
              <a:rPr lang="pt-BR" sz="2400" b="1" dirty="0">
                <a:solidFill>
                  <a:srgbClr val="002543"/>
                </a:solidFill>
              </a:rPr>
              <a:t>www.cgu.gov.br</a:t>
            </a:r>
          </a:p>
        </p:txBody>
      </p:sp>
      <p:sp>
        <p:nvSpPr>
          <p:cNvPr id="5" name="CaixaDeTexto 4"/>
          <p:cNvSpPr txBox="1"/>
          <p:nvPr/>
        </p:nvSpPr>
        <p:spPr>
          <a:xfrm>
            <a:off x="1632031" y="2772661"/>
            <a:ext cx="9016678" cy="1200329"/>
          </a:xfrm>
          <a:prstGeom prst="rect">
            <a:avLst/>
          </a:prstGeom>
          <a:noFill/>
        </p:spPr>
        <p:txBody>
          <a:bodyPr wrap="square" rtlCol="0">
            <a:spAutoFit/>
          </a:bodyPr>
          <a:lstStyle/>
          <a:p>
            <a:pPr algn="ctr">
              <a:lnSpc>
                <a:spcPct val="120000"/>
              </a:lnSpc>
            </a:pPr>
            <a:r>
              <a:rPr lang="pt-BR" sz="3600" b="1" dirty="0">
                <a:solidFill>
                  <a:srgbClr val="002543"/>
                </a:solidFill>
              </a:rPr>
              <a:t>Wagner de Campos Rosário</a:t>
            </a:r>
          </a:p>
          <a:p>
            <a:pPr algn="ctr">
              <a:lnSpc>
                <a:spcPct val="120000"/>
              </a:lnSpc>
            </a:pPr>
            <a:r>
              <a:rPr lang="pt-BR" sz="2400" b="1" dirty="0">
                <a:solidFill>
                  <a:schemeClr val="bg2">
                    <a:lumMod val="25000"/>
                  </a:schemeClr>
                </a:solidFill>
              </a:rPr>
              <a:t>Ministro de Estado da Transparência e Controladoria-Geral da União</a:t>
            </a:r>
          </a:p>
        </p:txBody>
      </p:sp>
      <p:sp>
        <p:nvSpPr>
          <p:cNvPr id="2" name="CaixaDeTexto 1">
            <a:extLst>
              <a:ext uri="{FF2B5EF4-FFF2-40B4-BE49-F238E27FC236}">
                <a16:creationId xmlns:a16="http://schemas.microsoft.com/office/drawing/2014/main" id="{B81D0A3B-F7D5-4977-BBB6-1F43897C5D41}"/>
              </a:ext>
            </a:extLst>
          </p:cNvPr>
          <p:cNvSpPr txBox="1"/>
          <p:nvPr/>
        </p:nvSpPr>
        <p:spPr>
          <a:xfrm>
            <a:off x="4040903" y="4501803"/>
            <a:ext cx="4570534" cy="923330"/>
          </a:xfrm>
          <a:prstGeom prst="rect">
            <a:avLst/>
          </a:prstGeom>
          <a:noFill/>
        </p:spPr>
        <p:txBody>
          <a:bodyPr wrap="square" rtlCol="0">
            <a:spAutoFit/>
          </a:bodyPr>
          <a:lstStyle/>
          <a:p>
            <a:pPr algn="just"/>
            <a:r>
              <a:rPr lang="pt-BR" dirty="0"/>
              <a:t>Correio Eletrônico: </a:t>
            </a:r>
            <a:r>
              <a:rPr lang="pt-BR" dirty="0">
                <a:hlinkClick r:id="rId3"/>
              </a:rPr>
              <a:t>gm.agenda@cgu.gov.br</a:t>
            </a:r>
            <a:endParaRPr lang="pt-BR" dirty="0"/>
          </a:p>
          <a:p>
            <a:pPr algn="just"/>
            <a:r>
              <a:rPr lang="pt-BR" dirty="0"/>
              <a:t>Telefone: +55 (61) 2020-7241/7242</a:t>
            </a:r>
          </a:p>
          <a:p>
            <a:endParaRPr lang="pt-BR" dirty="0"/>
          </a:p>
        </p:txBody>
      </p:sp>
    </p:spTree>
    <p:extLst>
      <p:ext uri="{BB962C8B-B14F-4D97-AF65-F5344CB8AC3E}">
        <p14:creationId xmlns:p14="http://schemas.microsoft.com/office/powerpoint/2010/main" val="41110452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ítulo 2"/>
          <p:cNvSpPr txBox="1">
            <a:spLocks/>
          </p:cNvSpPr>
          <p:nvPr/>
        </p:nvSpPr>
        <p:spPr>
          <a:xfrm>
            <a:off x="487240" y="1069218"/>
            <a:ext cx="11368063" cy="695372"/>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lnSpc>
                <a:spcPct val="150000"/>
              </a:lnSpc>
            </a:pPr>
            <a:r>
              <a:rPr lang="pt-BR" sz="3000" b="1" dirty="0">
                <a:solidFill>
                  <a:schemeClr val="tx1">
                    <a:lumMod val="75000"/>
                    <a:lumOff val="25000"/>
                  </a:schemeClr>
                </a:solidFill>
              </a:rPr>
              <a:t>Por que educação para a cidadania?</a:t>
            </a:r>
          </a:p>
        </p:txBody>
      </p:sp>
      <p:sp>
        <p:nvSpPr>
          <p:cNvPr id="2" name="CaixaDeTexto 1">
            <a:extLst>
              <a:ext uri="{FF2B5EF4-FFF2-40B4-BE49-F238E27FC236}">
                <a16:creationId xmlns:a16="http://schemas.microsoft.com/office/drawing/2014/main" id="{01698B01-F005-40A9-9BF8-66375E4A8EA9}"/>
              </a:ext>
            </a:extLst>
          </p:cNvPr>
          <p:cNvSpPr txBox="1"/>
          <p:nvPr/>
        </p:nvSpPr>
        <p:spPr>
          <a:xfrm>
            <a:off x="1021096" y="2015070"/>
            <a:ext cx="9069202" cy="3908762"/>
          </a:xfrm>
          <a:prstGeom prst="rect">
            <a:avLst/>
          </a:prstGeom>
          <a:noFill/>
        </p:spPr>
        <p:txBody>
          <a:bodyPr wrap="square" rtlCol="0">
            <a:spAutoFit/>
          </a:bodyPr>
          <a:lstStyle/>
          <a:p>
            <a:r>
              <a:rPr lang="pt-BR" sz="2400" dirty="0">
                <a:solidFill>
                  <a:schemeClr val="tx1">
                    <a:lumMod val="75000"/>
                    <a:lumOff val="25000"/>
                  </a:schemeClr>
                </a:solidFill>
              </a:rPr>
              <a:t>Contribuir na construção de um ambiente no qual as novas gerações:</a:t>
            </a:r>
          </a:p>
          <a:p>
            <a:endParaRPr lang="pt-BR" sz="2300" i="1" dirty="0">
              <a:solidFill>
                <a:schemeClr val="tx1">
                  <a:lumMod val="75000"/>
                  <a:lumOff val="25000"/>
                </a:schemeClr>
              </a:solidFill>
            </a:endParaRPr>
          </a:p>
          <a:p>
            <a:pPr marL="342900" indent="-342900">
              <a:buFont typeface="Arial" panose="020B0604020202020204" pitchFamily="34" charset="0"/>
              <a:buChar char="•"/>
            </a:pPr>
            <a:r>
              <a:rPr lang="pt-BR" sz="2300" i="1" dirty="0">
                <a:solidFill>
                  <a:schemeClr val="tx1">
                    <a:lumMod val="75000"/>
                    <a:lumOff val="25000"/>
                  </a:schemeClr>
                </a:solidFill>
              </a:rPr>
              <a:t>Sejam conscientes de seus </a:t>
            </a:r>
            <a:r>
              <a:rPr lang="pt-BR" sz="2300" b="1" i="1" dirty="0">
                <a:solidFill>
                  <a:schemeClr val="tx1">
                    <a:lumMod val="75000"/>
                    <a:lumOff val="25000"/>
                  </a:schemeClr>
                </a:solidFill>
              </a:rPr>
              <a:t>direitos e deveres</a:t>
            </a:r>
            <a:endParaRPr lang="pt-BR" sz="2300" i="1" dirty="0">
              <a:solidFill>
                <a:schemeClr val="tx1">
                  <a:lumMod val="75000"/>
                  <a:lumOff val="25000"/>
                </a:schemeClr>
              </a:solidFill>
            </a:endParaRPr>
          </a:p>
          <a:p>
            <a:endParaRPr lang="pt-BR" sz="2300" i="1" dirty="0">
              <a:solidFill>
                <a:schemeClr val="tx1">
                  <a:lumMod val="75000"/>
                  <a:lumOff val="25000"/>
                </a:schemeClr>
              </a:solidFill>
            </a:endParaRPr>
          </a:p>
          <a:p>
            <a:pPr marL="342900" indent="-342900">
              <a:buFont typeface="Arial" panose="020B0604020202020204" pitchFamily="34" charset="0"/>
              <a:buChar char="•"/>
            </a:pPr>
            <a:r>
              <a:rPr lang="pt-BR" sz="2300" i="1" dirty="0">
                <a:solidFill>
                  <a:schemeClr val="tx1">
                    <a:lumMod val="75000"/>
                    <a:lumOff val="25000"/>
                  </a:schemeClr>
                </a:solidFill>
              </a:rPr>
              <a:t>Adquiram uma formação </a:t>
            </a:r>
            <a:r>
              <a:rPr lang="pt-BR" sz="2300" b="1" i="1" dirty="0">
                <a:solidFill>
                  <a:schemeClr val="tx1">
                    <a:lumMod val="75000"/>
                    <a:lumOff val="25000"/>
                  </a:schemeClr>
                </a:solidFill>
              </a:rPr>
              <a:t>crítica</a:t>
            </a:r>
            <a:r>
              <a:rPr lang="pt-BR" sz="2300" i="1" dirty="0">
                <a:solidFill>
                  <a:schemeClr val="tx1">
                    <a:lumMod val="75000"/>
                    <a:lumOff val="25000"/>
                  </a:schemeClr>
                </a:solidFill>
              </a:rPr>
              <a:t> e </a:t>
            </a:r>
            <a:r>
              <a:rPr lang="pt-BR" sz="2300" b="1" i="1" dirty="0">
                <a:solidFill>
                  <a:schemeClr val="tx1">
                    <a:lumMod val="75000"/>
                    <a:lumOff val="25000"/>
                  </a:schemeClr>
                </a:solidFill>
              </a:rPr>
              <a:t>participativa</a:t>
            </a:r>
            <a:endParaRPr lang="pt-BR" sz="2300" i="1" dirty="0">
              <a:solidFill>
                <a:schemeClr val="tx1">
                  <a:lumMod val="75000"/>
                  <a:lumOff val="25000"/>
                </a:schemeClr>
              </a:solidFill>
            </a:endParaRPr>
          </a:p>
          <a:p>
            <a:endParaRPr lang="pt-BR" sz="2300" i="1" dirty="0">
              <a:solidFill>
                <a:schemeClr val="tx1">
                  <a:lumMod val="75000"/>
                  <a:lumOff val="25000"/>
                </a:schemeClr>
              </a:solidFill>
            </a:endParaRPr>
          </a:p>
          <a:p>
            <a:pPr marL="342900" indent="-342900">
              <a:buFont typeface="Arial" panose="020B0604020202020204" pitchFamily="34" charset="0"/>
              <a:buChar char="•"/>
            </a:pPr>
            <a:r>
              <a:rPr lang="pt-BR" sz="2300" i="1" dirty="0">
                <a:solidFill>
                  <a:schemeClr val="tx1">
                    <a:lumMod val="75000"/>
                    <a:lumOff val="25000"/>
                  </a:schemeClr>
                </a:solidFill>
              </a:rPr>
              <a:t>Estejam atentas ao funcionamento e atos dos governos</a:t>
            </a:r>
          </a:p>
          <a:p>
            <a:r>
              <a:rPr lang="pt-BR" sz="2300" i="1" dirty="0">
                <a:solidFill>
                  <a:schemeClr val="tx1">
                    <a:lumMod val="75000"/>
                    <a:lumOff val="25000"/>
                  </a:schemeClr>
                </a:solidFill>
              </a:rPr>
              <a:t>e queiram contribuir na </a:t>
            </a:r>
            <a:r>
              <a:rPr lang="pt-BR" sz="2300" b="1" i="1" dirty="0">
                <a:solidFill>
                  <a:schemeClr val="tx1">
                    <a:lumMod val="75000"/>
                    <a:lumOff val="25000"/>
                  </a:schemeClr>
                </a:solidFill>
              </a:rPr>
              <a:t>solução de questões sociais</a:t>
            </a:r>
            <a:endParaRPr lang="pt-BR" sz="2300" i="1" dirty="0">
              <a:solidFill>
                <a:schemeClr val="tx1">
                  <a:lumMod val="75000"/>
                  <a:lumOff val="25000"/>
                </a:schemeClr>
              </a:solidFill>
            </a:endParaRPr>
          </a:p>
          <a:p>
            <a:endParaRPr lang="pt-BR" sz="2800" i="1" dirty="0">
              <a:solidFill>
                <a:schemeClr val="tx1">
                  <a:lumMod val="75000"/>
                  <a:lumOff val="25000"/>
                </a:schemeClr>
              </a:solidFill>
            </a:endParaRPr>
          </a:p>
          <a:p>
            <a:endParaRPr lang="pt-BR" sz="2800" i="1" dirty="0">
              <a:solidFill>
                <a:schemeClr val="tx1">
                  <a:lumMod val="75000"/>
                  <a:lumOff val="25000"/>
                </a:schemeClr>
              </a:solidFill>
            </a:endParaRPr>
          </a:p>
        </p:txBody>
      </p:sp>
      <p:pic>
        <p:nvPicPr>
          <p:cNvPr id="9" name="Imagem 8">
            <a:extLst>
              <a:ext uri="{FF2B5EF4-FFF2-40B4-BE49-F238E27FC236}">
                <a16:creationId xmlns:a16="http://schemas.microsoft.com/office/drawing/2014/main" id="{42F8F770-4F85-40AA-8EBC-336E2FEACEE0}"/>
              </a:ext>
            </a:extLst>
          </p:cNvPr>
          <p:cNvPicPr>
            <a:picLocks noChangeAspect="1"/>
          </p:cNvPicPr>
          <p:nvPr/>
        </p:nvPicPr>
        <p:blipFill rotWithShape="1">
          <a:blip r:embed="rId2"/>
          <a:srcRect l="25333" t="8243" r="23769" b="1087"/>
          <a:stretch/>
        </p:blipFill>
        <p:spPr>
          <a:xfrm>
            <a:off x="9428021" y="2598390"/>
            <a:ext cx="1865676" cy="1800215"/>
          </a:xfrm>
          <a:prstGeom prst="rect">
            <a:avLst/>
          </a:prstGeom>
          <a:effectLst>
            <a:outerShdw blurRad="50800" dist="38100" dir="5400000" algn="t" rotWithShape="0">
              <a:prstClr val="black">
                <a:alpha val="40000"/>
              </a:prstClr>
            </a:outerShdw>
          </a:effectLst>
        </p:spPr>
      </p:pic>
      <p:pic>
        <p:nvPicPr>
          <p:cNvPr id="10" name="Imagem 9">
            <a:extLst>
              <a:ext uri="{FF2B5EF4-FFF2-40B4-BE49-F238E27FC236}">
                <a16:creationId xmlns:a16="http://schemas.microsoft.com/office/drawing/2014/main" id="{F529C32A-35DF-4382-AA2D-C9AF1A6C5C92}"/>
              </a:ext>
            </a:extLst>
          </p:cNvPr>
          <p:cNvPicPr>
            <a:picLocks noChangeAspect="1"/>
          </p:cNvPicPr>
          <p:nvPr/>
        </p:nvPicPr>
        <p:blipFill rotWithShape="1">
          <a:blip r:embed="rId3">
            <a:extLst>
              <a:ext uri="{28A0092B-C50C-407E-A947-70E740481C1C}">
                <a14:useLocalDpi xmlns:a14="http://schemas.microsoft.com/office/drawing/2010/main" val="0"/>
              </a:ext>
            </a:extLst>
          </a:blip>
          <a:srcRect b="9406"/>
          <a:stretch/>
        </p:blipFill>
        <p:spPr>
          <a:xfrm>
            <a:off x="1803158" y="5479947"/>
            <a:ext cx="4560277" cy="1188116"/>
          </a:xfrm>
          <a:prstGeom prst="rect">
            <a:avLst/>
          </a:prstGeom>
          <a:effectLst>
            <a:outerShdw blurRad="50800" dist="38100" dir="5400000" algn="t" rotWithShape="0">
              <a:prstClr val="black">
                <a:alpha val="40000"/>
              </a:prstClr>
            </a:outerShdw>
          </a:effectLst>
        </p:spPr>
      </p:pic>
      <p:pic>
        <p:nvPicPr>
          <p:cNvPr id="11" name="Imagem 10">
            <a:extLst>
              <a:ext uri="{FF2B5EF4-FFF2-40B4-BE49-F238E27FC236}">
                <a16:creationId xmlns:a16="http://schemas.microsoft.com/office/drawing/2014/main" id="{BE662296-1FFD-4DDD-8F85-93245BDC2C7F}"/>
              </a:ext>
            </a:extLst>
          </p:cNvPr>
          <p:cNvPicPr>
            <a:picLocks noChangeAspect="1"/>
          </p:cNvPicPr>
          <p:nvPr/>
        </p:nvPicPr>
        <p:blipFill rotWithShape="1">
          <a:blip r:embed="rId4"/>
          <a:srcRect b="7091"/>
          <a:stretch/>
        </p:blipFill>
        <p:spPr>
          <a:xfrm>
            <a:off x="8195420" y="5232405"/>
            <a:ext cx="3415618" cy="1382855"/>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7834306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ítulo 2"/>
          <p:cNvSpPr txBox="1">
            <a:spLocks/>
          </p:cNvSpPr>
          <p:nvPr/>
        </p:nvSpPr>
        <p:spPr>
          <a:xfrm>
            <a:off x="487240" y="1069218"/>
            <a:ext cx="11368063" cy="695372"/>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lnSpc>
                <a:spcPct val="150000"/>
              </a:lnSpc>
            </a:pPr>
            <a:r>
              <a:rPr lang="pt-BR" sz="3000" b="1" dirty="0">
                <a:solidFill>
                  <a:schemeClr val="tx1">
                    <a:lumMod val="75000"/>
                    <a:lumOff val="25000"/>
                  </a:schemeClr>
                </a:solidFill>
              </a:rPr>
              <a:t>CONCURSO DE DESENHO E REDAÇÃO</a:t>
            </a:r>
          </a:p>
        </p:txBody>
      </p:sp>
      <p:sp>
        <p:nvSpPr>
          <p:cNvPr id="8" name="CaixaDeTexto 7">
            <a:extLst>
              <a:ext uri="{FF2B5EF4-FFF2-40B4-BE49-F238E27FC236}">
                <a16:creationId xmlns:a16="http://schemas.microsoft.com/office/drawing/2014/main" id="{69A30032-47F7-46C9-8771-8670EAB18F18}"/>
              </a:ext>
            </a:extLst>
          </p:cNvPr>
          <p:cNvSpPr txBox="1"/>
          <p:nvPr/>
        </p:nvSpPr>
        <p:spPr>
          <a:xfrm>
            <a:off x="487240" y="1764590"/>
            <a:ext cx="7190302" cy="400110"/>
          </a:xfrm>
          <a:prstGeom prst="rect">
            <a:avLst/>
          </a:prstGeom>
          <a:noFill/>
        </p:spPr>
        <p:txBody>
          <a:bodyPr wrap="none" rtlCol="0">
            <a:spAutoFit/>
          </a:bodyPr>
          <a:lstStyle/>
          <a:p>
            <a:r>
              <a:rPr lang="pt-BR" sz="2000" i="1" dirty="0">
                <a:solidFill>
                  <a:schemeClr val="tx1">
                    <a:lumMod val="75000"/>
                    <a:lumOff val="25000"/>
                  </a:schemeClr>
                </a:solidFill>
              </a:rPr>
              <a:t>Levando temas relevantes para crianças e jovens de todas as idades</a:t>
            </a:r>
          </a:p>
        </p:txBody>
      </p:sp>
      <p:sp>
        <p:nvSpPr>
          <p:cNvPr id="18" name="CaixaDeTexto 17">
            <a:extLst>
              <a:ext uri="{FF2B5EF4-FFF2-40B4-BE49-F238E27FC236}">
                <a16:creationId xmlns:a16="http://schemas.microsoft.com/office/drawing/2014/main" id="{A31F6B49-75D1-4118-8EE8-A379528A7BA8}"/>
              </a:ext>
            </a:extLst>
          </p:cNvPr>
          <p:cNvSpPr txBox="1"/>
          <p:nvPr/>
        </p:nvSpPr>
        <p:spPr>
          <a:xfrm>
            <a:off x="1010145" y="3312871"/>
            <a:ext cx="5612621" cy="1938992"/>
          </a:xfrm>
          <a:prstGeom prst="rect">
            <a:avLst/>
          </a:prstGeom>
          <a:noFill/>
        </p:spPr>
        <p:txBody>
          <a:bodyPr wrap="square" rtlCol="0">
            <a:spAutoFit/>
          </a:bodyPr>
          <a:lstStyle/>
          <a:p>
            <a:r>
              <a:rPr lang="pt-BR" sz="2400" i="1" dirty="0">
                <a:solidFill>
                  <a:schemeClr val="tx1">
                    <a:lumMod val="75000"/>
                    <a:lumOff val="25000"/>
                  </a:schemeClr>
                </a:solidFill>
              </a:rPr>
              <a:t>Concurso que incentiva atividades nas escolas para despertar nos estudantes o interesse por assuntos relacionados ao controle social, ética e cidadania, por meio do debate e da reflexão</a:t>
            </a:r>
          </a:p>
        </p:txBody>
      </p:sp>
      <p:pic>
        <p:nvPicPr>
          <p:cNvPr id="19" name="Picture 2" descr="Resultado de imagem para concurso desenho e redação cgu">
            <a:extLst>
              <a:ext uri="{FF2B5EF4-FFF2-40B4-BE49-F238E27FC236}">
                <a16:creationId xmlns:a16="http://schemas.microsoft.com/office/drawing/2014/main" id="{B3A5BB4B-6D36-4395-983A-E117051F6E9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1542" t="4600" r="1966" b="6796"/>
          <a:stretch/>
        </p:blipFill>
        <p:spPr bwMode="auto">
          <a:xfrm>
            <a:off x="7040480" y="2575818"/>
            <a:ext cx="4560425" cy="36895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63590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ítulo 2"/>
          <p:cNvSpPr txBox="1">
            <a:spLocks/>
          </p:cNvSpPr>
          <p:nvPr/>
        </p:nvSpPr>
        <p:spPr>
          <a:xfrm>
            <a:off x="487240" y="1069218"/>
            <a:ext cx="11368063" cy="695372"/>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lnSpc>
                <a:spcPct val="150000"/>
              </a:lnSpc>
            </a:pPr>
            <a:r>
              <a:rPr lang="pt-BR" sz="3000" b="1" dirty="0">
                <a:solidFill>
                  <a:schemeClr val="tx1">
                    <a:lumMod val="75000"/>
                    <a:lumOff val="25000"/>
                  </a:schemeClr>
                </a:solidFill>
              </a:rPr>
              <a:t>CONCURSO DE DESENHO E REDAÇÃO</a:t>
            </a:r>
          </a:p>
        </p:txBody>
      </p:sp>
      <p:sp>
        <p:nvSpPr>
          <p:cNvPr id="8" name="CaixaDeTexto 7">
            <a:extLst>
              <a:ext uri="{FF2B5EF4-FFF2-40B4-BE49-F238E27FC236}">
                <a16:creationId xmlns:a16="http://schemas.microsoft.com/office/drawing/2014/main" id="{69A30032-47F7-46C9-8771-8670EAB18F18}"/>
              </a:ext>
            </a:extLst>
          </p:cNvPr>
          <p:cNvSpPr txBox="1"/>
          <p:nvPr/>
        </p:nvSpPr>
        <p:spPr>
          <a:xfrm>
            <a:off x="487240" y="1764590"/>
            <a:ext cx="7190302" cy="400110"/>
          </a:xfrm>
          <a:prstGeom prst="rect">
            <a:avLst/>
          </a:prstGeom>
          <a:noFill/>
        </p:spPr>
        <p:txBody>
          <a:bodyPr wrap="none" rtlCol="0">
            <a:spAutoFit/>
          </a:bodyPr>
          <a:lstStyle/>
          <a:p>
            <a:r>
              <a:rPr lang="pt-BR" sz="2000" i="1" dirty="0">
                <a:solidFill>
                  <a:schemeClr val="tx1">
                    <a:lumMod val="75000"/>
                    <a:lumOff val="25000"/>
                  </a:schemeClr>
                </a:solidFill>
              </a:rPr>
              <a:t>Levando temas relevantes para crianças e jovens de todas as idades</a:t>
            </a:r>
          </a:p>
        </p:txBody>
      </p:sp>
      <p:sp>
        <p:nvSpPr>
          <p:cNvPr id="10" name="Retângulo 9">
            <a:extLst>
              <a:ext uri="{FF2B5EF4-FFF2-40B4-BE49-F238E27FC236}">
                <a16:creationId xmlns:a16="http://schemas.microsoft.com/office/drawing/2014/main" id="{64563CC7-7342-4330-BD9E-5B6CE9D64291}"/>
              </a:ext>
            </a:extLst>
          </p:cNvPr>
          <p:cNvSpPr/>
          <p:nvPr/>
        </p:nvSpPr>
        <p:spPr>
          <a:xfrm>
            <a:off x="487240" y="2826127"/>
            <a:ext cx="5936395" cy="4031873"/>
          </a:xfrm>
          <a:prstGeom prst="rect">
            <a:avLst/>
          </a:prstGeom>
          <a:effectLst/>
        </p:spPr>
        <p:txBody>
          <a:bodyPr wrap="square">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lang="pt-BR" sz="2400" dirty="0">
                <a:solidFill>
                  <a:schemeClr val="tx1">
                    <a:lumMod val="75000"/>
                    <a:lumOff val="25000"/>
                  </a:schemeClr>
                </a:solidFill>
              </a:rPr>
              <a:t>Desde o primeiro concurso em 2007:</a:t>
            </a:r>
          </a:p>
          <a:p>
            <a:pPr marL="0" marR="0" lvl="0" indent="0" defTabSz="457200" eaLnBrk="1" fontAlgn="auto" latinLnBrk="0" hangingPunct="1">
              <a:lnSpc>
                <a:spcPct val="100000"/>
              </a:lnSpc>
              <a:spcBef>
                <a:spcPts val="0"/>
              </a:spcBef>
              <a:spcAft>
                <a:spcPts val="0"/>
              </a:spcAft>
              <a:buClrTx/>
              <a:buSzTx/>
              <a:buFontTx/>
              <a:buNone/>
              <a:tabLst/>
              <a:defRPr/>
            </a:pPr>
            <a:endParaRPr lang="pt-BR" sz="2400" i="1" dirty="0">
              <a:solidFill>
                <a:schemeClr val="tx1">
                  <a:lumMod val="75000"/>
                  <a:lumOff val="25000"/>
                </a:schemeClr>
              </a:solidFill>
            </a:endParaRPr>
          </a:p>
          <a:p>
            <a:pPr marL="457200" marR="0" lvl="0" indent="-457200" defTabSz="457200" eaLnBrk="1" fontAlgn="auto" latinLnBrk="0" hangingPunct="1">
              <a:lnSpc>
                <a:spcPct val="100000"/>
              </a:lnSpc>
              <a:spcBef>
                <a:spcPts val="0"/>
              </a:spcBef>
              <a:spcAft>
                <a:spcPts val="0"/>
              </a:spcAft>
              <a:buClrTx/>
              <a:buSzTx/>
              <a:buFont typeface="Arial" panose="020B0604020202020204" pitchFamily="34" charset="0"/>
              <a:buChar char="•"/>
              <a:tabLst/>
              <a:defRPr/>
            </a:pPr>
            <a:r>
              <a:rPr lang="pt-BR" sz="2300" b="1" i="1" dirty="0">
                <a:solidFill>
                  <a:schemeClr val="tx1">
                    <a:lumMod val="75000"/>
                    <a:lumOff val="25000"/>
                  </a:schemeClr>
                </a:solidFill>
              </a:rPr>
              <a:t>2.430.608 </a:t>
            </a:r>
            <a:r>
              <a:rPr lang="pt-BR" sz="2300" i="1" dirty="0">
                <a:solidFill>
                  <a:schemeClr val="tx1">
                    <a:lumMod val="75000"/>
                    <a:lumOff val="25000"/>
                  </a:schemeClr>
                </a:solidFill>
              </a:rPr>
              <a:t>estudantes mobilizados</a:t>
            </a:r>
          </a:p>
          <a:p>
            <a:pPr marL="457200" marR="0" lvl="0" indent="-457200" defTabSz="457200" eaLnBrk="1" fontAlgn="auto" latinLnBrk="0" hangingPunct="1">
              <a:lnSpc>
                <a:spcPct val="100000"/>
              </a:lnSpc>
              <a:spcBef>
                <a:spcPts val="0"/>
              </a:spcBef>
              <a:spcAft>
                <a:spcPts val="0"/>
              </a:spcAft>
              <a:buClrTx/>
              <a:buSzTx/>
              <a:buFont typeface="Arial" panose="020B0604020202020204" pitchFamily="34" charset="0"/>
              <a:buChar char="•"/>
              <a:tabLst/>
              <a:defRPr/>
            </a:pPr>
            <a:r>
              <a:rPr lang="pt-BR" sz="2300" b="1" i="1" dirty="0">
                <a:solidFill>
                  <a:schemeClr val="tx1">
                    <a:lumMod val="75000"/>
                    <a:lumOff val="25000"/>
                  </a:schemeClr>
                </a:solidFill>
              </a:rPr>
              <a:t>86.285 </a:t>
            </a:r>
            <a:r>
              <a:rPr lang="pt-BR" sz="2300" i="1" dirty="0">
                <a:solidFill>
                  <a:schemeClr val="tx1">
                    <a:lumMod val="75000"/>
                    <a:lumOff val="25000"/>
                  </a:schemeClr>
                </a:solidFill>
              </a:rPr>
              <a:t>professores envolvidos</a:t>
            </a:r>
          </a:p>
          <a:p>
            <a:pPr marL="457200" marR="0" lvl="0" indent="-457200" defTabSz="457200" eaLnBrk="1" fontAlgn="auto" latinLnBrk="0" hangingPunct="1">
              <a:lnSpc>
                <a:spcPct val="100000"/>
              </a:lnSpc>
              <a:spcBef>
                <a:spcPts val="0"/>
              </a:spcBef>
              <a:spcAft>
                <a:spcPts val="0"/>
              </a:spcAft>
              <a:buClrTx/>
              <a:buSzTx/>
              <a:buFont typeface="Arial" panose="020B0604020202020204" pitchFamily="34" charset="0"/>
              <a:buChar char="•"/>
              <a:tabLst/>
              <a:defRPr/>
            </a:pPr>
            <a:r>
              <a:rPr lang="pt-BR" sz="2300" b="1" i="1" dirty="0">
                <a:solidFill>
                  <a:schemeClr val="tx1">
                    <a:lumMod val="75000"/>
                    <a:lumOff val="25000"/>
                  </a:schemeClr>
                </a:solidFill>
              </a:rPr>
              <a:t>14.839</a:t>
            </a:r>
            <a:r>
              <a:rPr lang="pt-BR" sz="2300" i="1" dirty="0">
                <a:solidFill>
                  <a:schemeClr val="tx1">
                    <a:lumMod val="75000"/>
                    <a:lumOff val="25000"/>
                  </a:schemeClr>
                </a:solidFill>
              </a:rPr>
              <a:t> escolas mobilizadas</a:t>
            </a:r>
          </a:p>
          <a:p>
            <a:pPr marL="457200" marR="0" lvl="0" indent="-457200" defTabSz="457200" eaLnBrk="1" fontAlgn="auto" latinLnBrk="0" hangingPunct="1">
              <a:lnSpc>
                <a:spcPct val="100000"/>
              </a:lnSpc>
              <a:spcBef>
                <a:spcPts val="0"/>
              </a:spcBef>
              <a:spcAft>
                <a:spcPts val="0"/>
              </a:spcAft>
              <a:buClrTx/>
              <a:buSzTx/>
              <a:buFont typeface="Arial" panose="020B0604020202020204" pitchFamily="34" charset="0"/>
              <a:buChar char="•"/>
              <a:tabLst/>
              <a:defRPr/>
            </a:pPr>
            <a:r>
              <a:rPr lang="pt-BR" sz="2300" b="1" i="1" dirty="0">
                <a:solidFill>
                  <a:schemeClr val="tx1">
                    <a:lumMod val="75000"/>
                    <a:lumOff val="25000"/>
                  </a:schemeClr>
                </a:solidFill>
              </a:rPr>
              <a:t>33.000</a:t>
            </a:r>
            <a:r>
              <a:rPr lang="pt-BR" sz="2300" i="1" dirty="0">
                <a:solidFill>
                  <a:schemeClr val="tx1">
                    <a:lumMod val="75000"/>
                    <a:lumOff val="25000"/>
                  </a:schemeClr>
                </a:solidFill>
              </a:rPr>
              <a:t> trabalhos recebidos</a:t>
            </a:r>
          </a:p>
          <a:p>
            <a:pPr marL="457200" marR="0" lvl="0" indent="-457200" defTabSz="4572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pt-BR" sz="2800" b="0" i="0" u="none" strike="noStrike" kern="0" cap="none" spc="0" normalizeH="0" baseline="0" noProof="0" dirty="0">
              <a:ln w="0"/>
              <a:solidFill>
                <a:prstClr val="white"/>
              </a:solidFill>
              <a:effectLst/>
              <a:uLnTx/>
              <a:uFillTx/>
            </a:endParaRPr>
          </a:p>
          <a:p>
            <a:pPr marL="457200" marR="0" lvl="0" indent="-457200" defTabSz="4572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pt-BR" sz="2800" b="0" i="0" u="none" strike="noStrike" kern="0" cap="none" spc="0" normalizeH="0" baseline="0" noProof="0" dirty="0">
              <a:ln w="0"/>
              <a:solidFill>
                <a:prstClr val="white"/>
              </a:solidFill>
              <a:effectLst/>
              <a:uLnTx/>
              <a:uFillTx/>
            </a:endParaRPr>
          </a:p>
          <a:p>
            <a:pPr marL="457200" marR="0" lvl="0" indent="-457200" defTabSz="4572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pt-BR" sz="2800" b="0" i="0" u="none" strike="noStrike" kern="0" cap="none" spc="0" normalizeH="0" baseline="0" noProof="0" dirty="0">
              <a:ln w="0"/>
              <a:solidFill>
                <a:prstClr val="white"/>
              </a:solidFill>
              <a:effectLst/>
              <a:uLnTx/>
              <a:uFillTx/>
            </a:endParaRPr>
          </a:p>
          <a:p>
            <a:pPr marL="457200" marR="0" lvl="0" indent="-457200" defTabSz="4572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pt-BR" sz="2800" b="0" i="0" u="none" strike="noStrike" kern="0" cap="none" spc="0" normalizeH="0" baseline="0" noProof="0" dirty="0">
              <a:ln w="0"/>
              <a:solidFill>
                <a:srgbClr val="FF0000"/>
              </a:solidFill>
              <a:effectLst/>
              <a:uLnTx/>
              <a:uFillTx/>
            </a:endParaRPr>
          </a:p>
        </p:txBody>
      </p:sp>
      <p:pic>
        <p:nvPicPr>
          <p:cNvPr id="6" name="Imagem 5">
            <a:extLst>
              <a:ext uri="{FF2B5EF4-FFF2-40B4-BE49-F238E27FC236}">
                <a16:creationId xmlns:a16="http://schemas.microsoft.com/office/drawing/2014/main" id="{AB199511-AE6A-480C-BA62-909AD01F8C3D}"/>
              </a:ext>
            </a:extLst>
          </p:cNvPr>
          <p:cNvPicPr>
            <a:picLocks noChangeAspect="1"/>
          </p:cNvPicPr>
          <p:nvPr/>
        </p:nvPicPr>
        <p:blipFill rotWithShape="1">
          <a:blip r:embed="rId2"/>
          <a:srcRect l="3931"/>
          <a:stretch/>
        </p:blipFill>
        <p:spPr>
          <a:xfrm rot="5400000">
            <a:off x="7177196" y="1823362"/>
            <a:ext cx="3595728" cy="510285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258094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ítulo 2"/>
          <p:cNvSpPr txBox="1">
            <a:spLocks/>
          </p:cNvSpPr>
          <p:nvPr/>
        </p:nvSpPr>
        <p:spPr>
          <a:xfrm>
            <a:off x="487240" y="1069218"/>
            <a:ext cx="11368063" cy="695372"/>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lnSpc>
                <a:spcPct val="150000"/>
              </a:lnSpc>
            </a:pPr>
            <a:r>
              <a:rPr lang="pt-BR" sz="3000" b="1" dirty="0">
                <a:solidFill>
                  <a:schemeClr val="tx1">
                    <a:lumMod val="75000"/>
                    <a:lumOff val="25000"/>
                  </a:schemeClr>
                </a:solidFill>
              </a:rPr>
              <a:t>CONCURSO DE DESENHO E REDAÇÃO</a:t>
            </a:r>
          </a:p>
        </p:txBody>
      </p:sp>
      <p:sp>
        <p:nvSpPr>
          <p:cNvPr id="8" name="CaixaDeTexto 7">
            <a:extLst>
              <a:ext uri="{FF2B5EF4-FFF2-40B4-BE49-F238E27FC236}">
                <a16:creationId xmlns:a16="http://schemas.microsoft.com/office/drawing/2014/main" id="{69A30032-47F7-46C9-8771-8670EAB18F18}"/>
              </a:ext>
            </a:extLst>
          </p:cNvPr>
          <p:cNvSpPr txBox="1"/>
          <p:nvPr/>
        </p:nvSpPr>
        <p:spPr>
          <a:xfrm>
            <a:off x="487240" y="1764590"/>
            <a:ext cx="7190302" cy="400110"/>
          </a:xfrm>
          <a:prstGeom prst="rect">
            <a:avLst/>
          </a:prstGeom>
          <a:noFill/>
        </p:spPr>
        <p:txBody>
          <a:bodyPr wrap="none" rtlCol="0">
            <a:spAutoFit/>
          </a:bodyPr>
          <a:lstStyle/>
          <a:p>
            <a:r>
              <a:rPr lang="pt-BR" sz="2000" i="1" dirty="0">
                <a:solidFill>
                  <a:schemeClr val="tx1">
                    <a:lumMod val="75000"/>
                    <a:lumOff val="25000"/>
                  </a:schemeClr>
                </a:solidFill>
              </a:rPr>
              <a:t>Levando temas relevantes para crianças e jovens de todas as idades</a:t>
            </a:r>
          </a:p>
        </p:txBody>
      </p:sp>
      <p:sp>
        <p:nvSpPr>
          <p:cNvPr id="2" name="CaixaDeTexto 1">
            <a:extLst>
              <a:ext uri="{FF2B5EF4-FFF2-40B4-BE49-F238E27FC236}">
                <a16:creationId xmlns:a16="http://schemas.microsoft.com/office/drawing/2014/main" id="{41820C13-E1E6-4683-9076-7612BFE107DC}"/>
              </a:ext>
            </a:extLst>
          </p:cNvPr>
          <p:cNvSpPr txBox="1"/>
          <p:nvPr/>
        </p:nvSpPr>
        <p:spPr>
          <a:xfrm>
            <a:off x="1363766" y="2351677"/>
            <a:ext cx="10491537" cy="4593565"/>
          </a:xfrm>
          <a:prstGeom prst="rect">
            <a:avLst/>
          </a:prstGeom>
          <a:noFill/>
        </p:spPr>
        <p:txBody>
          <a:bodyPr wrap="square" rtlCol="0">
            <a:spAutoFit/>
          </a:bodyPr>
          <a:lstStyle/>
          <a:p>
            <a:pPr>
              <a:lnSpc>
                <a:spcPct val="150000"/>
              </a:lnSpc>
            </a:pPr>
            <a:r>
              <a:rPr lang="pt-BR" sz="1900" b="1" dirty="0">
                <a:solidFill>
                  <a:schemeClr val="accent5">
                    <a:lumMod val="75000"/>
                  </a:schemeClr>
                </a:solidFill>
              </a:rPr>
              <a:t>2007</a:t>
            </a:r>
            <a:r>
              <a:rPr lang="pt-BR" sz="1900" dirty="0">
                <a:solidFill>
                  <a:schemeClr val="tx1">
                    <a:lumMod val="75000"/>
                    <a:lumOff val="25000"/>
                  </a:schemeClr>
                </a:solidFill>
              </a:rPr>
              <a:t> – Como a sociedade pode ajudar no combate à corrupção?</a:t>
            </a:r>
          </a:p>
          <a:p>
            <a:pPr>
              <a:lnSpc>
                <a:spcPct val="150000"/>
              </a:lnSpc>
            </a:pPr>
            <a:r>
              <a:rPr lang="pt-BR" sz="1900" b="1" dirty="0">
                <a:solidFill>
                  <a:schemeClr val="accent5">
                    <a:lumMod val="75000"/>
                  </a:schemeClr>
                </a:solidFill>
              </a:rPr>
              <a:t>2008</a:t>
            </a:r>
            <a:r>
              <a:rPr lang="pt-BR" sz="1900" dirty="0">
                <a:solidFill>
                  <a:schemeClr val="tx1">
                    <a:lumMod val="75000"/>
                    <a:lumOff val="25000"/>
                  </a:schemeClr>
                </a:solidFill>
              </a:rPr>
              <a:t> – O que você tem a ver com a corrupção?</a:t>
            </a:r>
          </a:p>
          <a:p>
            <a:pPr>
              <a:lnSpc>
                <a:spcPct val="150000"/>
              </a:lnSpc>
            </a:pPr>
            <a:r>
              <a:rPr lang="pt-BR" sz="1900" b="1" dirty="0">
                <a:solidFill>
                  <a:schemeClr val="accent5">
                    <a:lumMod val="75000"/>
                  </a:schemeClr>
                </a:solidFill>
              </a:rPr>
              <a:t>2009</a:t>
            </a:r>
            <a:r>
              <a:rPr lang="pt-BR" sz="1900" dirty="0">
                <a:solidFill>
                  <a:schemeClr val="tx1">
                    <a:lumMod val="75000"/>
                    <a:lumOff val="25000"/>
                  </a:schemeClr>
                </a:solidFill>
              </a:rPr>
              <a:t> – Todos pela ética e cidadania: como posso contribuir para uma sociedade melhor?</a:t>
            </a:r>
          </a:p>
          <a:p>
            <a:pPr>
              <a:lnSpc>
                <a:spcPct val="150000"/>
              </a:lnSpc>
            </a:pPr>
            <a:r>
              <a:rPr lang="pt-BR" sz="1900" b="1" dirty="0">
                <a:solidFill>
                  <a:schemeClr val="accent5">
                    <a:lumMod val="75000"/>
                  </a:schemeClr>
                </a:solidFill>
              </a:rPr>
              <a:t>2010</a:t>
            </a:r>
            <a:r>
              <a:rPr lang="pt-BR" sz="1900" dirty="0">
                <a:solidFill>
                  <a:schemeClr val="tx1">
                    <a:lumMod val="75000"/>
                    <a:lumOff val="25000"/>
                  </a:schemeClr>
                </a:solidFill>
              </a:rPr>
              <a:t> – Como será o futuro do Brasil com o dinheiro público bem aplicado?</a:t>
            </a:r>
          </a:p>
          <a:p>
            <a:pPr>
              <a:lnSpc>
                <a:spcPct val="150000"/>
              </a:lnSpc>
            </a:pPr>
            <a:r>
              <a:rPr lang="pt-BR" sz="1900" b="1" dirty="0">
                <a:solidFill>
                  <a:schemeClr val="accent5">
                    <a:lumMod val="75000"/>
                  </a:schemeClr>
                </a:solidFill>
              </a:rPr>
              <a:t>2011</a:t>
            </a:r>
            <a:r>
              <a:rPr lang="pt-BR" sz="1900" dirty="0">
                <a:solidFill>
                  <a:schemeClr val="tx1">
                    <a:lumMod val="75000"/>
                    <a:lumOff val="25000"/>
                  </a:schemeClr>
                </a:solidFill>
              </a:rPr>
              <a:t> – A sociedade no acompanhamento da gestão pública: Todos podem fiscalizar o dinheiro público!</a:t>
            </a:r>
          </a:p>
          <a:p>
            <a:pPr>
              <a:lnSpc>
                <a:spcPct val="150000"/>
              </a:lnSpc>
            </a:pPr>
            <a:r>
              <a:rPr lang="pt-BR" sz="1900" b="1" dirty="0">
                <a:solidFill>
                  <a:schemeClr val="accent5">
                    <a:lumMod val="75000"/>
                  </a:schemeClr>
                </a:solidFill>
              </a:rPr>
              <a:t>2014</a:t>
            </a:r>
            <a:r>
              <a:rPr lang="pt-BR" sz="1900" dirty="0">
                <a:solidFill>
                  <a:schemeClr val="tx1">
                    <a:lumMod val="75000"/>
                    <a:lumOff val="25000"/>
                  </a:schemeClr>
                </a:solidFill>
              </a:rPr>
              <a:t> – Acesso à Informação: Um Direito de todos.</a:t>
            </a:r>
          </a:p>
          <a:p>
            <a:pPr>
              <a:lnSpc>
                <a:spcPct val="150000"/>
              </a:lnSpc>
            </a:pPr>
            <a:r>
              <a:rPr lang="pt-BR" sz="1900" b="1" dirty="0">
                <a:solidFill>
                  <a:schemeClr val="accent5">
                    <a:lumMod val="75000"/>
                  </a:schemeClr>
                </a:solidFill>
              </a:rPr>
              <a:t>2015</a:t>
            </a:r>
            <a:r>
              <a:rPr lang="pt-BR" sz="1900" dirty="0">
                <a:solidFill>
                  <a:schemeClr val="tx1">
                    <a:lumMod val="75000"/>
                    <a:lumOff val="25000"/>
                  </a:schemeClr>
                </a:solidFill>
              </a:rPr>
              <a:t> – Pequenas Corrupções – Diga Não</a:t>
            </a:r>
          </a:p>
          <a:p>
            <a:pPr>
              <a:lnSpc>
                <a:spcPct val="150000"/>
              </a:lnSpc>
            </a:pPr>
            <a:r>
              <a:rPr lang="pt-BR" sz="1900" b="1" dirty="0">
                <a:solidFill>
                  <a:schemeClr val="accent5">
                    <a:lumMod val="75000"/>
                  </a:schemeClr>
                </a:solidFill>
              </a:rPr>
              <a:t>2016</a:t>
            </a:r>
            <a:r>
              <a:rPr lang="pt-BR" sz="1900" dirty="0">
                <a:solidFill>
                  <a:schemeClr val="tx1">
                    <a:lumMod val="75000"/>
                    <a:lumOff val="25000"/>
                  </a:schemeClr>
                </a:solidFill>
              </a:rPr>
              <a:t> – Um por todos e todos por um! Pela ética e cidadania.</a:t>
            </a:r>
          </a:p>
          <a:p>
            <a:pPr>
              <a:lnSpc>
                <a:spcPct val="150000"/>
              </a:lnSpc>
            </a:pPr>
            <a:r>
              <a:rPr lang="pt-BR" sz="1900" b="1" dirty="0">
                <a:solidFill>
                  <a:schemeClr val="accent5">
                    <a:lumMod val="75000"/>
                  </a:schemeClr>
                </a:solidFill>
              </a:rPr>
              <a:t>2017</a:t>
            </a:r>
            <a:r>
              <a:rPr lang="pt-BR" sz="1900" dirty="0">
                <a:solidFill>
                  <a:schemeClr val="tx1">
                    <a:lumMod val="75000"/>
                    <a:lumOff val="25000"/>
                  </a:schemeClr>
                </a:solidFill>
              </a:rPr>
              <a:t> – Todo dia é dia de cidadania.</a:t>
            </a:r>
          </a:p>
          <a:p>
            <a:endParaRPr lang="pt-BR" dirty="0"/>
          </a:p>
          <a:p>
            <a:endParaRPr lang="pt-BR" dirty="0"/>
          </a:p>
        </p:txBody>
      </p:sp>
    </p:spTree>
    <p:extLst>
      <p:ext uri="{BB962C8B-B14F-4D97-AF65-F5344CB8AC3E}">
        <p14:creationId xmlns:p14="http://schemas.microsoft.com/office/powerpoint/2010/main" val="3618863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9D6A58A4-FDBF-409D-BD10-D23DECE0DB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7103" y="1239252"/>
            <a:ext cx="9534864" cy="5364752"/>
          </a:xfrm>
          <a:prstGeom prst="rect">
            <a:avLst/>
          </a:prstGeom>
        </p:spPr>
      </p:pic>
    </p:spTree>
    <p:extLst>
      <p:ext uri="{BB962C8B-B14F-4D97-AF65-F5344CB8AC3E}">
        <p14:creationId xmlns:p14="http://schemas.microsoft.com/office/powerpoint/2010/main" val="1983664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ítulo 2"/>
          <p:cNvSpPr txBox="1">
            <a:spLocks/>
          </p:cNvSpPr>
          <p:nvPr/>
        </p:nvSpPr>
        <p:spPr>
          <a:xfrm>
            <a:off x="487240" y="1069218"/>
            <a:ext cx="11368063" cy="695372"/>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lnSpc>
                <a:spcPct val="150000"/>
              </a:lnSpc>
            </a:pPr>
            <a:r>
              <a:rPr lang="pt-BR" sz="3000" b="1" dirty="0">
                <a:solidFill>
                  <a:schemeClr val="tx1">
                    <a:lumMod val="75000"/>
                    <a:lumOff val="25000"/>
                  </a:schemeClr>
                </a:solidFill>
              </a:rPr>
              <a:t>UM POR TODOS E TODOS POR UM! PELA ÉTICA E CIDADANIA</a:t>
            </a:r>
          </a:p>
        </p:txBody>
      </p:sp>
      <p:sp>
        <p:nvSpPr>
          <p:cNvPr id="8" name="CaixaDeTexto 7">
            <a:extLst>
              <a:ext uri="{FF2B5EF4-FFF2-40B4-BE49-F238E27FC236}">
                <a16:creationId xmlns:a16="http://schemas.microsoft.com/office/drawing/2014/main" id="{69A30032-47F7-46C9-8771-8670EAB18F18}"/>
              </a:ext>
            </a:extLst>
          </p:cNvPr>
          <p:cNvSpPr txBox="1"/>
          <p:nvPr/>
        </p:nvSpPr>
        <p:spPr>
          <a:xfrm>
            <a:off x="487240" y="1764590"/>
            <a:ext cx="8059386" cy="707886"/>
          </a:xfrm>
          <a:prstGeom prst="rect">
            <a:avLst/>
          </a:prstGeom>
          <a:noFill/>
        </p:spPr>
        <p:txBody>
          <a:bodyPr wrap="none" rtlCol="0">
            <a:spAutoFit/>
          </a:bodyPr>
          <a:lstStyle/>
          <a:p>
            <a:r>
              <a:rPr lang="pt-BR" sz="2000" i="1" dirty="0">
                <a:solidFill>
                  <a:schemeClr val="tx1">
                    <a:lumMod val="75000"/>
                    <a:lumOff val="25000"/>
                  </a:schemeClr>
                </a:solidFill>
              </a:rPr>
              <a:t>Parceria com  o Instituto Mauricio de Sousa </a:t>
            </a:r>
          </a:p>
          <a:p>
            <a:r>
              <a:rPr lang="pt-BR" sz="2000" i="1" dirty="0">
                <a:solidFill>
                  <a:schemeClr val="tx1">
                    <a:lumMod val="75000"/>
                    <a:lumOff val="25000"/>
                  </a:schemeClr>
                </a:solidFill>
              </a:rPr>
              <a:t>Turma da Mônica leva Ética e Cidadania para alunos do ensino fundamental</a:t>
            </a:r>
          </a:p>
        </p:txBody>
      </p:sp>
      <p:pic>
        <p:nvPicPr>
          <p:cNvPr id="10" name="Picture 6" descr="Resultado de imagem para turma da monica">
            <a:hlinkClick r:id="rId2"/>
            <a:extLst>
              <a:ext uri="{FF2B5EF4-FFF2-40B4-BE49-F238E27FC236}">
                <a16:creationId xmlns:a16="http://schemas.microsoft.com/office/drawing/2014/main" id="{2879B1F4-2DAE-413E-810D-D5A58E3A3C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97957" y="2634365"/>
            <a:ext cx="5782248" cy="39485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57031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ítulo 2"/>
          <p:cNvSpPr txBox="1">
            <a:spLocks/>
          </p:cNvSpPr>
          <p:nvPr/>
        </p:nvSpPr>
        <p:spPr>
          <a:xfrm>
            <a:off x="487240" y="1069218"/>
            <a:ext cx="11368063" cy="695372"/>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lnSpc>
                <a:spcPct val="150000"/>
              </a:lnSpc>
            </a:pPr>
            <a:r>
              <a:rPr lang="pt-BR" sz="3000" b="1" dirty="0">
                <a:solidFill>
                  <a:schemeClr val="tx1">
                    <a:lumMod val="75000"/>
                    <a:lumOff val="25000"/>
                  </a:schemeClr>
                </a:solidFill>
              </a:rPr>
              <a:t>UM POR TODOS E TODOS POR UM</a:t>
            </a:r>
          </a:p>
        </p:txBody>
      </p:sp>
      <p:sp>
        <p:nvSpPr>
          <p:cNvPr id="8" name="CaixaDeTexto 7">
            <a:extLst>
              <a:ext uri="{FF2B5EF4-FFF2-40B4-BE49-F238E27FC236}">
                <a16:creationId xmlns:a16="http://schemas.microsoft.com/office/drawing/2014/main" id="{69A30032-47F7-46C9-8771-8670EAB18F18}"/>
              </a:ext>
            </a:extLst>
          </p:cNvPr>
          <p:cNvSpPr txBox="1"/>
          <p:nvPr/>
        </p:nvSpPr>
        <p:spPr>
          <a:xfrm>
            <a:off x="487240" y="1764590"/>
            <a:ext cx="8000075" cy="400110"/>
          </a:xfrm>
          <a:prstGeom prst="rect">
            <a:avLst/>
          </a:prstGeom>
          <a:noFill/>
        </p:spPr>
        <p:txBody>
          <a:bodyPr wrap="none" rtlCol="0">
            <a:spAutoFit/>
          </a:bodyPr>
          <a:lstStyle/>
          <a:p>
            <a:r>
              <a:rPr lang="pt-BR" sz="2000" i="1" dirty="0">
                <a:solidFill>
                  <a:schemeClr val="tx1">
                    <a:lumMod val="75000"/>
                    <a:lumOff val="25000"/>
                  </a:schemeClr>
                </a:solidFill>
              </a:rPr>
              <a:t>Turma da Mônica leva Ética e Cidadania para alunos do ensino fundamental</a:t>
            </a:r>
          </a:p>
        </p:txBody>
      </p:sp>
      <p:sp>
        <p:nvSpPr>
          <p:cNvPr id="12" name="CaixaDeTexto 11">
            <a:extLst>
              <a:ext uri="{FF2B5EF4-FFF2-40B4-BE49-F238E27FC236}">
                <a16:creationId xmlns:a16="http://schemas.microsoft.com/office/drawing/2014/main" id="{92BCD488-D225-4FA9-8209-6D9954709BD9}"/>
              </a:ext>
            </a:extLst>
          </p:cNvPr>
          <p:cNvSpPr txBox="1"/>
          <p:nvPr/>
        </p:nvSpPr>
        <p:spPr>
          <a:xfrm>
            <a:off x="1208732" y="2860072"/>
            <a:ext cx="4962539" cy="830997"/>
          </a:xfrm>
          <a:prstGeom prst="rect">
            <a:avLst/>
          </a:prstGeom>
          <a:noFill/>
        </p:spPr>
        <p:txBody>
          <a:bodyPr wrap="square" rtlCol="0">
            <a:spAutoFit/>
          </a:bodyPr>
          <a:lstStyle/>
          <a:p>
            <a:r>
              <a:rPr lang="pt-BR" sz="2400" i="1" dirty="0">
                <a:solidFill>
                  <a:schemeClr val="tx1">
                    <a:lumMod val="75000"/>
                    <a:lumOff val="25000"/>
                  </a:schemeClr>
                </a:solidFill>
              </a:rPr>
              <a:t>1 semestre de atividades relacionadas à cidadania e ética</a:t>
            </a:r>
          </a:p>
        </p:txBody>
      </p:sp>
      <p:sp>
        <p:nvSpPr>
          <p:cNvPr id="13" name="CaixaDeTexto 12">
            <a:extLst>
              <a:ext uri="{FF2B5EF4-FFF2-40B4-BE49-F238E27FC236}">
                <a16:creationId xmlns:a16="http://schemas.microsoft.com/office/drawing/2014/main" id="{B06FEC6B-56CA-46E9-80DC-1ACFA196393F}"/>
              </a:ext>
            </a:extLst>
          </p:cNvPr>
          <p:cNvSpPr txBox="1"/>
          <p:nvPr/>
        </p:nvSpPr>
        <p:spPr>
          <a:xfrm>
            <a:off x="1208732" y="3970942"/>
            <a:ext cx="4761571" cy="830997"/>
          </a:xfrm>
          <a:prstGeom prst="rect">
            <a:avLst/>
          </a:prstGeom>
          <a:noFill/>
        </p:spPr>
        <p:txBody>
          <a:bodyPr wrap="square" rtlCol="0">
            <a:spAutoFit/>
          </a:bodyPr>
          <a:lstStyle/>
          <a:p>
            <a:r>
              <a:rPr lang="pt-BR" sz="2400" i="1" dirty="0">
                <a:solidFill>
                  <a:schemeClr val="tx1">
                    <a:lumMod val="75000"/>
                    <a:lumOff val="25000"/>
                  </a:schemeClr>
                </a:solidFill>
              </a:rPr>
              <a:t>Cada aluno recebe um kit com livro, gibis, jogos e muito mais</a:t>
            </a:r>
          </a:p>
        </p:txBody>
      </p:sp>
      <p:sp>
        <p:nvSpPr>
          <p:cNvPr id="14" name="CaixaDeTexto 13">
            <a:extLst>
              <a:ext uri="{FF2B5EF4-FFF2-40B4-BE49-F238E27FC236}">
                <a16:creationId xmlns:a16="http://schemas.microsoft.com/office/drawing/2014/main" id="{F8ED8B87-0459-499B-A9D7-E529EB3034D8}"/>
              </a:ext>
            </a:extLst>
          </p:cNvPr>
          <p:cNvSpPr txBox="1"/>
          <p:nvPr/>
        </p:nvSpPr>
        <p:spPr>
          <a:xfrm>
            <a:off x="1208732" y="5081812"/>
            <a:ext cx="4623868" cy="830997"/>
          </a:xfrm>
          <a:prstGeom prst="rect">
            <a:avLst/>
          </a:prstGeom>
          <a:noFill/>
        </p:spPr>
        <p:txBody>
          <a:bodyPr wrap="square" rtlCol="0">
            <a:spAutoFit/>
          </a:bodyPr>
          <a:lstStyle/>
          <a:p>
            <a:r>
              <a:rPr lang="pt-BR" sz="2400" i="1" dirty="0">
                <a:solidFill>
                  <a:schemeClr val="tx1">
                    <a:lumMod val="75000"/>
                    <a:lumOff val="25000"/>
                  </a:schemeClr>
                </a:solidFill>
              </a:rPr>
              <a:t>Professores têm kit de orientação e curso </a:t>
            </a:r>
            <a:r>
              <a:rPr lang="pt-BR" sz="2400" i="1" dirty="0" err="1">
                <a:solidFill>
                  <a:schemeClr val="tx1">
                    <a:lumMod val="75000"/>
                    <a:lumOff val="25000"/>
                  </a:schemeClr>
                </a:solidFill>
              </a:rPr>
              <a:t>EaD</a:t>
            </a:r>
            <a:endParaRPr lang="pt-BR" sz="2400" i="1" dirty="0">
              <a:solidFill>
                <a:schemeClr val="tx1">
                  <a:lumMod val="75000"/>
                  <a:lumOff val="25000"/>
                </a:schemeClr>
              </a:solidFill>
            </a:endParaRPr>
          </a:p>
        </p:txBody>
      </p:sp>
      <p:pic>
        <p:nvPicPr>
          <p:cNvPr id="9" name="Imagem 8">
            <a:extLst>
              <a:ext uri="{FF2B5EF4-FFF2-40B4-BE49-F238E27FC236}">
                <a16:creationId xmlns:a16="http://schemas.microsoft.com/office/drawing/2014/main" id="{F4F8AED2-2919-4DEA-8F19-4916F43538D4}"/>
              </a:ext>
            </a:extLst>
          </p:cNvPr>
          <p:cNvPicPr>
            <a:picLocks noChangeAspect="1"/>
          </p:cNvPicPr>
          <p:nvPr/>
        </p:nvPicPr>
        <p:blipFill>
          <a:blip r:embed="rId2"/>
          <a:stretch>
            <a:fillRect/>
          </a:stretch>
        </p:blipFill>
        <p:spPr>
          <a:xfrm>
            <a:off x="7320147" y="2753216"/>
            <a:ext cx="3815044" cy="3266448"/>
          </a:xfrm>
          <a:prstGeom prst="rect">
            <a:avLst/>
          </a:prstGeom>
          <a:ln>
            <a:noFill/>
          </a:ln>
          <a:effectLst>
            <a:softEdge rad="112500"/>
          </a:effectLst>
        </p:spPr>
      </p:pic>
    </p:spTree>
    <p:extLst>
      <p:ext uri="{BB962C8B-B14F-4D97-AF65-F5344CB8AC3E}">
        <p14:creationId xmlns:p14="http://schemas.microsoft.com/office/powerpoint/2010/main" val="4031739594"/>
      </p:ext>
    </p:extLst>
  </p:cSld>
  <p:clrMapOvr>
    <a:masterClrMapping/>
  </p:clrMapOvr>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wiss-2">
  <a:themeElements>
    <a:clrScheme name="Swiss">
      <a:dk1>
        <a:srgbClr val="F46524"/>
      </a:dk1>
      <a:lt1>
        <a:srgbClr val="FFFFFF"/>
      </a:lt1>
      <a:dk2>
        <a:srgbClr val="000000"/>
      </a:dk2>
      <a:lt2>
        <a:srgbClr val="757575"/>
      </a:lt2>
      <a:accent1>
        <a:srgbClr val="01579B"/>
      </a:accent1>
      <a:accent2>
        <a:srgbClr val="27C7BD"/>
      </a:accent2>
      <a:accent3>
        <a:srgbClr val="0099E8"/>
      </a:accent3>
      <a:accent4>
        <a:srgbClr val="51B9A3"/>
      </a:accent4>
      <a:accent5>
        <a:srgbClr val="FB8C00"/>
      </a:accent5>
      <a:accent6>
        <a:srgbClr val="FFAE88"/>
      </a:accent6>
      <a:hlink>
        <a:srgbClr val="0277BD"/>
      </a:hlink>
      <a:folHlink>
        <a:srgbClr val="0277B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619</TotalTime>
  <Words>1038</Words>
  <Application>Microsoft Office PowerPoint</Application>
  <PresentationFormat>Widescreen</PresentationFormat>
  <Paragraphs>123</Paragraphs>
  <Slides>23</Slides>
  <Notes>3</Notes>
  <HiddenSlides>0</HiddenSlides>
  <MMClips>0</MMClips>
  <ScaleCrop>false</ScaleCrop>
  <HeadingPairs>
    <vt:vector size="6" baseType="variant">
      <vt:variant>
        <vt:lpstr>Fontes usadas</vt:lpstr>
      </vt:variant>
      <vt:variant>
        <vt:i4>5</vt:i4>
      </vt:variant>
      <vt:variant>
        <vt:lpstr>Tema</vt:lpstr>
      </vt:variant>
      <vt:variant>
        <vt:i4>2</vt:i4>
      </vt:variant>
      <vt:variant>
        <vt:lpstr>Títulos de slides</vt:lpstr>
      </vt:variant>
      <vt:variant>
        <vt:i4>23</vt:i4>
      </vt:variant>
    </vt:vector>
  </HeadingPairs>
  <TitlesOfParts>
    <vt:vector size="30" baseType="lpstr">
      <vt:lpstr>Arial</vt:lpstr>
      <vt:lpstr>Calibri</vt:lpstr>
      <vt:lpstr>Calibri Light</vt:lpstr>
      <vt:lpstr>Lato</vt:lpstr>
      <vt:lpstr>Raleway</vt:lpstr>
      <vt:lpstr>Tema do Office</vt:lpstr>
      <vt:lpstr>swiss-2</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Campanha aberta</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Anne Nogueira Hernandes</dc:creator>
  <cp:lastModifiedBy>Ana Paula Lima Mollhoff</cp:lastModifiedBy>
  <cp:revision>124</cp:revision>
  <dcterms:created xsi:type="dcterms:W3CDTF">2017-06-05T18:09:13Z</dcterms:created>
  <dcterms:modified xsi:type="dcterms:W3CDTF">2018-03-02T19:24:12Z</dcterms:modified>
</cp:coreProperties>
</file>