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7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9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0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1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2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3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4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5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23"/>
  </p:notesMasterIdLst>
  <p:sldIdLst>
    <p:sldId id="294" r:id="rId5"/>
    <p:sldId id="275" r:id="rId6"/>
    <p:sldId id="334" r:id="rId7"/>
    <p:sldId id="333" r:id="rId8"/>
    <p:sldId id="304" r:id="rId9"/>
    <p:sldId id="331" r:id="rId10"/>
    <p:sldId id="330" r:id="rId11"/>
    <p:sldId id="309" r:id="rId12"/>
    <p:sldId id="332" r:id="rId13"/>
    <p:sldId id="322" r:id="rId14"/>
    <p:sldId id="323" r:id="rId15"/>
    <p:sldId id="326" r:id="rId16"/>
    <p:sldId id="335" r:id="rId17"/>
    <p:sldId id="338" r:id="rId18"/>
    <p:sldId id="339" r:id="rId19"/>
    <p:sldId id="340" r:id="rId20"/>
    <p:sldId id="336" r:id="rId21"/>
    <p:sldId id="283" r:id="rId22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95" d="100"/>
          <a:sy n="95" d="100"/>
        </p:scale>
        <p:origin x="330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14277E-B745-4B26-9CB1-4F8E0B11B0C2}" type="doc">
      <dgm:prSet loTypeId="urn:microsoft.com/office/officeart/2008/layout/VerticalCurvedList" loCatId="list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pt-BR"/>
        </a:p>
      </dgm:t>
    </dgm:pt>
    <dgm:pt modelId="{C81CD0CB-AE84-46B6-9FED-B46031C01BB5}">
      <dgm:prSet phldrT="[Texto]" custT="1"/>
      <dgm:spPr/>
      <dgm:t>
        <a:bodyPr/>
        <a:lstStyle/>
        <a:p>
          <a:r>
            <a:rPr lang="pt-BR" sz="3000" b="1" dirty="0"/>
            <a:t>Procedimento Administrativo</a:t>
          </a:r>
        </a:p>
      </dgm:t>
    </dgm:pt>
    <dgm:pt modelId="{C8B35AEC-F841-439A-ABDA-A827FCD7DD83}" type="parTrans" cxnId="{9921E7F6-6A12-461C-8369-19FE6A19F213}">
      <dgm:prSet/>
      <dgm:spPr/>
      <dgm:t>
        <a:bodyPr/>
        <a:lstStyle/>
        <a:p>
          <a:endParaRPr lang="pt-BR"/>
        </a:p>
      </dgm:t>
    </dgm:pt>
    <dgm:pt modelId="{2BD30415-DFED-4077-93C9-409255217CBB}" type="sibTrans" cxnId="{9921E7F6-6A12-461C-8369-19FE6A19F213}">
      <dgm:prSet/>
      <dgm:spPr/>
      <dgm:t>
        <a:bodyPr/>
        <a:lstStyle/>
        <a:p>
          <a:endParaRPr lang="pt-BR"/>
        </a:p>
      </dgm:t>
    </dgm:pt>
    <dgm:pt modelId="{596108E4-F404-4FD6-BC93-9E804CDB4CD4}">
      <dgm:prSet phldrT="[Texto]" custT="1"/>
      <dgm:spPr/>
      <dgm:t>
        <a:bodyPr/>
        <a:lstStyle/>
        <a:p>
          <a:r>
            <a:rPr lang="pt-BR" sz="3000" b="1" dirty="0"/>
            <a:t>Tipificação dos Atos Ilícitos</a:t>
          </a:r>
        </a:p>
      </dgm:t>
    </dgm:pt>
    <dgm:pt modelId="{A9F7AFD6-5B0C-4694-8227-67468BA30A5A}" type="parTrans" cxnId="{5EBF6E1E-F49A-4BB4-89E4-D85F4BB80B50}">
      <dgm:prSet/>
      <dgm:spPr/>
      <dgm:t>
        <a:bodyPr/>
        <a:lstStyle/>
        <a:p>
          <a:endParaRPr lang="pt-BR"/>
        </a:p>
      </dgm:t>
    </dgm:pt>
    <dgm:pt modelId="{8EDF441D-E851-46A1-8F84-71EC1E503ED2}" type="sibTrans" cxnId="{5EBF6E1E-F49A-4BB4-89E4-D85F4BB80B50}">
      <dgm:prSet/>
      <dgm:spPr/>
      <dgm:t>
        <a:bodyPr/>
        <a:lstStyle/>
        <a:p>
          <a:endParaRPr lang="pt-BR"/>
        </a:p>
      </dgm:t>
    </dgm:pt>
    <dgm:pt modelId="{B8F1474E-7D2D-4070-BF09-6FE8B67799F4}">
      <dgm:prSet phldrT="[Texto]" custT="1"/>
      <dgm:spPr/>
      <dgm:t>
        <a:bodyPr/>
        <a:lstStyle/>
        <a:p>
          <a:r>
            <a:rPr lang="pt-BR" sz="3000" b="1" dirty="0"/>
            <a:t>Critérios de Dosimetria</a:t>
          </a:r>
        </a:p>
      </dgm:t>
    </dgm:pt>
    <dgm:pt modelId="{85E8F8E8-0A69-4C82-A012-761EA67B476C}" type="parTrans" cxnId="{7B931FF7-8613-48EA-8605-DE88155DC7E4}">
      <dgm:prSet/>
      <dgm:spPr/>
      <dgm:t>
        <a:bodyPr/>
        <a:lstStyle/>
        <a:p>
          <a:endParaRPr lang="pt-BR"/>
        </a:p>
      </dgm:t>
    </dgm:pt>
    <dgm:pt modelId="{F170139B-04EE-4634-A676-B3A0DCC0C3AF}" type="sibTrans" cxnId="{7B931FF7-8613-48EA-8605-DE88155DC7E4}">
      <dgm:prSet/>
      <dgm:spPr/>
      <dgm:t>
        <a:bodyPr/>
        <a:lstStyle/>
        <a:p>
          <a:endParaRPr lang="pt-BR"/>
        </a:p>
      </dgm:t>
    </dgm:pt>
    <dgm:pt modelId="{9DAB5CF3-FA28-4553-A02E-8DF5DCDCA65F}">
      <dgm:prSet phldrT="[Texto]" custT="1"/>
      <dgm:spPr/>
      <dgm:t>
        <a:bodyPr/>
        <a:lstStyle/>
        <a:p>
          <a:r>
            <a:rPr lang="pt-BR" sz="3000" b="1" dirty="0"/>
            <a:t>Variedade de Sanções</a:t>
          </a:r>
        </a:p>
      </dgm:t>
    </dgm:pt>
    <dgm:pt modelId="{4E2785B1-021A-41CD-A671-15F9C415B70C}" type="parTrans" cxnId="{3C51A276-3D17-415F-BCAF-DAB549D7B827}">
      <dgm:prSet/>
      <dgm:spPr/>
      <dgm:t>
        <a:bodyPr/>
        <a:lstStyle/>
        <a:p>
          <a:endParaRPr lang="pt-BR"/>
        </a:p>
      </dgm:t>
    </dgm:pt>
    <dgm:pt modelId="{2E7AEEE9-33ED-4886-B729-C03C18A82B09}" type="sibTrans" cxnId="{3C51A276-3D17-415F-BCAF-DAB549D7B827}">
      <dgm:prSet/>
      <dgm:spPr/>
      <dgm:t>
        <a:bodyPr/>
        <a:lstStyle/>
        <a:p>
          <a:endParaRPr lang="pt-BR"/>
        </a:p>
      </dgm:t>
    </dgm:pt>
    <dgm:pt modelId="{A17A55D7-7867-422B-97B4-CDD2ECAED02F}" type="pres">
      <dgm:prSet presAssocID="{6614277E-B745-4B26-9CB1-4F8E0B11B0C2}" presName="Name0" presStyleCnt="0">
        <dgm:presLayoutVars>
          <dgm:chMax val="7"/>
          <dgm:chPref val="7"/>
          <dgm:dir/>
        </dgm:presLayoutVars>
      </dgm:prSet>
      <dgm:spPr/>
    </dgm:pt>
    <dgm:pt modelId="{7685772A-306E-4AD1-9BDE-599B5C97D814}" type="pres">
      <dgm:prSet presAssocID="{6614277E-B745-4B26-9CB1-4F8E0B11B0C2}" presName="Name1" presStyleCnt="0"/>
      <dgm:spPr/>
    </dgm:pt>
    <dgm:pt modelId="{6BC1E064-1E1E-4AAA-A81E-37D55B3BFDF3}" type="pres">
      <dgm:prSet presAssocID="{6614277E-B745-4B26-9CB1-4F8E0B11B0C2}" presName="cycle" presStyleCnt="0"/>
      <dgm:spPr/>
    </dgm:pt>
    <dgm:pt modelId="{B6BCA3EC-BB8D-4CA7-B0BF-5BB112054027}" type="pres">
      <dgm:prSet presAssocID="{6614277E-B745-4B26-9CB1-4F8E0B11B0C2}" presName="srcNode" presStyleLbl="node1" presStyleIdx="0" presStyleCnt="4"/>
      <dgm:spPr/>
    </dgm:pt>
    <dgm:pt modelId="{A8340753-BF6E-42DF-BF5F-9BB883B2FE49}" type="pres">
      <dgm:prSet presAssocID="{6614277E-B745-4B26-9CB1-4F8E0B11B0C2}" presName="conn" presStyleLbl="parChTrans1D2" presStyleIdx="0" presStyleCnt="1"/>
      <dgm:spPr/>
    </dgm:pt>
    <dgm:pt modelId="{8AC83646-E1E0-464E-A9CF-9E80F72564FD}" type="pres">
      <dgm:prSet presAssocID="{6614277E-B745-4B26-9CB1-4F8E0B11B0C2}" presName="extraNode" presStyleLbl="node1" presStyleIdx="0" presStyleCnt="4"/>
      <dgm:spPr/>
    </dgm:pt>
    <dgm:pt modelId="{0C1216A9-144A-437B-BFD2-A19EEB82C1AE}" type="pres">
      <dgm:prSet presAssocID="{6614277E-B745-4B26-9CB1-4F8E0B11B0C2}" presName="dstNode" presStyleLbl="node1" presStyleIdx="0" presStyleCnt="4"/>
      <dgm:spPr/>
    </dgm:pt>
    <dgm:pt modelId="{02157F34-BF2E-4545-A48F-9B4270431163}" type="pres">
      <dgm:prSet presAssocID="{C81CD0CB-AE84-46B6-9FED-B46031C01BB5}" presName="text_1" presStyleLbl="node1" presStyleIdx="0" presStyleCnt="4">
        <dgm:presLayoutVars>
          <dgm:bulletEnabled val="1"/>
        </dgm:presLayoutVars>
      </dgm:prSet>
      <dgm:spPr/>
    </dgm:pt>
    <dgm:pt modelId="{84C2C1A9-7643-4E17-9859-309384302A9A}" type="pres">
      <dgm:prSet presAssocID="{C81CD0CB-AE84-46B6-9FED-B46031C01BB5}" presName="accent_1" presStyleCnt="0"/>
      <dgm:spPr/>
    </dgm:pt>
    <dgm:pt modelId="{6A8BE0FA-D9BA-4891-9A97-DC5421BFACA8}" type="pres">
      <dgm:prSet presAssocID="{C81CD0CB-AE84-46B6-9FED-B46031C01BB5}" presName="accentRepeatNode" presStyleLbl="solidFgAcc1" presStyleIdx="0" presStyleCnt="4"/>
      <dgm:spPr/>
    </dgm:pt>
    <dgm:pt modelId="{1606FCEE-A09B-4796-80E9-95A02AE91DEA}" type="pres">
      <dgm:prSet presAssocID="{596108E4-F404-4FD6-BC93-9E804CDB4CD4}" presName="text_2" presStyleLbl="node1" presStyleIdx="1" presStyleCnt="4">
        <dgm:presLayoutVars>
          <dgm:bulletEnabled val="1"/>
        </dgm:presLayoutVars>
      </dgm:prSet>
      <dgm:spPr/>
    </dgm:pt>
    <dgm:pt modelId="{66D4CC68-73A9-4971-A1BF-AC66A87BFCEB}" type="pres">
      <dgm:prSet presAssocID="{596108E4-F404-4FD6-BC93-9E804CDB4CD4}" presName="accent_2" presStyleCnt="0"/>
      <dgm:spPr/>
    </dgm:pt>
    <dgm:pt modelId="{A87C3D84-6099-4CA2-B5AC-8EC8B58EFB09}" type="pres">
      <dgm:prSet presAssocID="{596108E4-F404-4FD6-BC93-9E804CDB4CD4}" presName="accentRepeatNode" presStyleLbl="solidFgAcc1" presStyleIdx="1" presStyleCnt="4"/>
      <dgm:spPr/>
    </dgm:pt>
    <dgm:pt modelId="{774FB993-C972-4CDB-A4A6-A9DE93269593}" type="pres">
      <dgm:prSet presAssocID="{B8F1474E-7D2D-4070-BF09-6FE8B67799F4}" presName="text_3" presStyleLbl="node1" presStyleIdx="2" presStyleCnt="4">
        <dgm:presLayoutVars>
          <dgm:bulletEnabled val="1"/>
        </dgm:presLayoutVars>
      </dgm:prSet>
      <dgm:spPr/>
    </dgm:pt>
    <dgm:pt modelId="{AEC2C0BD-760F-4A99-A3F5-63E3CA764CF6}" type="pres">
      <dgm:prSet presAssocID="{B8F1474E-7D2D-4070-BF09-6FE8B67799F4}" presName="accent_3" presStyleCnt="0"/>
      <dgm:spPr/>
    </dgm:pt>
    <dgm:pt modelId="{821B371B-7FB8-476B-8B92-5BA5E71D871F}" type="pres">
      <dgm:prSet presAssocID="{B8F1474E-7D2D-4070-BF09-6FE8B67799F4}" presName="accentRepeatNode" presStyleLbl="solidFgAcc1" presStyleIdx="2" presStyleCnt="4"/>
      <dgm:spPr/>
    </dgm:pt>
    <dgm:pt modelId="{5999A578-C04C-4FA9-AD5C-AAB9978212C8}" type="pres">
      <dgm:prSet presAssocID="{9DAB5CF3-FA28-4553-A02E-8DF5DCDCA65F}" presName="text_4" presStyleLbl="node1" presStyleIdx="3" presStyleCnt="4">
        <dgm:presLayoutVars>
          <dgm:bulletEnabled val="1"/>
        </dgm:presLayoutVars>
      </dgm:prSet>
      <dgm:spPr/>
    </dgm:pt>
    <dgm:pt modelId="{DEB9DB7F-F6B2-4FDE-B33E-CB963D4F6619}" type="pres">
      <dgm:prSet presAssocID="{9DAB5CF3-FA28-4553-A02E-8DF5DCDCA65F}" presName="accent_4" presStyleCnt="0"/>
      <dgm:spPr/>
    </dgm:pt>
    <dgm:pt modelId="{335CF424-A670-4355-8FF1-3DD5DC68D00B}" type="pres">
      <dgm:prSet presAssocID="{9DAB5CF3-FA28-4553-A02E-8DF5DCDCA65F}" presName="accentRepeatNode" presStyleLbl="solidFgAcc1" presStyleIdx="3" presStyleCnt="4"/>
      <dgm:spPr/>
    </dgm:pt>
  </dgm:ptLst>
  <dgm:cxnLst>
    <dgm:cxn modelId="{5EBF6E1E-F49A-4BB4-89E4-D85F4BB80B50}" srcId="{6614277E-B745-4B26-9CB1-4F8E0B11B0C2}" destId="{596108E4-F404-4FD6-BC93-9E804CDB4CD4}" srcOrd="1" destOrd="0" parTransId="{A9F7AFD6-5B0C-4694-8227-67468BA30A5A}" sibTransId="{8EDF441D-E851-46A1-8F84-71EC1E503ED2}"/>
    <dgm:cxn modelId="{A608C338-2C2E-4788-A787-01CD86948BB5}" type="presOf" srcId="{596108E4-F404-4FD6-BC93-9E804CDB4CD4}" destId="{1606FCEE-A09B-4796-80E9-95A02AE91DEA}" srcOrd="0" destOrd="0" presId="urn:microsoft.com/office/officeart/2008/layout/VerticalCurvedList"/>
    <dgm:cxn modelId="{C84BB93E-FE72-4D52-853C-0B5072595591}" type="presOf" srcId="{6614277E-B745-4B26-9CB1-4F8E0B11B0C2}" destId="{A17A55D7-7867-422B-97B4-CDD2ECAED02F}" srcOrd="0" destOrd="0" presId="urn:microsoft.com/office/officeart/2008/layout/VerticalCurvedList"/>
    <dgm:cxn modelId="{3C51A276-3D17-415F-BCAF-DAB549D7B827}" srcId="{6614277E-B745-4B26-9CB1-4F8E0B11B0C2}" destId="{9DAB5CF3-FA28-4553-A02E-8DF5DCDCA65F}" srcOrd="3" destOrd="0" parTransId="{4E2785B1-021A-41CD-A671-15F9C415B70C}" sibTransId="{2E7AEEE9-33ED-4886-B729-C03C18A82B09}"/>
    <dgm:cxn modelId="{9599ED7A-A1BC-4E50-8AFD-1C7E7AA5BE8C}" type="presOf" srcId="{2BD30415-DFED-4077-93C9-409255217CBB}" destId="{A8340753-BF6E-42DF-BF5F-9BB883B2FE49}" srcOrd="0" destOrd="0" presId="urn:microsoft.com/office/officeart/2008/layout/VerticalCurvedList"/>
    <dgm:cxn modelId="{647004A3-E042-42ED-9A64-E9C8E8E6AABB}" type="presOf" srcId="{B8F1474E-7D2D-4070-BF09-6FE8B67799F4}" destId="{774FB993-C972-4CDB-A4A6-A9DE93269593}" srcOrd="0" destOrd="0" presId="urn:microsoft.com/office/officeart/2008/layout/VerticalCurvedList"/>
    <dgm:cxn modelId="{BDF147C0-618D-4129-B47F-961272BC879D}" type="presOf" srcId="{C81CD0CB-AE84-46B6-9FED-B46031C01BB5}" destId="{02157F34-BF2E-4545-A48F-9B4270431163}" srcOrd="0" destOrd="0" presId="urn:microsoft.com/office/officeart/2008/layout/VerticalCurvedList"/>
    <dgm:cxn modelId="{F416B1CE-8F5A-44EF-A2E9-762FEE9D5235}" type="presOf" srcId="{9DAB5CF3-FA28-4553-A02E-8DF5DCDCA65F}" destId="{5999A578-C04C-4FA9-AD5C-AAB9978212C8}" srcOrd="0" destOrd="0" presId="urn:microsoft.com/office/officeart/2008/layout/VerticalCurvedList"/>
    <dgm:cxn modelId="{9921E7F6-6A12-461C-8369-19FE6A19F213}" srcId="{6614277E-B745-4B26-9CB1-4F8E0B11B0C2}" destId="{C81CD0CB-AE84-46B6-9FED-B46031C01BB5}" srcOrd="0" destOrd="0" parTransId="{C8B35AEC-F841-439A-ABDA-A827FCD7DD83}" sibTransId="{2BD30415-DFED-4077-93C9-409255217CBB}"/>
    <dgm:cxn modelId="{7B931FF7-8613-48EA-8605-DE88155DC7E4}" srcId="{6614277E-B745-4B26-9CB1-4F8E0B11B0C2}" destId="{B8F1474E-7D2D-4070-BF09-6FE8B67799F4}" srcOrd="2" destOrd="0" parTransId="{85E8F8E8-0A69-4C82-A012-761EA67B476C}" sibTransId="{F170139B-04EE-4634-A676-B3A0DCC0C3AF}"/>
    <dgm:cxn modelId="{6E265C57-2231-4BB6-AD5C-AAD641707E3E}" type="presParOf" srcId="{A17A55D7-7867-422B-97B4-CDD2ECAED02F}" destId="{7685772A-306E-4AD1-9BDE-599B5C97D814}" srcOrd="0" destOrd="0" presId="urn:microsoft.com/office/officeart/2008/layout/VerticalCurvedList"/>
    <dgm:cxn modelId="{94484ED9-D7A0-4CE8-A7FB-AB03A8DF07B5}" type="presParOf" srcId="{7685772A-306E-4AD1-9BDE-599B5C97D814}" destId="{6BC1E064-1E1E-4AAA-A81E-37D55B3BFDF3}" srcOrd="0" destOrd="0" presId="urn:microsoft.com/office/officeart/2008/layout/VerticalCurvedList"/>
    <dgm:cxn modelId="{CA1C6665-ED37-4012-8563-524FBC82C8D7}" type="presParOf" srcId="{6BC1E064-1E1E-4AAA-A81E-37D55B3BFDF3}" destId="{B6BCA3EC-BB8D-4CA7-B0BF-5BB112054027}" srcOrd="0" destOrd="0" presId="urn:microsoft.com/office/officeart/2008/layout/VerticalCurvedList"/>
    <dgm:cxn modelId="{F3C75DF5-2D3C-4D67-9604-B89700624F22}" type="presParOf" srcId="{6BC1E064-1E1E-4AAA-A81E-37D55B3BFDF3}" destId="{A8340753-BF6E-42DF-BF5F-9BB883B2FE49}" srcOrd="1" destOrd="0" presId="urn:microsoft.com/office/officeart/2008/layout/VerticalCurvedList"/>
    <dgm:cxn modelId="{0E6257BF-AB6B-4BCF-B43C-A60EA6AFE8FA}" type="presParOf" srcId="{6BC1E064-1E1E-4AAA-A81E-37D55B3BFDF3}" destId="{8AC83646-E1E0-464E-A9CF-9E80F72564FD}" srcOrd="2" destOrd="0" presId="urn:microsoft.com/office/officeart/2008/layout/VerticalCurvedList"/>
    <dgm:cxn modelId="{E0A8A0E0-C0EE-43B6-A7FE-E9480BFB539A}" type="presParOf" srcId="{6BC1E064-1E1E-4AAA-A81E-37D55B3BFDF3}" destId="{0C1216A9-144A-437B-BFD2-A19EEB82C1AE}" srcOrd="3" destOrd="0" presId="urn:microsoft.com/office/officeart/2008/layout/VerticalCurvedList"/>
    <dgm:cxn modelId="{A652B7D1-6375-45B9-AEB5-490ECECE043C}" type="presParOf" srcId="{7685772A-306E-4AD1-9BDE-599B5C97D814}" destId="{02157F34-BF2E-4545-A48F-9B4270431163}" srcOrd="1" destOrd="0" presId="urn:microsoft.com/office/officeart/2008/layout/VerticalCurvedList"/>
    <dgm:cxn modelId="{6DE04F8E-C13D-45FF-B39F-A214B26BC95E}" type="presParOf" srcId="{7685772A-306E-4AD1-9BDE-599B5C97D814}" destId="{84C2C1A9-7643-4E17-9859-309384302A9A}" srcOrd="2" destOrd="0" presId="urn:microsoft.com/office/officeart/2008/layout/VerticalCurvedList"/>
    <dgm:cxn modelId="{4C3F8D86-BC4F-41C6-8BAE-D8ABC65D9116}" type="presParOf" srcId="{84C2C1A9-7643-4E17-9859-309384302A9A}" destId="{6A8BE0FA-D9BA-4891-9A97-DC5421BFACA8}" srcOrd="0" destOrd="0" presId="urn:microsoft.com/office/officeart/2008/layout/VerticalCurvedList"/>
    <dgm:cxn modelId="{FF713543-B6F9-436D-B32F-1760CBFE0397}" type="presParOf" srcId="{7685772A-306E-4AD1-9BDE-599B5C97D814}" destId="{1606FCEE-A09B-4796-80E9-95A02AE91DEA}" srcOrd="3" destOrd="0" presId="urn:microsoft.com/office/officeart/2008/layout/VerticalCurvedList"/>
    <dgm:cxn modelId="{21B82589-AB08-4182-8DC2-C293385413E4}" type="presParOf" srcId="{7685772A-306E-4AD1-9BDE-599B5C97D814}" destId="{66D4CC68-73A9-4971-A1BF-AC66A87BFCEB}" srcOrd="4" destOrd="0" presId="urn:microsoft.com/office/officeart/2008/layout/VerticalCurvedList"/>
    <dgm:cxn modelId="{1A62AB24-248D-4FA7-AF63-16D75B8EDCA0}" type="presParOf" srcId="{66D4CC68-73A9-4971-A1BF-AC66A87BFCEB}" destId="{A87C3D84-6099-4CA2-B5AC-8EC8B58EFB09}" srcOrd="0" destOrd="0" presId="urn:microsoft.com/office/officeart/2008/layout/VerticalCurvedList"/>
    <dgm:cxn modelId="{703342FF-DBC4-401C-BFCB-DC5AA337832B}" type="presParOf" srcId="{7685772A-306E-4AD1-9BDE-599B5C97D814}" destId="{774FB993-C972-4CDB-A4A6-A9DE93269593}" srcOrd="5" destOrd="0" presId="urn:microsoft.com/office/officeart/2008/layout/VerticalCurvedList"/>
    <dgm:cxn modelId="{8EA5AA5F-68B7-4079-8DAF-350C9A111CA2}" type="presParOf" srcId="{7685772A-306E-4AD1-9BDE-599B5C97D814}" destId="{AEC2C0BD-760F-4A99-A3F5-63E3CA764CF6}" srcOrd="6" destOrd="0" presId="urn:microsoft.com/office/officeart/2008/layout/VerticalCurvedList"/>
    <dgm:cxn modelId="{FABBC769-0C9F-4425-9BCA-24670F0E92CC}" type="presParOf" srcId="{AEC2C0BD-760F-4A99-A3F5-63E3CA764CF6}" destId="{821B371B-7FB8-476B-8B92-5BA5E71D871F}" srcOrd="0" destOrd="0" presId="urn:microsoft.com/office/officeart/2008/layout/VerticalCurvedList"/>
    <dgm:cxn modelId="{93E92BD1-1530-4585-AF73-20E3162C4F57}" type="presParOf" srcId="{7685772A-306E-4AD1-9BDE-599B5C97D814}" destId="{5999A578-C04C-4FA9-AD5C-AAB9978212C8}" srcOrd="7" destOrd="0" presId="urn:microsoft.com/office/officeart/2008/layout/VerticalCurvedList"/>
    <dgm:cxn modelId="{76F0D005-7FC2-47D9-B2A0-E146994E93C6}" type="presParOf" srcId="{7685772A-306E-4AD1-9BDE-599B5C97D814}" destId="{DEB9DB7F-F6B2-4FDE-B33E-CB963D4F6619}" srcOrd="8" destOrd="0" presId="urn:microsoft.com/office/officeart/2008/layout/VerticalCurvedList"/>
    <dgm:cxn modelId="{4BA93AD8-BAB8-45DE-93FB-33FF0515CF0D}" type="presParOf" srcId="{DEB9DB7F-F6B2-4FDE-B33E-CB963D4F6619}" destId="{335CF424-A670-4355-8FF1-3DD5DC68D00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6614277E-B745-4B26-9CB1-4F8E0B11B0C2}" type="doc">
      <dgm:prSet loTypeId="urn:microsoft.com/office/officeart/2008/layout/VerticalCurvedList" loCatId="list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pt-BR"/>
        </a:p>
      </dgm:t>
    </dgm:pt>
    <dgm:pt modelId="{C81CD0CB-AE84-46B6-9FED-B46031C01BB5}">
      <dgm:prSet phldrT="[Texto]" custT="1"/>
      <dgm:spPr/>
      <dgm:t>
        <a:bodyPr/>
        <a:lstStyle/>
        <a:p>
          <a:r>
            <a:rPr lang="pt-BR" sz="2800" b="1" dirty="0"/>
            <a:t>Recebimento de vantagem para fazer ou deixar de fazer o acordo por parte da autoridade ou da equipe.</a:t>
          </a:r>
        </a:p>
      </dgm:t>
    </dgm:pt>
    <dgm:pt modelId="{C8B35AEC-F841-439A-ABDA-A827FCD7DD83}" type="parTrans" cxnId="{9921E7F6-6A12-461C-8369-19FE6A19F213}">
      <dgm:prSet/>
      <dgm:spPr/>
      <dgm:t>
        <a:bodyPr/>
        <a:lstStyle/>
        <a:p>
          <a:endParaRPr lang="pt-BR"/>
        </a:p>
      </dgm:t>
    </dgm:pt>
    <dgm:pt modelId="{2BD30415-DFED-4077-93C9-409255217CBB}" type="sibTrans" cxnId="{9921E7F6-6A12-461C-8369-19FE6A19F213}">
      <dgm:prSet/>
      <dgm:spPr/>
      <dgm:t>
        <a:bodyPr/>
        <a:lstStyle/>
        <a:p>
          <a:endParaRPr lang="pt-BR"/>
        </a:p>
      </dgm:t>
    </dgm:pt>
    <dgm:pt modelId="{B8F1474E-7D2D-4070-BF09-6FE8B67799F4}">
      <dgm:prSet phldrT="[Texto]" custT="1"/>
      <dgm:spPr/>
      <dgm:t>
        <a:bodyPr/>
        <a:lstStyle/>
        <a:p>
          <a:r>
            <a:rPr lang="pt-BR" sz="2900" b="1" dirty="0"/>
            <a:t>Recebimento de vantagem para atuar de acordo com a lei por parte da autoridade ou da equipe.</a:t>
          </a:r>
        </a:p>
      </dgm:t>
    </dgm:pt>
    <dgm:pt modelId="{85E8F8E8-0A69-4C82-A012-761EA67B476C}" type="parTrans" cxnId="{7B931FF7-8613-48EA-8605-DE88155DC7E4}">
      <dgm:prSet/>
      <dgm:spPr/>
      <dgm:t>
        <a:bodyPr/>
        <a:lstStyle/>
        <a:p>
          <a:endParaRPr lang="pt-BR"/>
        </a:p>
      </dgm:t>
    </dgm:pt>
    <dgm:pt modelId="{F170139B-04EE-4634-A676-B3A0DCC0C3AF}" type="sibTrans" cxnId="{7B931FF7-8613-48EA-8605-DE88155DC7E4}">
      <dgm:prSet/>
      <dgm:spPr/>
      <dgm:t>
        <a:bodyPr/>
        <a:lstStyle/>
        <a:p>
          <a:endParaRPr lang="pt-BR"/>
        </a:p>
      </dgm:t>
    </dgm:pt>
    <dgm:pt modelId="{7ADC3372-91FE-410E-9715-C55B9CBCA248}">
      <dgm:prSet phldrT="[Texto]" custT="1"/>
      <dgm:spPr/>
      <dgm:t>
        <a:bodyPr/>
        <a:lstStyle/>
        <a:p>
          <a:r>
            <a:rPr lang="pt-BR" sz="2400" b="1" dirty="0"/>
            <a:t>Deixar de celebrar acordo por conduta culposa ou dolosa estando presente os critérios de:  alavancagem investigativa,  materialidade do valor a ser ressarcido,   plano de integridade.</a:t>
          </a:r>
        </a:p>
      </dgm:t>
    </dgm:pt>
    <dgm:pt modelId="{D1620B22-67EF-4517-B4C2-33CA2A18AE7A}" type="parTrans" cxnId="{C62087A3-C8A9-43D5-AC08-6A3394EB0E79}">
      <dgm:prSet/>
      <dgm:spPr/>
      <dgm:t>
        <a:bodyPr/>
        <a:lstStyle/>
        <a:p>
          <a:endParaRPr lang="pt-BR"/>
        </a:p>
      </dgm:t>
    </dgm:pt>
    <dgm:pt modelId="{08C9CE2F-35BD-4778-BB22-1F317F9766CA}" type="sibTrans" cxnId="{C62087A3-C8A9-43D5-AC08-6A3394EB0E79}">
      <dgm:prSet/>
      <dgm:spPr/>
      <dgm:t>
        <a:bodyPr/>
        <a:lstStyle/>
        <a:p>
          <a:endParaRPr lang="pt-BR"/>
        </a:p>
      </dgm:t>
    </dgm:pt>
    <dgm:pt modelId="{A17A55D7-7867-422B-97B4-CDD2ECAED02F}" type="pres">
      <dgm:prSet presAssocID="{6614277E-B745-4B26-9CB1-4F8E0B11B0C2}" presName="Name0" presStyleCnt="0">
        <dgm:presLayoutVars>
          <dgm:chMax val="7"/>
          <dgm:chPref val="7"/>
          <dgm:dir/>
        </dgm:presLayoutVars>
      </dgm:prSet>
      <dgm:spPr/>
    </dgm:pt>
    <dgm:pt modelId="{7685772A-306E-4AD1-9BDE-599B5C97D814}" type="pres">
      <dgm:prSet presAssocID="{6614277E-B745-4B26-9CB1-4F8E0B11B0C2}" presName="Name1" presStyleCnt="0"/>
      <dgm:spPr/>
    </dgm:pt>
    <dgm:pt modelId="{6BC1E064-1E1E-4AAA-A81E-37D55B3BFDF3}" type="pres">
      <dgm:prSet presAssocID="{6614277E-B745-4B26-9CB1-4F8E0B11B0C2}" presName="cycle" presStyleCnt="0"/>
      <dgm:spPr/>
    </dgm:pt>
    <dgm:pt modelId="{B6BCA3EC-BB8D-4CA7-B0BF-5BB112054027}" type="pres">
      <dgm:prSet presAssocID="{6614277E-B745-4B26-9CB1-4F8E0B11B0C2}" presName="srcNode" presStyleLbl="node1" presStyleIdx="0" presStyleCnt="3"/>
      <dgm:spPr/>
    </dgm:pt>
    <dgm:pt modelId="{A8340753-BF6E-42DF-BF5F-9BB883B2FE49}" type="pres">
      <dgm:prSet presAssocID="{6614277E-B745-4B26-9CB1-4F8E0B11B0C2}" presName="conn" presStyleLbl="parChTrans1D2" presStyleIdx="0" presStyleCnt="1"/>
      <dgm:spPr/>
    </dgm:pt>
    <dgm:pt modelId="{8AC83646-E1E0-464E-A9CF-9E80F72564FD}" type="pres">
      <dgm:prSet presAssocID="{6614277E-B745-4B26-9CB1-4F8E0B11B0C2}" presName="extraNode" presStyleLbl="node1" presStyleIdx="0" presStyleCnt="3"/>
      <dgm:spPr/>
    </dgm:pt>
    <dgm:pt modelId="{0C1216A9-144A-437B-BFD2-A19EEB82C1AE}" type="pres">
      <dgm:prSet presAssocID="{6614277E-B745-4B26-9CB1-4F8E0B11B0C2}" presName="dstNode" presStyleLbl="node1" presStyleIdx="0" presStyleCnt="3"/>
      <dgm:spPr/>
    </dgm:pt>
    <dgm:pt modelId="{02157F34-BF2E-4545-A48F-9B4270431163}" type="pres">
      <dgm:prSet presAssocID="{C81CD0CB-AE84-46B6-9FED-B46031C01BB5}" presName="text_1" presStyleLbl="node1" presStyleIdx="0" presStyleCnt="3" custScaleY="107691" custLinFactNeighborX="1734" custLinFactNeighborY="-7185">
        <dgm:presLayoutVars>
          <dgm:bulletEnabled val="1"/>
        </dgm:presLayoutVars>
      </dgm:prSet>
      <dgm:spPr/>
    </dgm:pt>
    <dgm:pt modelId="{84C2C1A9-7643-4E17-9859-309384302A9A}" type="pres">
      <dgm:prSet presAssocID="{C81CD0CB-AE84-46B6-9FED-B46031C01BB5}" presName="accent_1" presStyleCnt="0"/>
      <dgm:spPr/>
    </dgm:pt>
    <dgm:pt modelId="{6A8BE0FA-D9BA-4891-9A97-DC5421BFACA8}" type="pres">
      <dgm:prSet presAssocID="{C81CD0CB-AE84-46B6-9FED-B46031C01BB5}" presName="accentRepeatNode" presStyleLbl="solidFgAcc1" presStyleIdx="0" presStyleCnt="3" custLinFactNeighborX="16590" custLinFactNeighborY="-5813"/>
      <dgm:spPr/>
    </dgm:pt>
    <dgm:pt modelId="{B6602EB1-85CE-4819-A5BF-D35BB24269AB}" type="pres">
      <dgm:prSet presAssocID="{B8F1474E-7D2D-4070-BF09-6FE8B67799F4}" presName="text_2" presStyleLbl="node1" presStyleIdx="1" presStyleCnt="3">
        <dgm:presLayoutVars>
          <dgm:bulletEnabled val="1"/>
        </dgm:presLayoutVars>
      </dgm:prSet>
      <dgm:spPr/>
    </dgm:pt>
    <dgm:pt modelId="{26CB2E49-C5D6-4744-B1EA-71991DBFBDD7}" type="pres">
      <dgm:prSet presAssocID="{B8F1474E-7D2D-4070-BF09-6FE8B67799F4}" presName="accent_2" presStyleCnt="0"/>
      <dgm:spPr/>
    </dgm:pt>
    <dgm:pt modelId="{821B371B-7FB8-476B-8B92-5BA5E71D871F}" type="pres">
      <dgm:prSet presAssocID="{B8F1474E-7D2D-4070-BF09-6FE8B67799F4}" presName="accentRepeatNode" presStyleLbl="solidFgAcc1" presStyleIdx="1" presStyleCnt="3" custLinFactNeighborY="9114"/>
      <dgm:spPr/>
    </dgm:pt>
    <dgm:pt modelId="{1D048C54-AC41-4387-AC46-FB469682E4BE}" type="pres">
      <dgm:prSet presAssocID="{7ADC3372-91FE-410E-9715-C55B9CBCA248}" presName="text_3" presStyleLbl="node1" presStyleIdx="2" presStyleCnt="3" custScaleX="99779" custScaleY="143939" custLinFactNeighborX="3589" custLinFactNeighborY="10544">
        <dgm:presLayoutVars>
          <dgm:bulletEnabled val="1"/>
        </dgm:presLayoutVars>
      </dgm:prSet>
      <dgm:spPr/>
    </dgm:pt>
    <dgm:pt modelId="{74AB3385-F2E6-4205-98FE-FC4140140344}" type="pres">
      <dgm:prSet presAssocID="{7ADC3372-91FE-410E-9715-C55B9CBCA248}" presName="accent_3" presStyleCnt="0"/>
      <dgm:spPr/>
    </dgm:pt>
    <dgm:pt modelId="{399A72A5-C7A8-453A-ADC6-A6AFCFB01C8D}" type="pres">
      <dgm:prSet presAssocID="{7ADC3372-91FE-410E-9715-C55B9CBCA248}" presName="accentRepeatNode" presStyleLbl="solidFgAcc1" presStyleIdx="2" presStyleCnt="3"/>
      <dgm:spPr/>
    </dgm:pt>
  </dgm:ptLst>
  <dgm:cxnLst>
    <dgm:cxn modelId="{62979516-4B45-43C4-883E-E32E5656CD25}" type="presOf" srcId="{6614277E-B745-4B26-9CB1-4F8E0B11B0C2}" destId="{A17A55D7-7867-422B-97B4-CDD2ECAED02F}" srcOrd="0" destOrd="0" presId="urn:microsoft.com/office/officeart/2008/layout/VerticalCurvedList"/>
    <dgm:cxn modelId="{4B63F927-BDED-40C3-BD0F-58B070E1E2F2}" type="presOf" srcId="{7ADC3372-91FE-410E-9715-C55B9CBCA248}" destId="{1D048C54-AC41-4387-AC46-FB469682E4BE}" srcOrd="0" destOrd="0" presId="urn:microsoft.com/office/officeart/2008/layout/VerticalCurvedList"/>
    <dgm:cxn modelId="{DCD5A667-EC00-4A4C-B65C-812583F92C87}" type="presOf" srcId="{2BD30415-DFED-4077-93C9-409255217CBB}" destId="{A8340753-BF6E-42DF-BF5F-9BB883B2FE49}" srcOrd="0" destOrd="0" presId="urn:microsoft.com/office/officeart/2008/layout/VerticalCurvedList"/>
    <dgm:cxn modelId="{B7C91392-F956-4128-8967-AB54A6EE2D5C}" type="presOf" srcId="{B8F1474E-7D2D-4070-BF09-6FE8B67799F4}" destId="{B6602EB1-85CE-4819-A5BF-D35BB24269AB}" srcOrd="0" destOrd="0" presId="urn:microsoft.com/office/officeart/2008/layout/VerticalCurvedList"/>
    <dgm:cxn modelId="{C62087A3-C8A9-43D5-AC08-6A3394EB0E79}" srcId="{6614277E-B745-4B26-9CB1-4F8E0B11B0C2}" destId="{7ADC3372-91FE-410E-9715-C55B9CBCA248}" srcOrd="2" destOrd="0" parTransId="{D1620B22-67EF-4517-B4C2-33CA2A18AE7A}" sibTransId="{08C9CE2F-35BD-4778-BB22-1F317F9766CA}"/>
    <dgm:cxn modelId="{5DCF1DED-9226-4DBA-997C-EDFFCEA4090F}" type="presOf" srcId="{C81CD0CB-AE84-46B6-9FED-B46031C01BB5}" destId="{02157F34-BF2E-4545-A48F-9B4270431163}" srcOrd="0" destOrd="0" presId="urn:microsoft.com/office/officeart/2008/layout/VerticalCurvedList"/>
    <dgm:cxn modelId="{9921E7F6-6A12-461C-8369-19FE6A19F213}" srcId="{6614277E-B745-4B26-9CB1-4F8E0B11B0C2}" destId="{C81CD0CB-AE84-46B6-9FED-B46031C01BB5}" srcOrd="0" destOrd="0" parTransId="{C8B35AEC-F841-439A-ABDA-A827FCD7DD83}" sibTransId="{2BD30415-DFED-4077-93C9-409255217CBB}"/>
    <dgm:cxn modelId="{7B931FF7-8613-48EA-8605-DE88155DC7E4}" srcId="{6614277E-B745-4B26-9CB1-4F8E0B11B0C2}" destId="{B8F1474E-7D2D-4070-BF09-6FE8B67799F4}" srcOrd="1" destOrd="0" parTransId="{85E8F8E8-0A69-4C82-A012-761EA67B476C}" sibTransId="{F170139B-04EE-4634-A676-B3A0DCC0C3AF}"/>
    <dgm:cxn modelId="{04D49F8F-3489-472A-B47C-506E4BA51DF7}" type="presParOf" srcId="{A17A55D7-7867-422B-97B4-CDD2ECAED02F}" destId="{7685772A-306E-4AD1-9BDE-599B5C97D814}" srcOrd="0" destOrd="0" presId="urn:microsoft.com/office/officeart/2008/layout/VerticalCurvedList"/>
    <dgm:cxn modelId="{5720AD86-EFC0-4BE5-96D5-15413A3BA466}" type="presParOf" srcId="{7685772A-306E-4AD1-9BDE-599B5C97D814}" destId="{6BC1E064-1E1E-4AAA-A81E-37D55B3BFDF3}" srcOrd="0" destOrd="0" presId="urn:microsoft.com/office/officeart/2008/layout/VerticalCurvedList"/>
    <dgm:cxn modelId="{F0F42B7B-9664-4840-9E4A-BC9B023BFFC4}" type="presParOf" srcId="{6BC1E064-1E1E-4AAA-A81E-37D55B3BFDF3}" destId="{B6BCA3EC-BB8D-4CA7-B0BF-5BB112054027}" srcOrd="0" destOrd="0" presId="urn:microsoft.com/office/officeart/2008/layout/VerticalCurvedList"/>
    <dgm:cxn modelId="{C51E250B-8CE1-4BE4-B926-88BC0FBB9662}" type="presParOf" srcId="{6BC1E064-1E1E-4AAA-A81E-37D55B3BFDF3}" destId="{A8340753-BF6E-42DF-BF5F-9BB883B2FE49}" srcOrd="1" destOrd="0" presId="urn:microsoft.com/office/officeart/2008/layout/VerticalCurvedList"/>
    <dgm:cxn modelId="{52CA8713-C1F8-499B-97DD-C55B9EDFB215}" type="presParOf" srcId="{6BC1E064-1E1E-4AAA-A81E-37D55B3BFDF3}" destId="{8AC83646-E1E0-464E-A9CF-9E80F72564FD}" srcOrd="2" destOrd="0" presId="urn:microsoft.com/office/officeart/2008/layout/VerticalCurvedList"/>
    <dgm:cxn modelId="{41F0501F-1AA6-4F42-972B-43E3737FC73C}" type="presParOf" srcId="{6BC1E064-1E1E-4AAA-A81E-37D55B3BFDF3}" destId="{0C1216A9-144A-437B-BFD2-A19EEB82C1AE}" srcOrd="3" destOrd="0" presId="urn:microsoft.com/office/officeart/2008/layout/VerticalCurvedList"/>
    <dgm:cxn modelId="{C7F5A47C-68C4-4E0B-9323-3976F1282CE0}" type="presParOf" srcId="{7685772A-306E-4AD1-9BDE-599B5C97D814}" destId="{02157F34-BF2E-4545-A48F-9B4270431163}" srcOrd="1" destOrd="0" presId="urn:microsoft.com/office/officeart/2008/layout/VerticalCurvedList"/>
    <dgm:cxn modelId="{AF1F3C2B-DA46-4ED9-AA38-B965AC3B2868}" type="presParOf" srcId="{7685772A-306E-4AD1-9BDE-599B5C97D814}" destId="{84C2C1A9-7643-4E17-9859-309384302A9A}" srcOrd="2" destOrd="0" presId="urn:microsoft.com/office/officeart/2008/layout/VerticalCurvedList"/>
    <dgm:cxn modelId="{E0C73008-0D6F-4D1D-A1D2-13E758382FE1}" type="presParOf" srcId="{84C2C1A9-7643-4E17-9859-309384302A9A}" destId="{6A8BE0FA-D9BA-4891-9A97-DC5421BFACA8}" srcOrd="0" destOrd="0" presId="urn:microsoft.com/office/officeart/2008/layout/VerticalCurvedList"/>
    <dgm:cxn modelId="{F1256BFC-AA0A-4E85-AF7B-CB00AB53B47D}" type="presParOf" srcId="{7685772A-306E-4AD1-9BDE-599B5C97D814}" destId="{B6602EB1-85CE-4819-A5BF-D35BB24269AB}" srcOrd="3" destOrd="0" presId="urn:microsoft.com/office/officeart/2008/layout/VerticalCurvedList"/>
    <dgm:cxn modelId="{ACC8C2EF-8715-49B6-8F7B-1FD88B226D7B}" type="presParOf" srcId="{7685772A-306E-4AD1-9BDE-599B5C97D814}" destId="{26CB2E49-C5D6-4744-B1EA-71991DBFBDD7}" srcOrd="4" destOrd="0" presId="urn:microsoft.com/office/officeart/2008/layout/VerticalCurvedList"/>
    <dgm:cxn modelId="{E4C00C8F-79BD-4F87-819B-EE21C7CD3AB5}" type="presParOf" srcId="{26CB2E49-C5D6-4744-B1EA-71991DBFBDD7}" destId="{821B371B-7FB8-476B-8B92-5BA5E71D871F}" srcOrd="0" destOrd="0" presId="urn:microsoft.com/office/officeart/2008/layout/VerticalCurvedList"/>
    <dgm:cxn modelId="{A0BA0560-5354-4EF1-9441-E181F66359AC}" type="presParOf" srcId="{7685772A-306E-4AD1-9BDE-599B5C97D814}" destId="{1D048C54-AC41-4387-AC46-FB469682E4BE}" srcOrd="5" destOrd="0" presId="urn:microsoft.com/office/officeart/2008/layout/VerticalCurvedList"/>
    <dgm:cxn modelId="{84AD4ED3-F9C7-41D0-97FC-66E0ABE3E0FE}" type="presParOf" srcId="{7685772A-306E-4AD1-9BDE-599B5C97D814}" destId="{74AB3385-F2E6-4205-98FE-FC4140140344}" srcOrd="6" destOrd="0" presId="urn:microsoft.com/office/officeart/2008/layout/VerticalCurvedList"/>
    <dgm:cxn modelId="{7772ECC1-B39A-4CB1-B749-7A8C813A6CA3}" type="presParOf" srcId="{74AB3385-F2E6-4205-98FE-FC4140140344}" destId="{399A72A5-C7A8-453A-ADC6-A6AFCFB01C8D}" srcOrd="0" destOrd="0" presId="urn:microsoft.com/office/officeart/2008/layout/VerticalCurvedLis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6614277E-B745-4B26-9CB1-4F8E0B11B0C2}" type="doc">
      <dgm:prSet loTypeId="urn:microsoft.com/office/officeart/2008/layout/VerticalCurvedList" loCatId="list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pt-BR"/>
        </a:p>
      </dgm:t>
    </dgm:pt>
    <dgm:pt modelId="{C81CD0CB-AE84-46B6-9FED-B46031C01BB5}">
      <dgm:prSet phldrT="[Texto]" custT="1"/>
      <dgm:spPr/>
      <dgm:t>
        <a:bodyPr/>
        <a:lstStyle/>
        <a:p>
          <a:r>
            <a:rPr lang="pt-BR" sz="2400" b="1" dirty="0"/>
            <a:t>Adoção de critérios distintos na negociação para casos assemelhados.</a:t>
          </a:r>
        </a:p>
      </dgm:t>
    </dgm:pt>
    <dgm:pt modelId="{C8B35AEC-F841-439A-ABDA-A827FCD7DD83}" type="parTrans" cxnId="{9921E7F6-6A12-461C-8369-19FE6A19F213}">
      <dgm:prSet/>
      <dgm:spPr/>
      <dgm:t>
        <a:bodyPr/>
        <a:lstStyle/>
        <a:p>
          <a:endParaRPr lang="pt-BR"/>
        </a:p>
      </dgm:t>
    </dgm:pt>
    <dgm:pt modelId="{2BD30415-DFED-4077-93C9-409255217CBB}" type="sibTrans" cxnId="{9921E7F6-6A12-461C-8369-19FE6A19F213}">
      <dgm:prSet/>
      <dgm:spPr/>
      <dgm:t>
        <a:bodyPr/>
        <a:lstStyle/>
        <a:p>
          <a:endParaRPr lang="pt-BR"/>
        </a:p>
      </dgm:t>
    </dgm:pt>
    <dgm:pt modelId="{B8F1474E-7D2D-4070-BF09-6FE8B67799F4}">
      <dgm:prSet phldrT="[Texto]" custT="1"/>
      <dgm:spPr/>
      <dgm:t>
        <a:bodyPr/>
        <a:lstStyle/>
        <a:p>
          <a:r>
            <a:rPr lang="pt-BR" sz="2900" b="1" dirty="0"/>
            <a:t>Celebrar acordo sem considerar a real situação da empresa.</a:t>
          </a:r>
        </a:p>
      </dgm:t>
    </dgm:pt>
    <dgm:pt modelId="{85E8F8E8-0A69-4C82-A012-761EA67B476C}" type="parTrans" cxnId="{7B931FF7-8613-48EA-8605-DE88155DC7E4}">
      <dgm:prSet/>
      <dgm:spPr/>
      <dgm:t>
        <a:bodyPr/>
        <a:lstStyle/>
        <a:p>
          <a:endParaRPr lang="pt-BR"/>
        </a:p>
      </dgm:t>
    </dgm:pt>
    <dgm:pt modelId="{F170139B-04EE-4634-A676-B3A0DCC0C3AF}" type="sibTrans" cxnId="{7B931FF7-8613-48EA-8605-DE88155DC7E4}">
      <dgm:prSet/>
      <dgm:spPr/>
      <dgm:t>
        <a:bodyPr/>
        <a:lstStyle/>
        <a:p>
          <a:endParaRPr lang="pt-BR"/>
        </a:p>
      </dgm:t>
    </dgm:pt>
    <dgm:pt modelId="{7ADC3372-91FE-410E-9715-C55B9CBCA248}">
      <dgm:prSet phldrT="[Texto]" custT="1"/>
      <dgm:spPr/>
      <dgm:t>
        <a:bodyPr/>
        <a:lstStyle/>
        <a:p>
          <a:r>
            <a:rPr lang="pt-BR" sz="29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Celebrar acordo acima do prazo legal.</a:t>
          </a:r>
        </a:p>
      </dgm:t>
    </dgm:pt>
    <dgm:pt modelId="{D1620B22-67EF-4517-B4C2-33CA2A18AE7A}" type="parTrans" cxnId="{C62087A3-C8A9-43D5-AC08-6A3394EB0E79}">
      <dgm:prSet/>
      <dgm:spPr/>
      <dgm:t>
        <a:bodyPr/>
        <a:lstStyle/>
        <a:p>
          <a:endParaRPr lang="pt-BR"/>
        </a:p>
      </dgm:t>
    </dgm:pt>
    <dgm:pt modelId="{08C9CE2F-35BD-4778-BB22-1F317F9766CA}" type="sibTrans" cxnId="{C62087A3-C8A9-43D5-AC08-6A3394EB0E79}">
      <dgm:prSet/>
      <dgm:spPr/>
      <dgm:t>
        <a:bodyPr/>
        <a:lstStyle/>
        <a:p>
          <a:endParaRPr lang="pt-BR"/>
        </a:p>
      </dgm:t>
    </dgm:pt>
    <dgm:pt modelId="{A17A55D7-7867-422B-97B4-CDD2ECAED02F}" type="pres">
      <dgm:prSet presAssocID="{6614277E-B745-4B26-9CB1-4F8E0B11B0C2}" presName="Name0" presStyleCnt="0">
        <dgm:presLayoutVars>
          <dgm:chMax val="7"/>
          <dgm:chPref val="7"/>
          <dgm:dir/>
        </dgm:presLayoutVars>
      </dgm:prSet>
      <dgm:spPr/>
    </dgm:pt>
    <dgm:pt modelId="{7685772A-306E-4AD1-9BDE-599B5C97D814}" type="pres">
      <dgm:prSet presAssocID="{6614277E-B745-4B26-9CB1-4F8E0B11B0C2}" presName="Name1" presStyleCnt="0"/>
      <dgm:spPr/>
    </dgm:pt>
    <dgm:pt modelId="{6BC1E064-1E1E-4AAA-A81E-37D55B3BFDF3}" type="pres">
      <dgm:prSet presAssocID="{6614277E-B745-4B26-9CB1-4F8E0B11B0C2}" presName="cycle" presStyleCnt="0"/>
      <dgm:spPr/>
    </dgm:pt>
    <dgm:pt modelId="{B6BCA3EC-BB8D-4CA7-B0BF-5BB112054027}" type="pres">
      <dgm:prSet presAssocID="{6614277E-B745-4B26-9CB1-4F8E0B11B0C2}" presName="srcNode" presStyleLbl="node1" presStyleIdx="0" presStyleCnt="3"/>
      <dgm:spPr/>
    </dgm:pt>
    <dgm:pt modelId="{A8340753-BF6E-42DF-BF5F-9BB883B2FE49}" type="pres">
      <dgm:prSet presAssocID="{6614277E-B745-4B26-9CB1-4F8E0B11B0C2}" presName="conn" presStyleLbl="parChTrans1D2" presStyleIdx="0" presStyleCnt="1"/>
      <dgm:spPr/>
    </dgm:pt>
    <dgm:pt modelId="{8AC83646-E1E0-464E-A9CF-9E80F72564FD}" type="pres">
      <dgm:prSet presAssocID="{6614277E-B745-4B26-9CB1-4F8E0B11B0C2}" presName="extraNode" presStyleLbl="node1" presStyleIdx="0" presStyleCnt="3"/>
      <dgm:spPr/>
    </dgm:pt>
    <dgm:pt modelId="{0C1216A9-144A-437B-BFD2-A19EEB82C1AE}" type="pres">
      <dgm:prSet presAssocID="{6614277E-B745-4B26-9CB1-4F8E0B11B0C2}" presName="dstNode" presStyleLbl="node1" presStyleIdx="0" presStyleCnt="3"/>
      <dgm:spPr/>
    </dgm:pt>
    <dgm:pt modelId="{02157F34-BF2E-4545-A48F-9B4270431163}" type="pres">
      <dgm:prSet presAssocID="{C81CD0CB-AE84-46B6-9FED-B46031C01BB5}" presName="text_1" presStyleLbl="node1" presStyleIdx="0" presStyleCnt="3" custScaleY="107691" custLinFactNeighborX="1734" custLinFactNeighborY="-7185">
        <dgm:presLayoutVars>
          <dgm:bulletEnabled val="1"/>
        </dgm:presLayoutVars>
      </dgm:prSet>
      <dgm:spPr/>
    </dgm:pt>
    <dgm:pt modelId="{84C2C1A9-7643-4E17-9859-309384302A9A}" type="pres">
      <dgm:prSet presAssocID="{C81CD0CB-AE84-46B6-9FED-B46031C01BB5}" presName="accent_1" presStyleCnt="0"/>
      <dgm:spPr/>
    </dgm:pt>
    <dgm:pt modelId="{6A8BE0FA-D9BA-4891-9A97-DC5421BFACA8}" type="pres">
      <dgm:prSet presAssocID="{C81CD0CB-AE84-46B6-9FED-B46031C01BB5}" presName="accentRepeatNode" presStyleLbl="solidFgAcc1" presStyleIdx="0" presStyleCnt="3" custLinFactNeighborX="16590" custLinFactNeighborY="-5813"/>
      <dgm:spPr/>
    </dgm:pt>
    <dgm:pt modelId="{B6602EB1-85CE-4819-A5BF-D35BB24269AB}" type="pres">
      <dgm:prSet presAssocID="{B8F1474E-7D2D-4070-BF09-6FE8B67799F4}" presName="text_2" presStyleLbl="node1" presStyleIdx="1" presStyleCnt="3">
        <dgm:presLayoutVars>
          <dgm:bulletEnabled val="1"/>
        </dgm:presLayoutVars>
      </dgm:prSet>
      <dgm:spPr/>
    </dgm:pt>
    <dgm:pt modelId="{26CB2E49-C5D6-4744-B1EA-71991DBFBDD7}" type="pres">
      <dgm:prSet presAssocID="{B8F1474E-7D2D-4070-BF09-6FE8B67799F4}" presName="accent_2" presStyleCnt="0"/>
      <dgm:spPr/>
    </dgm:pt>
    <dgm:pt modelId="{821B371B-7FB8-476B-8B92-5BA5E71D871F}" type="pres">
      <dgm:prSet presAssocID="{B8F1474E-7D2D-4070-BF09-6FE8B67799F4}" presName="accentRepeatNode" presStyleLbl="solidFgAcc1" presStyleIdx="1" presStyleCnt="3" custLinFactNeighborY="9114"/>
      <dgm:spPr/>
    </dgm:pt>
    <dgm:pt modelId="{1D048C54-AC41-4387-AC46-FB469682E4BE}" type="pres">
      <dgm:prSet presAssocID="{7ADC3372-91FE-410E-9715-C55B9CBCA248}" presName="text_3" presStyleLbl="node1" presStyleIdx="2" presStyleCnt="3" custScaleX="99779" custScaleY="143939" custLinFactNeighborX="3589" custLinFactNeighborY="10544">
        <dgm:presLayoutVars>
          <dgm:bulletEnabled val="1"/>
        </dgm:presLayoutVars>
      </dgm:prSet>
      <dgm:spPr/>
    </dgm:pt>
    <dgm:pt modelId="{74AB3385-F2E6-4205-98FE-FC4140140344}" type="pres">
      <dgm:prSet presAssocID="{7ADC3372-91FE-410E-9715-C55B9CBCA248}" presName="accent_3" presStyleCnt="0"/>
      <dgm:spPr/>
    </dgm:pt>
    <dgm:pt modelId="{399A72A5-C7A8-453A-ADC6-A6AFCFB01C8D}" type="pres">
      <dgm:prSet presAssocID="{7ADC3372-91FE-410E-9715-C55B9CBCA248}" presName="accentRepeatNode" presStyleLbl="solidFgAcc1" presStyleIdx="2" presStyleCnt="3"/>
      <dgm:spPr/>
    </dgm:pt>
  </dgm:ptLst>
  <dgm:cxnLst>
    <dgm:cxn modelId="{62979516-4B45-43C4-883E-E32E5656CD25}" type="presOf" srcId="{6614277E-B745-4B26-9CB1-4F8E0B11B0C2}" destId="{A17A55D7-7867-422B-97B4-CDD2ECAED02F}" srcOrd="0" destOrd="0" presId="urn:microsoft.com/office/officeart/2008/layout/VerticalCurvedList"/>
    <dgm:cxn modelId="{4B63F927-BDED-40C3-BD0F-58B070E1E2F2}" type="presOf" srcId="{7ADC3372-91FE-410E-9715-C55B9CBCA248}" destId="{1D048C54-AC41-4387-AC46-FB469682E4BE}" srcOrd="0" destOrd="0" presId="urn:microsoft.com/office/officeart/2008/layout/VerticalCurvedList"/>
    <dgm:cxn modelId="{DCD5A667-EC00-4A4C-B65C-812583F92C87}" type="presOf" srcId="{2BD30415-DFED-4077-93C9-409255217CBB}" destId="{A8340753-BF6E-42DF-BF5F-9BB883B2FE49}" srcOrd="0" destOrd="0" presId="urn:microsoft.com/office/officeart/2008/layout/VerticalCurvedList"/>
    <dgm:cxn modelId="{B7C91392-F956-4128-8967-AB54A6EE2D5C}" type="presOf" srcId="{B8F1474E-7D2D-4070-BF09-6FE8B67799F4}" destId="{B6602EB1-85CE-4819-A5BF-D35BB24269AB}" srcOrd="0" destOrd="0" presId="urn:microsoft.com/office/officeart/2008/layout/VerticalCurvedList"/>
    <dgm:cxn modelId="{C62087A3-C8A9-43D5-AC08-6A3394EB0E79}" srcId="{6614277E-B745-4B26-9CB1-4F8E0B11B0C2}" destId="{7ADC3372-91FE-410E-9715-C55B9CBCA248}" srcOrd="2" destOrd="0" parTransId="{D1620B22-67EF-4517-B4C2-33CA2A18AE7A}" sibTransId="{08C9CE2F-35BD-4778-BB22-1F317F9766CA}"/>
    <dgm:cxn modelId="{5DCF1DED-9226-4DBA-997C-EDFFCEA4090F}" type="presOf" srcId="{C81CD0CB-AE84-46B6-9FED-B46031C01BB5}" destId="{02157F34-BF2E-4545-A48F-9B4270431163}" srcOrd="0" destOrd="0" presId="urn:microsoft.com/office/officeart/2008/layout/VerticalCurvedList"/>
    <dgm:cxn modelId="{9921E7F6-6A12-461C-8369-19FE6A19F213}" srcId="{6614277E-B745-4B26-9CB1-4F8E0B11B0C2}" destId="{C81CD0CB-AE84-46B6-9FED-B46031C01BB5}" srcOrd="0" destOrd="0" parTransId="{C8B35AEC-F841-439A-ABDA-A827FCD7DD83}" sibTransId="{2BD30415-DFED-4077-93C9-409255217CBB}"/>
    <dgm:cxn modelId="{7B931FF7-8613-48EA-8605-DE88155DC7E4}" srcId="{6614277E-B745-4B26-9CB1-4F8E0B11B0C2}" destId="{B8F1474E-7D2D-4070-BF09-6FE8B67799F4}" srcOrd="1" destOrd="0" parTransId="{85E8F8E8-0A69-4C82-A012-761EA67B476C}" sibTransId="{F170139B-04EE-4634-A676-B3A0DCC0C3AF}"/>
    <dgm:cxn modelId="{04D49F8F-3489-472A-B47C-506E4BA51DF7}" type="presParOf" srcId="{A17A55D7-7867-422B-97B4-CDD2ECAED02F}" destId="{7685772A-306E-4AD1-9BDE-599B5C97D814}" srcOrd="0" destOrd="0" presId="urn:microsoft.com/office/officeart/2008/layout/VerticalCurvedList"/>
    <dgm:cxn modelId="{5720AD86-EFC0-4BE5-96D5-15413A3BA466}" type="presParOf" srcId="{7685772A-306E-4AD1-9BDE-599B5C97D814}" destId="{6BC1E064-1E1E-4AAA-A81E-37D55B3BFDF3}" srcOrd="0" destOrd="0" presId="urn:microsoft.com/office/officeart/2008/layout/VerticalCurvedList"/>
    <dgm:cxn modelId="{F0F42B7B-9664-4840-9E4A-BC9B023BFFC4}" type="presParOf" srcId="{6BC1E064-1E1E-4AAA-A81E-37D55B3BFDF3}" destId="{B6BCA3EC-BB8D-4CA7-B0BF-5BB112054027}" srcOrd="0" destOrd="0" presId="urn:microsoft.com/office/officeart/2008/layout/VerticalCurvedList"/>
    <dgm:cxn modelId="{C51E250B-8CE1-4BE4-B926-88BC0FBB9662}" type="presParOf" srcId="{6BC1E064-1E1E-4AAA-A81E-37D55B3BFDF3}" destId="{A8340753-BF6E-42DF-BF5F-9BB883B2FE49}" srcOrd="1" destOrd="0" presId="urn:microsoft.com/office/officeart/2008/layout/VerticalCurvedList"/>
    <dgm:cxn modelId="{52CA8713-C1F8-499B-97DD-C55B9EDFB215}" type="presParOf" srcId="{6BC1E064-1E1E-4AAA-A81E-37D55B3BFDF3}" destId="{8AC83646-E1E0-464E-A9CF-9E80F72564FD}" srcOrd="2" destOrd="0" presId="urn:microsoft.com/office/officeart/2008/layout/VerticalCurvedList"/>
    <dgm:cxn modelId="{41F0501F-1AA6-4F42-972B-43E3737FC73C}" type="presParOf" srcId="{6BC1E064-1E1E-4AAA-A81E-37D55B3BFDF3}" destId="{0C1216A9-144A-437B-BFD2-A19EEB82C1AE}" srcOrd="3" destOrd="0" presId="urn:microsoft.com/office/officeart/2008/layout/VerticalCurvedList"/>
    <dgm:cxn modelId="{C7F5A47C-68C4-4E0B-9323-3976F1282CE0}" type="presParOf" srcId="{7685772A-306E-4AD1-9BDE-599B5C97D814}" destId="{02157F34-BF2E-4545-A48F-9B4270431163}" srcOrd="1" destOrd="0" presId="urn:microsoft.com/office/officeart/2008/layout/VerticalCurvedList"/>
    <dgm:cxn modelId="{AF1F3C2B-DA46-4ED9-AA38-B965AC3B2868}" type="presParOf" srcId="{7685772A-306E-4AD1-9BDE-599B5C97D814}" destId="{84C2C1A9-7643-4E17-9859-309384302A9A}" srcOrd="2" destOrd="0" presId="urn:microsoft.com/office/officeart/2008/layout/VerticalCurvedList"/>
    <dgm:cxn modelId="{E0C73008-0D6F-4D1D-A1D2-13E758382FE1}" type="presParOf" srcId="{84C2C1A9-7643-4E17-9859-309384302A9A}" destId="{6A8BE0FA-D9BA-4891-9A97-DC5421BFACA8}" srcOrd="0" destOrd="0" presId="urn:microsoft.com/office/officeart/2008/layout/VerticalCurvedList"/>
    <dgm:cxn modelId="{F1256BFC-AA0A-4E85-AF7B-CB00AB53B47D}" type="presParOf" srcId="{7685772A-306E-4AD1-9BDE-599B5C97D814}" destId="{B6602EB1-85CE-4819-A5BF-D35BB24269AB}" srcOrd="3" destOrd="0" presId="urn:microsoft.com/office/officeart/2008/layout/VerticalCurvedList"/>
    <dgm:cxn modelId="{ACC8C2EF-8715-49B6-8F7B-1FD88B226D7B}" type="presParOf" srcId="{7685772A-306E-4AD1-9BDE-599B5C97D814}" destId="{26CB2E49-C5D6-4744-B1EA-71991DBFBDD7}" srcOrd="4" destOrd="0" presId="urn:microsoft.com/office/officeart/2008/layout/VerticalCurvedList"/>
    <dgm:cxn modelId="{E4C00C8F-79BD-4F87-819B-EE21C7CD3AB5}" type="presParOf" srcId="{26CB2E49-C5D6-4744-B1EA-71991DBFBDD7}" destId="{821B371B-7FB8-476B-8B92-5BA5E71D871F}" srcOrd="0" destOrd="0" presId="urn:microsoft.com/office/officeart/2008/layout/VerticalCurvedList"/>
    <dgm:cxn modelId="{A0BA0560-5354-4EF1-9441-E181F66359AC}" type="presParOf" srcId="{7685772A-306E-4AD1-9BDE-599B5C97D814}" destId="{1D048C54-AC41-4387-AC46-FB469682E4BE}" srcOrd="5" destOrd="0" presId="urn:microsoft.com/office/officeart/2008/layout/VerticalCurvedList"/>
    <dgm:cxn modelId="{84AD4ED3-F9C7-41D0-97FC-66E0ABE3E0FE}" type="presParOf" srcId="{7685772A-306E-4AD1-9BDE-599B5C97D814}" destId="{74AB3385-F2E6-4205-98FE-FC4140140344}" srcOrd="6" destOrd="0" presId="urn:microsoft.com/office/officeart/2008/layout/VerticalCurvedList"/>
    <dgm:cxn modelId="{7772ECC1-B39A-4CB1-B749-7A8C813A6CA3}" type="presParOf" srcId="{74AB3385-F2E6-4205-98FE-FC4140140344}" destId="{399A72A5-C7A8-453A-ADC6-A6AFCFB01C8D}" srcOrd="0" destOrd="0" presId="urn:microsoft.com/office/officeart/2008/layout/VerticalCurvedLis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6614277E-B745-4B26-9CB1-4F8E0B11B0C2}" type="doc">
      <dgm:prSet loTypeId="urn:microsoft.com/office/officeart/2008/layout/VerticalCurvedList" loCatId="list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pt-BR"/>
        </a:p>
      </dgm:t>
    </dgm:pt>
    <dgm:pt modelId="{C81CD0CB-AE84-46B6-9FED-B46031C01BB5}">
      <dgm:prSet phldrT="[Texto]" custT="1"/>
      <dgm:spPr/>
      <dgm:t>
        <a:bodyPr/>
        <a:lstStyle/>
        <a:p>
          <a:r>
            <a:rPr lang="pt-BR" sz="29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Questionamentos dos acordos celebrados por parte de outros órgãos parceiros.</a:t>
          </a:r>
        </a:p>
      </dgm:t>
    </dgm:pt>
    <dgm:pt modelId="{C8B35AEC-F841-439A-ABDA-A827FCD7DD83}" type="parTrans" cxnId="{9921E7F6-6A12-461C-8369-19FE6A19F213}">
      <dgm:prSet/>
      <dgm:spPr/>
      <dgm:t>
        <a:bodyPr/>
        <a:lstStyle/>
        <a:p>
          <a:endParaRPr lang="pt-BR"/>
        </a:p>
      </dgm:t>
    </dgm:pt>
    <dgm:pt modelId="{2BD30415-DFED-4077-93C9-409255217CBB}" type="sibTrans" cxnId="{9921E7F6-6A12-461C-8369-19FE6A19F213}">
      <dgm:prSet/>
      <dgm:spPr/>
      <dgm:t>
        <a:bodyPr/>
        <a:lstStyle/>
        <a:p>
          <a:endParaRPr lang="pt-BR"/>
        </a:p>
      </dgm:t>
    </dgm:pt>
    <dgm:pt modelId="{B8F1474E-7D2D-4070-BF09-6FE8B67799F4}">
      <dgm:prSet phldrT="[Texto]" custT="1"/>
      <dgm:spPr/>
      <dgm:t>
        <a:bodyPr/>
        <a:lstStyle/>
        <a:p>
          <a:r>
            <a:rPr lang="pt-BR" sz="2900" b="1" dirty="0"/>
            <a:t>Incapacidade  operacional para monitorar o acordo no médio e longo prazo.</a:t>
          </a:r>
        </a:p>
      </dgm:t>
    </dgm:pt>
    <dgm:pt modelId="{85E8F8E8-0A69-4C82-A012-761EA67B476C}" type="parTrans" cxnId="{7B931FF7-8613-48EA-8605-DE88155DC7E4}">
      <dgm:prSet/>
      <dgm:spPr/>
      <dgm:t>
        <a:bodyPr/>
        <a:lstStyle/>
        <a:p>
          <a:endParaRPr lang="pt-BR"/>
        </a:p>
      </dgm:t>
    </dgm:pt>
    <dgm:pt modelId="{F170139B-04EE-4634-A676-B3A0DCC0C3AF}" type="sibTrans" cxnId="{7B931FF7-8613-48EA-8605-DE88155DC7E4}">
      <dgm:prSet/>
      <dgm:spPr/>
      <dgm:t>
        <a:bodyPr/>
        <a:lstStyle/>
        <a:p>
          <a:endParaRPr lang="pt-BR"/>
        </a:p>
      </dgm:t>
    </dgm:pt>
    <dgm:pt modelId="{7ADC3372-91FE-410E-9715-C55B9CBCA248}">
      <dgm:prSet phldrT="[Texto]" custT="1"/>
      <dgm:spPr/>
      <dgm:t>
        <a:bodyPr/>
        <a:lstStyle/>
        <a:p>
          <a:r>
            <a:rPr lang="pt-BR" sz="29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Incapacidade técnica para monitorar o acordo.</a:t>
          </a:r>
        </a:p>
      </dgm:t>
    </dgm:pt>
    <dgm:pt modelId="{D1620B22-67EF-4517-B4C2-33CA2A18AE7A}" type="parTrans" cxnId="{C62087A3-C8A9-43D5-AC08-6A3394EB0E79}">
      <dgm:prSet/>
      <dgm:spPr/>
      <dgm:t>
        <a:bodyPr/>
        <a:lstStyle/>
        <a:p>
          <a:endParaRPr lang="pt-BR"/>
        </a:p>
      </dgm:t>
    </dgm:pt>
    <dgm:pt modelId="{08C9CE2F-35BD-4778-BB22-1F317F9766CA}" type="sibTrans" cxnId="{C62087A3-C8A9-43D5-AC08-6A3394EB0E79}">
      <dgm:prSet/>
      <dgm:spPr/>
      <dgm:t>
        <a:bodyPr/>
        <a:lstStyle/>
        <a:p>
          <a:endParaRPr lang="pt-BR"/>
        </a:p>
      </dgm:t>
    </dgm:pt>
    <dgm:pt modelId="{A17A55D7-7867-422B-97B4-CDD2ECAED02F}" type="pres">
      <dgm:prSet presAssocID="{6614277E-B745-4B26-9CB1-4F8E0B11B0C2}" presName="Name0" presStyleCnt="0">
        <dgm:presLayoutVars>
          <dgm:chMax val="7"/>
          <dgm:chPref val="7"/>
          <dgm:dir/>
        </dgm:presLayoutVars>
      </dgm:prSet>
      <dgm:spPr/>
    </dgm:pt>
    <dgm:pt modelId="{7685772A-306E-4AD1-9BDE-599B5C97D814}" type="pres">
      <dgm:prSet presAssocID="{6614277E-B745-4B26-9CB1-4F8E0B11B0C2}" presName="Name1" presStyleCnt="0"/>
      <dgm:spPr/>
    </dgm:pt>
    <dgm:pt modelId="{6BC1E064-1E1E-4AAA-A81E-37D55B3BFDF3}" type="pres">
      <dgm:prSet presAssocID="{6614277E-B745-4B26-9CB1-4F8E0B11B0C2}" presName="cycle" presStyleCnt="0"/>
      <dgm:spPr/>
    </dgm:pt>
    <dgm:pt modelId="{B6BCA3EC-BB8D-4CA7-B0BF-5BB112054027}" type="pres">
      <dgm:prSet presAssocID="{6614277E-B745-4B26-9CB1-4F8E0B11B0C2}" presName="srcNode" presStyleLbl="node1" presStyleIdx="0" presStyleCnt="3"/>
      <dgm:spPr/>
    </dgm:pt>
    <dgm:pt modelId="{A8340753-BF6E-42DF-BF5F-9BB883B2FE49}" type="pres">
      <dgm:prSet presAssocID="{6614277E-B745-4B26-9CB1-4F8E0B11B0C2}" presName="conn" presStyleLbl="parChTrans1D2" presStyleIdx="0" presStyleCnt="1"/>
      <dgm:spPr/>
    </dgm:pt>
    <dgm:pt modelId="{8AC83646-E1E0-464E-A9CF-9E80F72564FD}" type="pres">
      <dgm:prSet presAssocID="{6614277E-B745-4B26-9CB1-4F8E0B11B0C2}" presName="extraNode" presStyleLbl="node1" presStyleIdx="0" presStyleCnt="3"/>
      <dgm:spPr/>
    </dgm:pt>
    <dgm:pt modelId="{0C1216A9-144A-437B-BFD2-A19EEB82C1AE}" type="pres">
      <dgm:prSet presAssocID="{6614277E-B745-4B26-9CB1-4F8E0B11B0C2}" presName="dstNode" presStyleLbl="node1" presStyleIdx="0" presStyleCnt="3"/>
      <dgm:spPr/>
    </dgm:pt>
    <dgm:pt modelId="{02157F34-BF2E-4545-A48F-9B4270431163}" type="pres">
      <dgm:prSet presAssocID="{C81CD0CB-AE84-46B6-9FED-B46031C01BB5}" presName="text_1" presStyleLbl="node1" presStyleIdx="0" presStyleCnt="3" custScaleY="107691" custLinFactNeighborX="1734" custLinFactNeighborY="-7185">
        <dgm:presLayoutVars>
          <dgm:bulletEnabled val="1"/>
        </dgm:presLayoutVars>
      </dgm:prSet>
      <dgm:spPr/>
    </dgm:pt>
    <dgm:pt modelId="{84C2C1A9-7643-4E17-9859-309384302A9A}" type="pres">
      <dgm:prSet presAssocID="{C81CD0CB-AE84-46B6-9FED-B46031C01BB5}" presName="accent_1" presStyleCnt="0"/>
      <dgm:spPr/>
    </dgm:pt>
    <dgm:pt modelId="{6A8BE0FA-D9BA-4891-9A97-DC5421BFACA8}" type="pres">
      <dgm:prSet presAssocID="{C81CD0CB-AE84-46B6-9FED-B46031C01BB5}" presName="accentRepeatNode" presStyleLbl="solidFgAcc1" presStyleIdx="0" presStyleCnt="3" custLinFactNeighborX="16590" custLinFactNeighborY="-5813"/>
      <dgm:spPr/>
    </dgm:pt>
    <dgm:pt modelId="{B6602EB1-85CE-4819-A5BF-D35BB24269AB}" type="pres">
      <dgm:prSet presAssocID="{B8F1474E-7D2D-4070-BF09-6FE8B67799F4}" presName="text_2" presStyleLbl="node1" presStyleIdx="1" presStyleCnt="3">
        <dgm:presLayoutVars>
          <dgm:bulletEnabled val="1"/>
        </dgm:presLayoutVars>
      </dgm:prSet>
      <dgm:spPr/>
    </dgm:pt>
    <dgm:pt modelId="{26CB2E49-C5D6-4744-B1EA-71991DBFBDD7}" type="pres">
      <dgm:prSet presAssocID="{B8F1474E-7D2D-4070-BF09-6FE8B67799F4}" presName="accent_2" presStyleCnt="0"/>
      <dgm:spPr/>
    </dgm:pt>
    <dgm:pt modelId="{821B371B-7FB8-476B-8B92-5BA5E71D871F}" type="pres">
      <dgm:prSet presAssocID="{B8F1474E-7D2D-4070-BF09-6FE8B67799F4}" presName="accentRepeatNode" presStyleLbl="solidFgAcc1" presStyleIdx="1" presStyleCnt="3" custLinFactNeighborY="9114"/>
      <dgm:spPr/>
    </dgm:pt>
    <dgm:pt modelId="{1D048C54-AC41-4387-AC46-FB469682E4BE}" type="pres">
      <dgm:prSet presAssocID="{7ADC3372-91FE-410E-9715-C55B9CBCA248}" presName="text_3" presStyleLbl="node1" presStyleIdx="2" presStyleCnt="3" custScaleX="99779" custScaleY="143939" custLinFactNeighborX="3589" custLinFactNeighborY="10544">
        <dgm:presLayoutVars>
          <dgm:bulletEnabled val="1"/>
        </dgm:presLayoutVars>
      </dgm:prSet>
      <dgm:spPr/>
    </dgm:pt>
    <dgm:pt modelId="{74AB3385-F2E6-4205-98FE-FC4140140344}" type="pres">
      <dgm:prSet presAssocID="{7ADC3372-91FE-410E-9715-C55B9CBCA248}" presName="accent_3" presStyleCnt="0"/>
      <dgm:spPr/>
    </dgm:pt>
    <dgm:pt modelId="{399A72A5-C7A8-453A-ADC6-A6AFCFB01C8D}" type="pres">
      <dgm:prSet presAssocID="{7ADC3372-91FE-410E-9715-C55B9CBCA248}" presName="accentRepeatNode" presStyleLbl="solidFgAcc1" presStyleIdx="2" presStyleCnt="3"/>
      <dgm:spPr/>
    </dgm:pt>
  </dgm:ptLst>
  <dgm:cxnLst>
    <dgm:cxn modelId="{62979516-4B45-43C4-883E-E32E5656CD25}" type="presOf" srcId="{6614277E-B745-4B26-9CB1-4F8E0B11B0C2}" destId="{A17A55D7-7867-422B-97B4-CDD2ECAED02F}" srcOrd="0" destOrd="0" presId="urn:microsoft.com/office/officeart/2008/layout/VerticalCurvedList"/>
    <dgm:cxn modelId="{4B63F927-BDED-40C3-BD0F-58B070E1E2F2}" type="presOf" srcId="{7ADC3372-91FE-410E-9715-C55B9CBCA248}" destId="{1D048C54-AC41-4387-AC46-FB469682E4BE}" srcOrd="0" destOrd="0" presId="urn:microsoft.com/office/officeart/2008/layout/VerticalCurvedList"/>
    <dgm:cxn modelId="{DCD5A667-EC00-4A4C-B65C-812583F92C87}" type="presOf" srcId="{2BD30415-DFED-4077-93C9-409255217CBB}" destId="{A8340753-BF6E-42DF-BF5F-9BB883B2FE49}" srcOrd="0" destOrd="0" presId="urn:microsoft.com/office/officeart/2008/layout/VerticalCurvedList"/>
    <dgm:cxn modelId="{B7C91392-F956-4128-8967-AB54A6EE2D5C}" type="presOf" srcId="{B8F1474E-7D2D-4070-BF09-6FE8B67799F4}" destId="{B6602EB1-85CE-4819-A5BF-D35BB24269AB}" srcOrd="0" destOrd="0" presId="urn:microsoft.com/office/officeart/2008/layout/VerticalCurvedList"/>
    <dgm:cxn modelId="{C62087A3-C8A9-43D5-AC08-6A3394EB0E79}" srcId="{6614277E-B745-4B26-9CB1-4F8E0B11B0C2}" destId="{7ADC3372-91FE-410E-9715-C55B9CBCA248}" srcOrd="2" destOrd="0" parTransId="{D1620B22-67EF-4517-B4C2-33CA2A18AE7A}" sibTransId="{08C9CE2F-35BD-4778-BB22-1F317F9766CA}"/>
    <dgm:cxn modelId="{5DCF1DED-9226-4DBA-997C-EDFFCEA4090F}" type="presOf" srcId="{C81CD0CB-AE84-46B6-9FED-B46031C01BB5}" destId="{02157F34-BF2E-4545-A48F-9B4270431163}" srcOrd="0" destOrd="0" presId="urn:microsoft.com/office/officeart/2008/layout/VerticalCurvedList"/>
    <dgm:cxn modelId="{9921E7F6-6A12-461C-8369-19FE6A19F213}" srcId="{6614277E-B745-4B26-9CB1-4F8E0B11B0C2}" destId="{C81CD0CB-AE84-46B6-9FED-B46031C01BB5}" srcOrd="0" destOrd="0" parTransId="{C8B35AEC-F841-439A-ABDA-A827FCD7DD83}" sibTransId="{2BD30415-DFED-4077-93C9-409255217CBB}"/>
    <dgm:cxn modelId="{7B931FF7-8613-48EA-8605-DE88155DC7E4}" srcId="{6614277E-B745-4B26-9CB1-4F8E0B11B0C2}" destId="{B8F1474E-7D2D-4070-BF09-6FE8B67799F4}" srcOrd="1" destOrd="0" parTransId="{85E8F8E8-0A69-4C82-A012-761EA67B476C}" sibTransId="{F170139B-04EE-4634-A676-B3A0DCC0C3AF}"/>
    <dgm:cxn modelId="{04D49F8F-3489-472A-B47C-506E4BA51DF7}" type="presParOf" srcId="{A17A55D7-7867-422B-97B4-CDD2ECAED02F}" destId="{7685772A-306E-4AD1-9BDE-599B5C97D814}" srcOrd="0" destOrd="0" presId="urn:microsoft.com/office/officeart/2008/layout/VerticalCurvedList"/>
    <dgm:cxn modelId="{5720AD86-EFC0-4BE5-96D5-15413A3BA466}" type="presParOf" srcId="{7685772A-306E-4AD1-9BDE-599B5C97D814}" destId="{6BC1E064-1E1E-4AAA-A81E-37D55B3BFDF3}" srcOrd="0" destOrd="0" presId="urn:microsoft.com/office/officeart/2008/layout/VerticalCurvedList"/>
    <dgm:cxn modelId="{F0F42B7B-9664-4840-9E4A-BC9B023BFFC4}" type="presParOf" srcId="{6BC1E064-1E1E-4AAA-A81E-37D55B3BFDF3}" destId="{B6BCA3EC-BB8D-4CA7-B0BF-5BB112054027}" srcOrd="0" destOrd="0" presId="urn:microsoft.com/office/officeart/2008/layout/VerticalCurvedList"/>
    <dgm:cxn modelId="{C51E250B-8CE1-4BE4-B926-88BC0FBB9662}" type="presParOf" srcId="{6BC1E064-1E1E-4AAA-A81E-37D55B3BFDF3}" destId="{A8340753-BF6E-42DF-BF5F-9BB883B2FE49}" srcOrd="1" destOrd="0" presId="urn:microsoft.com/office/officeart/2008/layout/VerticalCurvedList"/>
    <dgm:cxn modelId="{52CA8713-C1F8-499B-97DD-C55B9EDFB215}" type="presParOf" srcId="{6BC1E064-1E1E-4AAA-A81E-37D55B3BFDF3}" destId="{8AC83646-E1E0-464E-A9CF-9E80F72564FD}" srcOrd="2" destOrd="0" presId="urn:microsoft.com/office/officeart/2008/layout/VerticalCurvedList"/>
    <dgm:cxn modelId="{41F0501F-1AA6-4F42-972B-43E3737FC73C}" type="presParOf" srcId="{6BC1E064-1E1E-4AAA-A81E-37D55B3BFDF3}" destId="{0C1216A9-144A-437B-BFD2-A19EEB82C1AE}" srcOrd="3" destOrd="0" presId="urn:microsoft.com/office/officeart/2008/layout/VerticalCurvedList"/>
    <dgm:cxn modelId="{C7F5A47C-68C4-4E0B-9323-3976F1282CE0}" type="presParOf" srcId="{7685772A-306E-4AD1-9BDE-599B5C97D814}" destId="{02157F34-BF2E-4545-A48F-9B4270431163}" srcOrd="1" destOrd="0" presId="urn:microsoft.com/office/officeart/2008/layout/VerticalCurvedList"/>
    <dgm:cxn modelId="{AF1F3C2B-DA46-4ED9-AA38-B965AC3B2868}" type="presParOf" srcId="{7685772A-306E-4AD1-9BDE-599B5C97D814}" destId="{84C2C1A9-7643-4E17-9859-309384302A9A}" srcOrd="2" destOrd="0" presId="urn:microsoft.com/office/officeart/2008/layout/VerticalCurvedList"/>
    <dgm:cxn modelId="{E0C73008-0D6F-4D1D-A1D2-13E758382FE1}" type="presParOf" srcId="{84C2C1A9-7643-4E17-9859-309384302A9A}" destId="{6A8BE0FA-D9BA-4891-9A97-DC5421BFACA8}" srcOrd="0" destOrd="0" presId="urn:microsoft.com/office/officeart/2008/layout/VerticalCurvedList"/>
    <dgm:cxn modelId="{F1256BFC-AA0A-4E85-AF7B-CB00AB53B47D}" type="presParOf" srcId="{7685772A-306E-4AD1-9BDE-599B5C97D814}" destId="{B6602EB1-85CE-4819-A5BF-D35BB24269AB}" srcOrd="3" destOrd="0" presId="urn:microsoft.com/office/officeart/2008/layout/VerticalCurvedList"/>
    <dgm:cxn modelId="{ACC8C2EF-8715-49B6-8F7B-1FD88B226D7B}" type="presParOf" srcId="{7685772A-306E-4AD1-9BDE-599B5C97D814}" destId="{26CB2E49-C5D6-4744-B1EA-71991DBFBDD7}" srcOrd="4" destOrd="0" presId="urn:microsoft.com/office/officeart/2008/layout/VerticalCurvedList"/>
    <dgm:cxn modelId="{E4C00C8F-79BD-4F87-819B-EE21C7CD3AB5}" type="presParOf" srcId="{26CB2E49-C5D6-4744-B1EA-71991DBFBDD7}" destId="{821B371B-7FB8-476B-8B92-5BA5E71D871F}" srcOrd="0" destOrd="0" presId="urn:microsoft.com/office/officeart/2008/layout/VerticalCurvedList"/>
    <dgm:cxn modelId="{A0BA0560-5354-4EF1-9441-E181F66359AC}" type="presParOf" srcId="{7685772A-306E-4AD1-9BDE-599B5C97D814}" destId="{1D048C54-AC41-4387-AC46-FB469682E4BE}" srcOrd="5" destOrd="0" presId="urn:microsoft.com/office/officeart/2008/layout/VerticalCurvedList"/>
    <dgm:cxn modelId="{84AD4ED3-F9C7-41D0-97FC-66E0ABE3E0FE}" type="presParOf" srcId="{7685772A-306E-4AD1-9BDE-599B5C97D814}" destId="{74AB3385-F2E6-4205-98FE-FC4140140344}" srcOrd="6" destOrd="0" presId="urn:microsoft.com/office/officeart/2008/layout/VerticalCurvedList"/>
    <dgm:cxn modelId="{7772ECC1-B39A-4CB1-B749-7A8C813A6CA3}" type="presParOf" srcId="{74AB3385-F2E6-4205-98FE-FC4140140344}" destId="{399A72A5-C7A8-453A-ADC6-A6AFCFB01C8D}" srcOrd="0" destOrd="0" presId="urn:microsoft.com/office/officeart/2008/layout/VerticalCurvedLis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6614277E-B745-4B26-9CB1-4F8E0B11B0C2}" type="doc">
      <dgm:prSet loTypeId="urn:microsoft.com/office/officeart/2008/layout/VerticalCurvedList" loCatId="list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pt-BR"/>
        </a:p>
      </dgm:t>
    </dgm:pt>
    <dgm:pt modelId="{C81CD0CB-AE84-46B6-9FED-B46031C01BB5}">
      <dgm:prSet phldrT="[Texto]" custT="1"/>
      <dgm:spPr/>
      <dgm:t>
        <a:bodyPr/>
        <a:lstStyle/>
        <a:p>
          <a:r>
            <a:rPr lang="pt-BR" sz="2800" b="1" dirty="0"/>
            <a:t>Comissão Multidisciplinar: experiência e aptidão</a:t>
          </a:r>
        </a:p>
      </dgm:t>
    </dgm:pt>
    <dgm:pt modelId="{C8B35AEC-F841-439A-ABDA-A827FCD7DD83}" type="parTrans" cxnId="{9921E7F6-6A12-461C-8369-19FE6A19F213}">
      <dgm:prSet/>
      <dgm:spPr/>
      <dgm:t>
        <a:bodyPr/>
        <a:lstStyle/>
        <a:p>
          <a:endParaRPr lang="pt-BR"/>
        </a:p>
      </dgm:t>
    </dgm:pt>
    <dgm:pt modelId="{2BD30415-DFED-4077-93C9-409255217CBB}" type="sibTrans" cxnId="{9921E7F6-6A12-461C-8369-19FE6A19F213}">
      <dgm:prSet/>
      <dgm:spPr/>
      <dgm:t>
        <a:bodyPr/>
        <a:lstStyle/>
        <a:p>
          <a:endParaRPr lang="pt-BR"/>
        </a:p>
      </dgm:t>
    </dgm:pt>
    <dgm:pt modelId="{B8F1474E-7D2D-4070-BF09-6FE8B67799F4}">
      <dgm:prSet phldrT="[Texto]" custT="1"/>
      <dgm:spPr/>
      <dgm:t>
        <a:bodyPr/>
        <a:lstStyle/>
        <a:p>
          <a:r>
            <a:rPr lang="pt-BR" sz="2900" b="1" dirty="0"/>
            <a:t>Curso de Negociação</a:t>
          </a:r>
        </a:p>
      </dgm:t>
    </dgm:pt>
    <dgm:pt modelId="{85E8F8E8-0A69-4C82-A012-761EA67B476C}" type="parTrans" cxnId="{7B931FF7-8613-48EA-8605-DE88155DC7E4}">
      <dgm:prSet/>
      <dgm:spPr/>
      <dgm:t>
        <a:bodyPr/>
        <a:lstStyle/>
        <a:p>
          <a:endParaRPr lang="pt-BR"/>
        </a:p>
      </dgm:t>
    </dgm:pt>
    <dgm:pt modelId="{F170139B-04EE-4634-A676-B3A0DCC0C3AF}" type="sibTrans" cxnId="{7B931FF7-8613-48EA-8605-DE88155DC7E4}">
      <dgm:prSet/>
      <dgm:spPr/>
      <dgm:t>
        <a:bodyPr/>
        <a:lstStyle/>
        <a:p>
          <a:endParaRPr lang="pt-BR"/>
        </a:p>
      </dgm:t>
    </dgm:pt>
    <dgm:pt modelId="{9DAB5CF3-FA28-4553-A02E-8DF5DCDCA65F}">
      <dgm:prSet phldrT="[Texto]" custT="1"/>
      <dgm:spPr/>
      <dgm:t>
        <a:bodyPr/>
        <a:lstStyle/>
        <a:p>
          <a:r>
            <a:rPr lang="pt-BR" sz="3000" b="1" dirty="0"/>
            <a:t>Termo de Sigilo e Conflito de Interesses</a:t>
          </a:r>
        </a:p>
      </dgm:t>
    </dgm:pt>
    <dgm:pt modelId="{4E2785B1-021A-41CD-A671-15F9C415B70C}" type="parTrans" cxnId="{3C51A276-3D17-415F-BCAF-DAB549D7B827}">
      <dgm:prSet/>
      <dgm:spPr/>
      <dgm:t>
        <a:bodyPr/>
        <a:lstStyle/>
        <a:p>
          <a:endParaRPr lang="pt-BR"/>
        </a:p>
      </dgm:t>
    </dgm:pt>
    <dgm:pt modelId="{2E7AEEE9-33ED-4886-B729-C03C18A82B09}" type="sibTrans" cxnId="{3C51A276-3D17-415F-BCAF-DAB549D7B827}">
      <dgm:prSet/>
      <dgm:spPr/>
      <dgm:t>
        <a:bodyPr/>
        <a:lstStyle/>
        <a:p>
          <a:endParaRPr lang="pt-BR"/>
        </a:p>
      </dgm:t>
    </dgm:pt>
    <dgm:pt modelId="{28653209-CA7F-4CF1-93CE-6EE75ACFBFB6}">
      <dgm:prSet phldrT="[Texto]" custT="1"/>
      <dgm:spPr/>
      <dgm:t>
        <a:bodyPr/>
        <a:lstStyle/>
        <a:p>
          <a:r>
            <a:rPr lang="pt-BR" sz="2800" b="1" dirty="0"/>
            <a:t>Metodologia definida para aferir a multa</a:t>
          </a:r>
        </a:p>
      </dgm:t>
    </dgm:pt>
    <dgm:pt modelId="{DDA70DA3-A0BA-4DFC-8F98-2D4AF5AD99BE}" type="parTrans" cxnId="{B1C84E87-5FEF-4B17-8F91-F717886B9CCC}">
      <dgm:prSet/>
      <dgm:spPr/>
      <dgm:t>
        <a:bodyPr/>
        <a:lstStyle/>
        <a:p>
          <a:endParaRPr lang="pt-BR"/>
        </a:p>
      </dgm:t>
    </dgm:pt>
    <dgm:pt modelId="{7CB03397-39C4-4F30-884F-0D7F324433C8}" type="sibTrans" cxnId="{B1C84E87-5FEF-4B17-8F91-F717886B9CCC}">
      <dgm:prSet/>
      <dgm:spPr/>
      <dgm:t>
        <a:bodyPr/>
        <a:lstStyle/>
        <a:p>
          <a:endParaRPr lang="pt-BR"/>
        </a:p>
      </dgm:t>
    </dgm:pt>
    <dgm:pt modelId="{ED99C5E1-3E66-4E8B-B11A-1B37B73D4C49}">
      <dgm:prSet phldrT="[Texto]" custT="1"/>
      <dgm:spPr/>
      <dgm:t>
        <a:bodyPr/>
        <a:lstStyle/>
        <a:p>
          <a:r>
            <a:rPr lang="pt-BR" sz="3000" b="1" dirty="0"/>
            <a:t>Criação de Diretoria específica</a:t>
          </a:r>
        </a:p>
      </dgm:t>
    </dgm:pt>
    <dgm:pt modelId="{5143330D-E7FE-43AF-A2FD-FAD38902C551}" type="parTrans" cxnId="{CA0CFF43-CAE6-4E8E-89C7-D0051516DDE7}">
      <dgm:prSet/>
      <dgm:spPr/>
      <dgm:t>
        <a:bodyPr/>
        <a:lstStyle/>
        <a:p>
          <a:endParaRPr lang="pt-BR"/>
        </a:p>
      </dgm:t>
    </dgm:pt>
    <dgm:pt modelId="{E74B087B-530D-467F-A012-D660A7085D52}" type="sibTrans" cxnId="{CA0CFF43-CAE6-4E8E-89C7-D0051516DDE7}">
      <dgm:prSet/>
      <dgm:spPr/>
      <dgm:t>
        <a:bodyPr/>
        <a:lstStyle/>
        <a:p>
          <a:endParaRPr lang="pt-BR"/>
        </a:p>
      </dgm:t>
    </dgm:pt>
    <dgm:pt modelId="{A17A55D7-7867-422B-97B4-CDD2ECAED02F}" type="pres">
      <dgm:prSet presAssocID="{6614277E-B745-4B26-9CB1-4F8E0B11B0C2}" presName="Name0" presStyleCnt="0">
        <dgm:presLayoutVars>
          <dgm:chMax val="7"/>
          <dgm:chPref val="7"/>
          <dgm:dir/>
        </dgm:presLayoutVars>
      </dgm:prSet>
      <dgm:spPr/>
    </dgm:pt>
    <dgm:pt modelId="{7685772A-306E-4AD1-9BDE-599B5C97D814}" type="pres">
      <dgm:prSet presAssocID="{6614277E-B745-4B26-9CB1-4F8E0B11B0C2}" presName="Name1" presStyleCnt="0"/>
      <dgm:spPr/>
    </dgm:pt>
    <dgm:pt modelId="{6BC1E064-1E1E-4AAA-A81E-37D55B3BFDF3}" type="pres">
      <dgm:prSet presAssocID="{6614277E-B745-4B26-9CB1-4F8E0B11B0C2}" presName="cycle" presStyleCnt="0"/>
      <dgm:spPr/>
    </dgm:pt>
    <dgm:pt modelId="{B6BCA3EC-BB8D-4CA7-B0BF-5BB112054027}" type="pres">
      <dgm:prSet presAssocID="{6614277E-B745-4B26-9CB1-4F8E0B11B0C2}" presName="srcNode" presStyleLbl="node1" presStyleIdx="0" presStyleCnt="5"/>
      <dgm:spPr/>
    </dgm:pt>
    <dgm:pt modelId="{A8340753-BF6E-42DF-BF5F-9BB883B2FE49}" type="pres">
      <dgm:prSet presAssocID="{6614277E-B745-4B26-9CB1-4F8E0B11B0C2}" presName="conn" presStyleLbl="parChTrans1D2" presStyleIdx="0" presStyleCnt="1"/>
      <dgm:spPr/>
    </dgm:pt>
    <dgm:pt modelId="{8AC83646-E1E0-464E-A9CF-9E80F72564FD}" type="pres">
      <dgm:prSet presAssocID="{6614277E-B745-4B26-9CB1-4F8E0B11B0C2}" presName="extraNode" presStyleLbl="node1" presStyleIdx="0" presStyleCnt="5"/>
      <dgm:spPr/>
    </dgm:pt>
    <dgm:pt modelId="{0C1216A9-144A-437B-BFD2-A19EEB82C1AE}" type="pres">
      <dgm:prSet presAssocID="{6614277E-B745-4B26-9CB1-4F8E0B11B0C2}" presName="dstNode" presStyleLbl="node1" presStyleIdx="0" presStyleCnt="5"/>
      <dgm:spPr/>
    </dgm:pt>
    <dgm:pt modelId="{02157F34-BF2E-4545-A48F-9B4270431163}" type="pres">
      <dgm:prSet presAssocID="{C81CD0CB-AE84-46B6-9FED-B46031C01BB5}" presName="text_1" presStyleLbl="node1" presStyleIdx="0" presStyleCnt="5" custScaleY="107691" custLinFactNeighborX="1734" custLinFactNeighborY="-7185">
        <dgm:presLayoutVars>
          <dgm:bulletEnabled val="1"/>
        </dgm:presLayoutVars>
      </dgm:prSet>
      <dgm:spPr/>
    </dgm:pt>
    <dgm:pt modelId="{84C2C1A9-7643-4E17-9859-309384302A9A}" type="pres">
      <dgm:prSet presAssocID="{C81CD0CB-AE84-46B6-9FED-B46031C01BB5}" presName="accent_1" presStyleCnt="0"/>
      <dgm:spPr/>
    </dgm:pt>
    <dgm:pt modelId="{6A8BE0FA-D9BA-4891-9A97-DC5421BFACA8}" type="pres">
      <dgm:prSet presAssocID="{C81CD0CB-AE84-46B6-9FED-B46031C01BB5}" presName="accentRepeatNode" presStyleLbl="solidFgAcc1" presStyleIdx="0" presStyleCnt="5" custLinFactNeighborX="16590" custLinFactNeighborY="-5813"/>
      <dgm:spPr/>
    </dgm:pt>
    <dgm:pt modelId="{9807A218-2D96-4AC5-89E2-9537149A5255}" type="pres">
      <dgm:prSet presAssocID="{28653209-CA7F-4CF1-93CE-6EE75ACFBFB6}" presName="text_2" presStyleLbl="node1" presStyleIdx="1" presStyleCnt="5">
        <dgm:presLayoutVars>
          <dgm:bulletEnabled val="1"/>
        </dgm:presLayoutVars>
      </dgm:prSet>
      <dgm:spPr/>
    </dgm:pt>
    <dgm:pt modelId="{23217B1C-354C-4129-A4AE-F74FE2F16630}" type="pres">
      <dgm:prSet presAssocID="{28653209-CA7F-4CF1-93CE-6EE75ACFBFB6}" presName="accent_2" presStyleCnt="0"/>
      <dgm:spPr/>
    </dgm:pt>
    <dgm:pt modelId="{6D843EC4-8494-4D4A-9FB8-BDAFA35E6D67}" type="pres">
      <dgm:prSet presAssocID="{28653209-CA7F-4CF1-93CE-6EE75ACFBFB6}" presName="accentRepeatNode" presStyleLbl="solidFgAcc1" presStyleIdx="1" presStyleCnt="5"/>
      <dgm:spPr/>
    </dgm:pt>
    <dgm:pt modelId="{E09D6BF0-FB53-450C-BF07-100DB75A30BD}" type="pres">
      <dgm:prSet presAssocID="{B8F1474E-7D2D-4070-BF09-6FE8B67799F4}" presName="text_3" presStyleLbl="node1" presStyleIdx="2" presStyleCnt="5">
        <dgm:presLayoutVars>
          <dgm:bulletEnabled val="1"/>
        </dgm:presLayoutVars>
      </dgm:prSet>
      <dgm:spPr/>
    </dgm:pt>
    <dgm:pt modelId="{26A0449C-AD57-437A-9F10-7E2F98A16210}" type="pres">
      <dgm:prSet presAssocID="{B8F1474E-7D2D-4070-BF09-6FE8B67799F4}" presName="accent_3" presStyleCnt="0"/>
      <dgm:spPr/>
    </dgm:pt>
    <dgm:pt modelId="{821B371B-7FB8-476B-8B92-5BA5E71D871F}" type="pres">
      <dgm:prSet presAssocID="{B8F1474E-7D2D-4070-BF09-6FE8B67799F4}" presName="accentRepeatNode" presStyleLbl="solidFgAcc1" presStyleIdx="2" presStyleCnt="5" custLinFactNeighborY="9114"/>
      <dgm:spPr/>
    </dgm:pt>
    <dgm:pt modelId="{684FC646-BEB2-4375-A3D7-06E64E394E96}" type="pres">
      <dgm:prSet presAssocID="{9DAB5CF3-FA28-4553-A02E-8DF5DCDCA65F}" presName="text_4" presStyleLbl="node1" presStyleIdx="3" presStyleCnt="5">
        <dgm:presLayoutVars>
          <dgm:bulletEnabled val="1"/>
        </dgm:presLayoutVars>
      </dgm:prSet>
      <dgm:spPr/>
    </dgm:pt>
    <dgm:pt modelId="{FEE63918-4C7E-4EAC-ADE9-938A1F9F1F69}" type="pres">
      <dgm:prSet presAssocID="{9DAB5CF3-FA28-4553-A02E-8DF5DCDCA65F}" presName="accent_4" presStyleCnt="0"/>
      <dgm:spPr/>
    </dgm:pt>
    <dgm:pt modelId="{335CF424-A670-4355-8FF1-3DD5DC68D00B}" type="pres">
      <dgm:prSet presAssocID="{9DAB5CF3-FA28-4553-A02E-8DF5DCDCA65F}" presName="accentRepeatNode" presStyleLbl="solidFgAcc1" presStyleIdx="3" presStyleCnt="5"/>
      <dgm:spPr/>
    </dgm:pt>
    <dgm:pt modelId="{33679604-53C0-46D9-9CF2-2CF8EC367468}" type="pres">
      <dgm:prSet presAssocID="{ED99C5E1-3E66-4E8B-B11A-1B37B73D4C49}" presName="text_5" presStyleLbl="node1" presStyleIdx="4" presStyleCnt="5">
        <dgm:presLayoutVars>
          <dgm:bulletEnabled val="1"/>
        </dgm:presLayoutVars>
      </dgm:prSet>
      <dgm:spPr/>
    </dgm:pt>
    <dgm:pt modelId="{424810A6-2146-4B94-9CBE-FB6C0F568A4C}" type="pres">
      <dgm:prSet presAssocID="{ED99C5E1-3E66-4E8B-B11A-1B37B73D4C49}" presName="accent_5" presStyleCnt="0"/>
      <dgm:spPr/>
    </dgm:pt>
    <dgm:pt modelId="{EAAF0011-E6D3-4EC1-938A-7D2905348D78}" type="pres">
      <dgm:prSet presAssocID="{ED99C5E1-3E66-4E8B-B11A-1B37B73D4C49}" presName="accentRepeatNode" presStyleLbl="solidFgAcc1" presStyleIdx="4" presStyleCnt="5"/>
      <dgm:spPr/>
    </dgm:pt>
  </dgm:ptLst>
  <dgm:cxnLst>
    <dgm:cxn modelId="{62979516-4B45-43C4-883E-E32E5656CD25}" type="presOf" srcId="{6614277E-B745-4B26-9CB1-4F8E0B11B0C2}" destId="{A17A55D7-7867-422B-97B4-CDD2ECAED02F}" srcOrd="0" destOrd="0" presId="urn:microsoft.com/office/officeart/2008/layout/VerticalCurvedList"/>
    <dgm:cxn modelId="{CA0CFF43-CAE6-4E8E-89C7-D0051516DDE7}" srcId="{6614277E-B745-4B26-9CB1-4F8E0B11B0C2}" destId="{ED99C5E1-3E66-4E8B-B11A-1B37B73D4C49}" srcOrd="4" destOrd="0" parTransId="{5143330D-E7FE-43AF-A2FD-FAD38902C551}" sibTransId="{E74B087B-530D-467F-A012-D660A7085D52}"/>
    <dgm:cxn modelId="{DCD5A667-EC00-4A4C-B65C-812583F92C87}" type="presOf" srcId="{2BD30415-DFED-4077-93C9-409255217CBB}" destId="{A8340753-BF6E-42DF-BF5F-9BB883B2FE49}" srcOrd="0" destOrd="0" presId="urn:microsoft.com/office/officeart/2008/layout/VerticalCurvedList"/>
    <dgm:cxn modelId="{C0F6376D-61D5-49FA-A1F5-A772FDADFCC1}" type="presOf" srcId="{B8F1474E-7D2D-4070-BF09-6FE8B67799F4}" destId="{E09D6BF0-FB53-450C-BF07-100DB75A30BD}" srcOrd="0" destOrd="0" presId="urn:microsoft.com/office/officeart/2008/layout/VerticalCurvedList"/>
    <dgm:cxn modelId="{3C51A276-3D17-415F-BCAF-DAB549D7B827}" srcId="{6614277E-B745-4B26-9CB1-4F8E0B11B0C2}" destId="{9DAB5CF3-FA28-4553-A02E-8DF5DCDCA65F}" srcOrd="3" destOrd="0" parTransId="{4E2785B1-021A-41CD-A671-15F9C415B70C}" sibTransId="{2E7AEEE9-33ED-4886-B729-C03C18A82B09}"/>
    <dgm:cxn modelId="{B1C84E87-5FEF-4B17-8F91-F717886B9CCC}" srcId="{6614277E-B745-4B26-9CB1-4F8E0B11B0C2}" destId="{28653209-CA7F-4CF1-93CE-6EE75ACFBFB6}" srcOrd="1" destOrd="0" parTransId="{DDA70DA3-A0BA-4DFC-8F98-2D4AF5AD99BE}" sibTransId="{7CB03397-39C4-4F30-884F-0D7F324433C8}"/>
    <dgm:cxn modelId="{C1AC37C2-D4FA-41AD-B2FA-CA8B28D7AD88}" type="presOf" srcId="{9DAB5CF3-FA28-4553-A02E-8DF5DCDCA65F}" destId="{684FC646-BEB2-4375-A3D7-06E64E394E96}" srcOrd="0" destOrd="0" presId="urn:microsoft.com/office/officeart/2008/layout/VerticalCurvedList"/>
    <dgm:cxn modelId="{5DCF1DED-9226-4DBA-997C-EDFFCEA4090F}" type="presOf" srcId="{C81CD0CB-AE84-46B6-9FED-B46031C01BB5}" destId="{02157F34-BF2E-4545-A48F-9B4270431163}" srcOrd="0" destOrd="0" presId="urn:microsoft.com/office/officeart/2008/layout/VerticalCurvedList"/>
    <dgm:cxn modelId="{59F74BED-93AA-4A64-A76E-210C1F65A81E}" type="presOf" srcId="{28653209-CA7F-4CF1-93CE-6EE75ACFBFB6}" destId="{9807A218-2D96-4AC5-89E2-9537149A5255}" srcOrd="0" destOrd="0" presId="urn:microsoft.com/office/officeart/2008/layout/VerticalCurvedList"/>
    <dgm:cxn modelId="{F1DCD8F3-9A0D-4249-89B0-081D85473E11}" type="presOf" srcId="{ED99C5E1-3E66-4E8B-B11A-1B37B73D4C49}" destId="{33679604-53C0-46D9-9CF2-2CF8EC367468}" srcOrd="0" destOrd="0" presId="urn:microsoft.com/office/officeart/2008/layout/VerticalCurvedList"/>
    <dgm:cxn modelId="{9921E7F6-6A12-461C-8369-19FE6A19F213}" srcId="{6614277E-B745-4B26-9CB1-4F8E0B11B0C2}" destId="{C81CD0CB-AE84-46B6-9FED-B46031C01BB5}" srcOrd="0" destOrd="0" parTransId="{C8B35AEC-F841-439A-ABDA-A827FCD7DD83}" sibTransId="{2BD30415-DFED-4077-93C9-409255217CBB}"/>
    <dgm:cxn modelId="{7B931FF7-8613-48EA-8605-DE88155DC7E4}" srcId="{6614277E-B745-4B26-9CB1-4F8E0B11B0C2}" destId="{B8F1474E-7D2D-4070-BF09-6FE8B67799F4}" srcOrd="2" destOrd="0" parTransId="{85E8F8E8-0A69-4C82-A012-761EA67B476C}" sibTransId="{F170139B-04EE-4634-A676-B3A0DCC0C3AF}"/>
    <dgm:cxn modelId="{04D49F8F-3489-472A-B47C-506E4BA51DF7}" type="presParOf" srcId="{A17A55D7-7867-422B-97B4-CDD2ECAED02F}" destId="{7685772A-306E-4AD1-9BDE-599B5C97D814}" srcOrd="0" destOrd="0" presId="urn:microsoft.com/office/officeart/2008/layout/VerticalCurvedList"/>
    <dgm:cxn modelId="{5720AD86-EFC0-4BE5-96D5-15413A3BA466}" type="presParOf" srcId="{7685772A-306E-4AD1-9BDE-599B5C97D814}" destId="{6BC1E064-1E1E-4AAA-A81E-37D55B3BFDF3}" srcOrd="0" destOrd="0" presId="urn:microsoft.com/office/officeart/2008/layout/VerticalCurvedList"/>
    <dgm:cxn modelId="{F0F42B7B-9664-4840-9E4A-BC9B023BFFC4}" type="presParOf" srcId="{6BC1E064-1E1E-4AAA-A81E-37D55B3BFDF3}" destId="{B6BCA3EC-BB8D-4CA7-B0BF-5BB112054027}" srcOrd="0" destOrd="0" presId="urn:microsoft.com/office/officeart/2008/layout/VerticalCurvedList"/>
    <dgm:cxn modelId="{C51E250B-8CE1-4BE4-B926-88BC0FBB9662}" type="presParOf" srcId="{6BC1E064-1E1E-4AAA-A81E-37D55B3BFDF3}" destId="{A8340753-BF6E-42DF-BF5F-9BB883B2FE49}" srcOrd="1" destOrd="0" presId="urn:microsoft.com/office/officeart/2008/layout/VerticalCurvedList"/>
    <dgm:cxn modelId="{52CA8713-C1F8-499B-97DD-C55B9EDFB215}" type="presParOf" srcId="{6BC1E064-1E1E-4AAA-A81E-37D55B3BFDF3}" destId="{8AC83646-E1E0-464E-A9CF-9E80F72564FD}" srcOrd="2" destOrd="0" presId="urn:microsoft.com/office/officeart/2008/layout/VerticalCurvedList"/>
    <dgm:cxn modelId="{41F0501F-1AA6-4F42-972B-43E3737FC73C}" type="presParOf" srcId="{6BC1E064-1E1E-4AAA-A81E-37D55B3BFDF3}" destId="{0C1216A9-144A-437B-BFD2-A19EEB82C1AE}" srcOrd="3" destOrd="0" presId="urn:microsoft.com/office/officeart/2008/layout/VerticalCurvedList"/>
    <dgm:cxn modelId="{C7F5A47C-68C4-4E0B-9323-3976F1282CE0}" type="presParOf" srcId="{7685772A-306E-4AD1-9BDE-599B5C97D814}" destId="{02157F34-BF2E-4545-A48F-9B4270431163}" srcOrd="1" destOrd="0" presId="urn:microsoft.com/office/officeart/2008/layout/VerticalCurvedList"/>
    <dgm:cxn modelId="{AF1F3C2B-DA46-4ED9-AA38-B965AC3B2868}" type="presParOf" srcId="{7685772A-306E-4AD1-9BDE-599B5C97D814}" destId="{84C2C1A9-7643-4E17-9859-309384302A9A}" srcOrd="2" destOrd="0" presId="urn:microsoft.com/office/officeart/2008/layout/VerticalCurvedList"/>
    <dgm:cxn modelId="{E0C73008-0D6F-4D1D-A1D2-13E758382FE1}" type="presParOf" srcId="{84C2C1A9-7643-4E17-9859-309384302A9A}" destId="{6A8BE0FA-D9BA-4891-9A97-DC5421BFACA8}" srcOrd="0" destOrd="0" presId="urn:microsoft.com/office/officeart/2008/layout/VerticalCurvedList"/>
    <dgm:cxn modelId="{5D96235E-55C4-4A6E-80E0-484A67FECA26}" type="presParOf" srcId="{7685772A-306E-4AD1-9BDE-599B5C97D814}" destId="{9807A218-2D96-4AC5-89E2-9537149A5255}" srcOrd="3" destOrd="0" presId="urn:microsoft.com/office/officeart/2008/layout/VerticalCurvedList"/>
    <dgm:cxn modelId="{98A7699E-BC94-41D0-B7E4-48795A546683}" type="presParOf" srcId="{7685772A-306E-4AD1-9BDE-599B5C97D814}" destId="{23217B1C-354C-4129-A4AE-F74FE2F16630}" srcOrd="4" destOrd="0" presId="urn:microsoft.com/office/officeart/2008/layout/VerticalCurvedList"/>
    <dgm:cxn modelId="{48765260-7995-4283-A757-BD9A21C5BC57}" type="presParOf" srcId="{23217B1C-354C-4129-A4AE-F74FE2F16630}" destId="{6D843EC4-8494-4D4A-9FB8-BDAFA35E6D67}" srcOrd="0" destOrd="0" presId="urn:microsoft.com/office/officeart/2008/layout/VerticalCurvedList"/>
    <dgm:cxn modelId="{C8481039-459E-4DC8-A3A0-D70BFDFB1B18}" type="presParOf" srcId="{7685772A-306E-4AD1-9BDE-599B5C97D814}" destId="{E09D6BF0-FB53-450C-BF07-100DB75A30BD}" srcOrd="5" destOrd="0" presId="urn:microsoft.com/office/officeart/2008/layout/VerticalCurvedList"/>
    <dgm:cxn modelId="{A256475D-96CA-493A-B880-388C8F9AA2B9}" type="presParOf" srcId="{7685772A-306E-4AD1-9BDE-599B5C97D814}" destId="{26A0449C-AD57-437A-9F10-7E2F98A16210}" srcOrd="6" destOrd="0" presId="urn:microsoft.com/office/officeart/2008/layout/VerticalCurvedList"/>
    <dgm:cxn modelId="{1068CDD8-0FC1-48C2-BC3C-046CCDAA67E4}" type="presParOf" srcId="{26A0449C-AD57-437A-9F10-7E2F98A16210}" destId="{821B371B-7FB8-476B-8B92-5BA5E71D871F}" srcOrd="0" destOrd="0" presId="urn:microsoft.com/office/officeart/2008/layout/VerticalCurvedList"/>
    <dgm:cxn modelId="{5EABFDC7-B08C-4FED-A032-7B50C6569BC9}" type="presParOf" srcId="{7685772A-306E-4AD1-9BDE-599B5C97D814}" destId="{684FC646-BEB2-4375-A3D7-06E64E394E96}" srcOrd="7" destOrd="0" presId="urn:microsoft.com/office/officeart/2008/layout/VerticalCurvedList"/>
    <dgm:cxn modelId="{6B81CFB4-7582-45EA-A0A5-15E702F6482F}" type="presParOf" srcId="{7685772A-306E-4AD1-9BDE-599B5C97D814}" destId="{FEE63918-4C7E-4EAC-ADE9-938A1F9F1F69}" srcOrd="8" destOrd="0" presId="urn:microsoft.com/office/officeart/2008/layout/VerticalCurvedList"/>
    <dgm:cxn modelId="{D7070C2D-1C66-43B1-99C9-0645933AC11C}" type="presParOf" srcId="{FEE63918-4C7E-4EAC-ADE9-938A1F9F1F69}" destId="{335CF424-A670-4355-8FF1-3DD5DC68D00B}" srcOrd="0" destOrd="0" presId="urn:microsoft.com/office/officeart/2008/layout/VerticalCurvedList"/>
    <dgm:cxn modelId="{E714498C-8C18-4A01-9C18-9B0FB6BD6D9B}" type="presParOf" srcId="{7685772A-306E-4AD1-9BDE-599B5C97D814}" destId="{33679604-53C0-46D9-9CF2-2CF8EC367468}" srcOrd="9" destOrd="0" presId="urn:microsoft.com/office/officeart/2008/layout/VerticalCurvedList"/>
    <dgm:cxn modelId="{8304390E-BD12-457B-99E4-6A0EF71C4C8D}" type="presParOf" srcId="{7685772A-306E-4AD1-9BDE-599B5C97D814}" destId="{424810A6-2146-4B94-9CBE-FB6C0F568A4C}" srcOrd="10" destOrd="0" presId="urn:microsoft.com/office/officeart/2008/layout/VerticalCurvedList"/>
    <dgm:cxn modelId="{885769E6-5F63-47EE-9A73-3C884264649E}" type="presParOf" srcId="{424810A6-2146-4B94-9CBE-FB6C0F568A4C}" destId="{EAAF0011-E6D3-4EC1-938A-7D2905348D78}" srcOrd="0" destOrd="0" presId="urn:microsoft.com/office/officeart/2008/layout/VerticalCurvedLis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5A5FB05-FC18-4D6D-9A4B-7CC1413C3B99}" type="doc">
      <dgm:prSet loTypeId="urn:microsoft.com/office/officeart/2005/8/layout/process5" loCatId="process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90B905EA-136A-465A-AEE3-FB5A53012E0F}">
      <dgm:prSet phldrT="[Texto]" custT="1"/>
      <dgm:spPr>
        <a:xfrm>
          <a:off x="251883" y="437647"/>
          <a:ext cx="1851933" cy="1369786"/>
        </a:xfr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F81B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r>
            <a:rPr lang="pt-BR" sz="1200" b="1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INSTAURAÇÃO DO PROCESSO</a:t>
          </a:r>
        </a:p>
        <a:p>
          <a:r>
            <a:rPr lang="pt-BR" sz="1200" b="0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(Portaria da autoridade designando comissão composta por 2 servidores)</a:t>
          </a:r>
          <a:endParaRPr lang="pt-BR" sz="1600" b="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414EE259-14B9-4C08-A2FF-07BF0E0799AE}" type="parTrans" cxnId="{1D9625DB-5ABA-4BF2-9584-57605E99FEC1}">
      <dgm:prSet/>
      <dgm:spPr/>
      <dgm:t>
        <a:bodyPr/>
        <a:lstStyle/>
        <a:p>
          <a:endParaRPr lang="pt-BR" sz="2800"/>
        </a:p>
      </dgm:t>
    </dgm:pt>
    <dgm:pt modelId="{1874B7DE-BBE4-4410-A9F9-EE8256876B7C}" type="sibTrans" cxnId="{1D9625DB-5ABA-4BF2-9584-57605E99FEC1}">
      <dgm:prSet custT="1"/>
      <dgm:spPr>
        <a:xfrm rot="1303">
          <a:off x="2176047" y="955529"/>
          <a:ext cx="174011" cy="334844"/>
        </a:xfr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ysClr val="window" lastClr="FFFFFF"/>
          </a:contourClr>
        </a:sp3d>
      </dgm:spPr>
      <dgm:t>
        <a:bodyPr/>
        <a:lstStyle/>
        <a:p>
          <a:endParaRPr lang="pt-BR" sz="105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16831441-D526-4D16-8BA4-3785BEF9B654}">
      <dgm:prSet phldrT="[Texto]" custT="1"/>
      <dgm:spPr>
        <a:xfrm>
          <a:off x="2432139" y="438473"/>
          <a:ext cx="1851933" cy="1369786"/>
        </a:xfr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F81B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r>
            <a:rPr lang="pt-BR" sz="1200" b="1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COMUNICAÇÃO À PJ SOBRE A INSTAURAÇÃO DO PROCESSO</a:t>
          </a:r>
        </a:p>
        <a:p>
          <a:r>
            <a:rPr lang="pt-BR" sz="1200" b="0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(Ofício expedido pela comissão)</a:t>
          </a:r>
          <a:endParaRPr lang="pt-BR" sz="1600" b="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621089E2-6828-4BA6-BAF3-80E600366F20}" type="parTrans" cxnId="{A9042F88-D30D-4601-91BD-0096A5CF4E1D}">
      <dgm:prSet/>
      <dgm:spPr/>
      <dgm:t>
        <a:bodyPr/>
        <a:lstStyle/>
        <a:p>
          <a:endParaRPr lang="pt-BR" sz="2800"/>
        </a:p>
      </dgm:t>
    </dgm:pt>
    <dgm:pt modelId="{81F89D27-170B-492E-B71D-0E1C54232359}" type="sibTrans" cxnId="{A9042F88-D30D-4601-91BD-0096A5CF4E1D}">
      <dgm:prSet custT="1"/>
      <dgm:spPr>
        <a:xfrm rot="21598716">
          <a:off x="4363337" y="955533"/>
          <a:ext cx="190956" cy="334844"/>
        </a:xfr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ysClr val="window" lastClr="FFFFFF"/>
          </a:contourClr>
        </a:sp3d>
      </dgm:spPr>
      <dgm:t>
        <a:bodyPr/>
        <a:lstStyle/>
        <a:p>
          <a:endParaRPr lang="pt-BR" sz="105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6D660A7E-D614-4AD5-801E-634AAA49479E}">
      <dgm:prSet phldrT="[Texto]" custT="1"/>
      <dgm:spPr>
        <a:xfrm>
          <a:off x="4644368" y="437647"/>
          <a:ext cx="1851933" cy="1369786"/>
        </a:xfr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F81B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r>
            <a:rPr lang="pt-BR" sz="1200" b="1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INÍCIO DA FASE DE INSTRUÇÃO PELA COMISSÃO</a:t>
          </a:r>
        </a:p>
        <a:p>
          <a:r>
            <a:rPr lang="pt-BR" sz="1200" b="0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(Realização de diligências e produção de provas)</a:t>
          </a:r>
          <a:endParaRPr lang="pt-BR" sz="1600" b="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58D85E49-EA2D-401D-890C-268B7087257B}" type="parTrans" cxnId="{EF67B9DB-E490-4DE5-963F-5C88E002ECBF}">
      <dgm:prSet/>
      <dgm:spPr/>
      <dgm:t>
        <a:bodyPr/>
        <a:lstStyle/>
        <a:p>
          <a:endParaRPr lang="pt-BR" sz="2800"/>
        </a:p>
      </dgm:t>
    </dgm:pt>
    <dgm:pt modelId="{E9E494DC-EB4B-4157-A29F-F62DACFCF389}" type="sibTrans" cxnId="{EF67B9DB-E490-4DE5-963F-5C88E002ECBF}">
      <dgm:prSet custT="1"/>
      <dgm:spPr>
        <a:xfrm rot="48851">
          <a:off x="6572073" y="970651"/>
          <a:ext cx="182581" cy="334844"/>
        </a:xfr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ysClr val="window" lastClr="FFFFFF"/>
          </a:contourClr>
        </a:sp3d>
      </dgm:spPr>
      <dgm:t>
        <a:bodyPr/>
        <a:lstStyle/>
        <a:p>
          <a:endParaRPr lang="pt-BR" sz="105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14FE80B0-DAD2-4724-9F22-2AB0D0D2D9E3}">
      <dgm:prSet phldrT="[Texto]" custT="1"/>
      <dgm:spPr>
        <a:xfrm>
          <a:off x="6840759" y="468860"/>
          <a:ext cx="1851933" cy="1369786"/>
        </a:xfr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F81B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r>
            <a:rPr lang="pt-BR" sz="1200" b="1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FIM DA FASE DE INSTRUÇÃO</a:t>
          </a:r>
        </a:p>
        <a:p>
          <a:r>
            <a:rPr lang="pt-BR" sz="1200" b="0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(Conclusão da produção e juntada de provas pela Comissão)</a:t>
          </a:r>
          <a:endParaRPr lang="pt-BR" sz="1600" b="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1D5453D3-CC32-4F12-8F18-E0665B336073}" type="parTrans" cxnId="{36990A13-22AE-44BC-9247-76C2028AB0FA}">
      <dgm:prSet/>
      <dgm:spPr/>
      <dgm:t>
        <a:bodyPr/>
        <a:lstStyle/>
        <a:p>
          <a:endParaRPr lang="pt-BR" sz="2800"/>
        </a:p>
      </dgm:t>
    </dgm:pt>
    <dgm:pt modelId="{97681126-9E72-43FE-B6FF-BB1D35ADAB70}" type="sibTrans" cxnId="{36990A13-22AE-44BC-9247-76C2028AB0FA}">
      <dgm:prSet custT="1"/>
      <dgm:spPr>
        <a:xfrm rot="5400000">
          <a:off x="7680853" y="1828388"/>
          <a:ext cx="171745" cy="334844"/>
        </a:xfr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ysClr val="window" lastClr="FFFFFF"/>
          </a:contourClr>
        </a:sp3d>
      </dgm:spPr>
      <dgm:t>
        <a:bodyPr/>
        <a:lstStyle/>
        <a:p>
          <a:endParaRPr lang="pt-BR" sz="105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26AECF18-0714-4D3A-8EC1-0BE1EC937008}">
      <dgm:prSet phldrT="[Texto]" custT="1"/>
      <dgm:spPr>
        <a:xfrm>
          <a:off x="6840759" y="2162695"/>
          <a:ext cx="1851933" cy="1369786"/>
        </a:xfr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F81B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r>
            <a:rPr lang="pt-BR" sz="1200" b="1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NOTA DE INDICIAÇÃO</a:t>
          </a:r>
        </a:p>
        <a:p>
          <a:r>
            <a:rPr lang="pt-BR" sz="1200" b="0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(Relatório de cunho acusatório indicando os fatos imputados à PJ)</a:t>
          </a:r>
          <a:endParaRPr lang="pt-BR" sz="1600" b="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1DC8E508-C508-41E3-90D3-760D321AAC6C}" type="parTrans" cxnId="{1A7F30E1-3293-4776-96F9-F89B6C91F14D}">
      <dgm:prSet/>
      <dgm:spPr/>
      <dgm:t>
        <a:bodyPr/>
        <a:lstStyle/>
        <a:p>
          <a:endParaRPr lang="pt-BR" sz="2800"/>
        </a:p>
      </dgm:t>
    </dgm:pt>
    <dgm:pt modelId="{BA0B0815-E799-48AB-B91D-1510018282D5}" type="sibTrans" cxnId="{1A7F30E1-3293-4776-96F9-F89B6C91F14D}">
      <dgm:prSet custT="1"/>
      <dgm:spPr>
        <a:xfrm rot="10848851">
          <a:off x="6582406" y="2664633"/>
          <a:ext cx="182581" cy="334844"/>
        </a:xfr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ysClr val="window" lastClr="FFFFFF"/>
          </a:contourClr>
        </a:sp3d>
      </dgm:spPr>
      <dgm:t>
        <a:bodyPr/>
        <a:lstStyle/>
        <a:p>
          <a:endParaRPr lang="pt-BR" sz="105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A2A60A3B-02BE-4B5C-A122-E550608AC31F}">
      <dgm:prSet phldrT="[Texto]" custT="1"/>
      <dgm:spPr>
        <a:xfrm>
          <a:off x="4644368" y="2131482"/>
          <a:ext cx="1851933" cy="1369786"/>
        </a:xfr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F81B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r>
            <a:rPr lang="pt-BR" sz="1200" b="1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NOTIFICACÃO DA PJ</a:t>
          </a:r>
        </a:p>
        <a:p>
          <a:r>
            <a:rPr lang="pt-BR" sz="1200" b="0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(Ofício contendo a </a:t>
          </a:r>
          <a:r>
            <a:rPr lang="pt-BR" sz="1200" b="0" dirty="0" err="1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indiciação</a:t>
          </a:r>
          <a:r>
            <a:rPr lang="pt-BR" sz="1200" b="0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 e abrindo prazo para apresentação de defesa)</a:t>
          </a:r>
          <a:endParaRPr lang="pt-BR" sz="1600" b="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36DD76B8-926F-498E-A099-B243430D8FA0}" type="parTrans" cxnId="{C7EA1EE6-0B38-48DD-A535-9C49A8818459}">
      <dgm:prSet/>
      <dgm:spPr/>
      <dgm:t>
        <a:bodyPr/>
        <a:lstStyle/>
        <a:p>
          <a:endParaRPr lang="pt-BR" sz="2800"/>
        </a:p>
      </dgm:t>
    </dgm:pt>
    <dgm:pt modelId="{95202004-84F8-4D21-B0C7-D852A7C050D7}" type="sibTrans" cxnId="{C7EA1EE6-0B38-48DD-A535-9C49A8818459}">
      <dgm:prSet custT="1"/>
      <dgm:spPr>
        <a:xfrm rot="10798716">
          <a:off x="4374146" y="2649364"/>
          <a:ext cx="190956" cy="334844"/>
        </a:xfr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ysClr val="window" lastClr="FFFFFF"/>
          </a:contourClr>
        </a:sp3d>
      </dgm:spPr>
      <dgm:t>
        <a:bodyPr/>
        <a:lstStyle/>
        <a:p>
          <a:endParaRPr lang="pt-BR" sz="105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6362729B-81D2-4A2D-BDD4-8193EE691B94}">
      <dgm:prSet phldrT="[Texto]" custT="1"/>
      <dgm:spPr>
        <a:xfrm>
          <a:off x="2432139" y="2132308"/>
          <a:ext cx="1851933" cy="1369786"/>
        </a:xfr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F81B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r>
            <a:rPr lang="pt-BR" sz="1200" b="1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PRAZO PARA DEFESA</a:t>
          </a:r>
        </a:p>
        <a:p>
          <a:r>
            <a:rPr lang="pt-BR" sz="1200" b="0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(Período de 30 dias para que, querendo, a PJ apresente defesa escrita)</a:t>
          </a:r>
          <a:endParaRPr lang="pt-BR" sz="1600" b="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7FB0698D-37E5-43B4-8986-D7FD3260193E}" type="parTrans" cxnId="{1BDE6906-8AFC-4B75-A9E4-F2E5D5108409}">
      <dgm:prSet/>
      <dgm:spPr/>
      <dgm:t>
        <a:bodyPr/>
        <a:lstStyle/>
        <a:p>
          <a:endParaRPr lang="pt-BR" sz="2800"/>
        </a:p>
      </dgm:t>
    </dgm:pt>
    <dgm:pt modelId="{1678DD24-B94F-497A-B870-4F60391E83F9}" type="sibTrans" cxnId="{1BDE6906-8AFC-4B75-A9E4-F2E5D5108409}">
      <dgm:prSet custT="1"/>
      <dgm:spPr>
        <a:xfrm rot="10811260">
          <a:off x="2159001" y="2646168"/>
          <a:ext cx="193018" cy="334844"/>
        </a:xfr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ysClr val="window" lastClr="FFFFFF"/>
          </a:contourClr>
        </a:sp3d>
      </dgm:spPr>
      <dgm:t>
        <a:bodyPr/>
        <a:lstStyle/>
        <a:p>
          <a:endParaRPr lang="pt-BR" sz="105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795BBE70-0CAA-4980-AD9E-BBAC45ED4D91}">
      <dgm:prSet phldrT="[Texto]" custT="1"/>
      <dgm:spPr>
        <a:xfrm>
          <a:off x="216022" y="2125050"/>
          <a:ext cx="1851933" cy="1369786"/>
        </a:xfr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F81B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r>
            <a:rPr lang="pt-BR" sz="1200" b="1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RELATÓRIO FINAL</a:t>
          </a:r>
        </a:p>
        <a:p>
          <a:r>
            <a:rPr lang="pt-BR" sz="1200" b="0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(Análise conclusiva da comissão, ponderando os fatos apurados e os argumentos da defesa)</a:t>
          </a:r>
          <a:endParaRPr lang="pt-BR" sz="1600" b="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55E556CC-4C57-4A9D-B813-372D28784A42}" type="parTrans" cxnId="{0267418A-E060-4F28-B9AF-3338FA471E2C}">
      <dgm:prSet/>
      <dgm:spPr/>
      <dgm:t>
        <a:bodyPr/>
        <a:lstStyle/>
        <a:p>
          <a:endParaRPr lang="pt-BR" sz="2800"/>
        </a:p>
      </dgm:t>
    </dgm:pt>
    <dgm:pt modelId="{4AEC56B2-C4A8-46E4-8063-598A4EE2F8B8}" type="sibTrans" cxnId="{0267418A-E060-4F28-B9AF-3338FA471E2C}">
      <dgm:prSet custT="1"/>
      <dgm:spPr>
        <a:xfrm rot="5400000">
          <a:off x="999522" y="3588155"/>
          <a:ext cx="284932" cy="334844"/>
        </a:xfr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ysClr val="window" lastClr="FFFFFF"/>
          </a:contourClr>
        </a:sp3d>
      </dgm:spPr>
      <dgm:t>
        <a:bodyPr/>
        <a:lstStyle/>
        <a:p>
          <a:endParaRPr lang="pt-BR" sz="105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F2B6F565-E81E-4055-8109-3DDD8231E7CF}">
      <dgm:prSet phldrT="[Texto]" custT="1"/>
      <dgm:spPr>
        <a:xfrm>
          <a:off x="216022" y="4032446"/>
          <a:ext cx="1851933" cy="1369786"/>
        </a:xfr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F81B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r>
            <a:rPr lang="pt-BR" sz="1200" b="1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PRAZO P/ ALEGAÇÕES FINAIS</a:t>
          </a:r>
        </a:p>
        <a:p>
          <a:r>
            <a:rPr lang="pt-BR" sz="1200" b="0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(Período de 10 dias para que, querendo, a PJ apresente suas alegações finais)</a:t>
          </a:r>
          <a:endParaRPr lang="pt-BR" sz="1600" b="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C24CB393-1E59-4945-903C-5AF9801FBD57}" type="parTrans" cxnId="{DC190B5C-7AA1-42FE-81C4-FECC6AF5D2C4}">
      <dgm:prSet/>
      <dgm:spPr/>
      <dgm:t>
        <a:bodyPr/>
        <a:lstStyle/>
        <a:p>
          <a:endParaRPr lang="pt-BR" sz="2800"/>
        </a:p>
      </dgm:t>
    </dgm:pt>
    <dgm:pt modelId="{26F1D37E-4511-46D3-BBB4-3E23A6061AB9}" type="sibTrans" cxnId="{DC190B5C-7AA1-42FE-81C4-FECC6AF5D2C4}">
      <dgm:prSet custT="1"/>
      <dgm:spPr>
        <a:xfrm rot="1303">
          <a:off x="2140186" y="4550328"/>
          <a:ext cx="174011" cy="334844"/>
        </a:xfr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ysClr val="window" lastClr="FFFFFF"/>
          </a:contourClr>
        </a:sp3d>
      </dgm:spPr>
      <dgm:t>
        <a:bodyPr/>
        <a:lstStyle/>
        <a:p>
          <a:endParaRPr lang="pt-BR" sz="105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59F91676-EB60-4681-8B21-D391B589BBF7}">
      <dgm:prSet phldrT="[Texto]" custT="1"/>
      <dgm:spPr>
        <a:xfrm>
          <a:off x="2396278" y="3891714"/>
          <a:ext cx="1851933" cy="1652903"/>
        </a:xfr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F81B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r>
            <a:rPr lang="pt-BR" sz="1200" b="1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ENCERRAMENTO DO TRABALHO DA COMISSÃO</a:t>
          </a:r>
        </a:p>
        <a:p>
          <a:r>
            <a:rPr lang="pt-BR" sz="1200" b="0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(Envio do processo para manifestação jurídica e para apreciação das alegações finais eventualmente apresentadas)</a:t>
          </a:r>
          <a:endParaRPr lang="pt-BR" sz="1600" b="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A968B9FA-5994-48E0-B7DA-94490B9E5C83}" type="parTrans" cxnId="{CC766F28-91CE-443F-822B-C078722EA73C}">
      <dgm:prSet/>
      <dgm:spPr/>
      <dgm:t>
        <a:bodyPr/>
        <a:lstStyle/>
        <a:p>
          <a:endParaRPr lang="pt-BR" sz="2800"/>
        </a:p>
      </dgm:t>
    </dgm:pt>
    <dgm:pt modelId="{B9809EA9-5029-4580-B2FD-1086AE092836}" type="sibTrans" cxnId="{CC766F28-91CE-443F-822B-C078722EA73C}">
      <dgm:prSet custT="1"/>
      <dgm:spPr>
        <a:xfrm rot="21598716">
          <a:off x="4327477" y="4550332"/>
          <a:ext cx="190956" cy="334844"/>
        </a:xfr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ysClr val="window" lastClr="FFFFFF"/>
          </a:contourClr>
        </a:sp3d>
      </dgm:spPr>
      <dgm:t>
        <a:bodyPr/>
        <a:lstStyle/>
        <a:p>
          <a:endParaRPr lang="pt-BR" sz="105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CF5D2585-C83B-4CF0-AD66-FD2BBBA3A060}">
      <dgm:prSet phldrT="[Texto]" custT="1"/>
      <dgm:spPr>
        <a:xfrm>
          <a:off x="4608507" y="4032446"/>
          <a:ext cx="1851933" cy="1369786"/>
        </a:xfr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F81B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gm:spPr>
      <dgm:t>
        <a:bodyPr/>
        <a:lstStyle/>
        <a:p>
          <a:r>
            <a:rPr lang="pt-BR" sz="1200" b="1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JULGAMENTO</a:t>
          </a:r>
        </a:p>
        <a:p>
          <a:r>
            <a:rPr lang="pt-BR" sz="1200" b="0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(Ato decisório do Ministro, punindo ou inocentando a PJ. Portaria no DOU)</a:t>
          </a:r>
        </a:p>
        <a:p>
          <a:endParaRPr lang="pt-BR" sz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gm:t>
    </dgm:pt>
    <dgm:pt modelId="{198940F3-743F-4DF6-8A79-3C14AB78478D}" type="parTrans" cxnId="{CF1CB0C0-7933-4219-936F-8C53162F936F}">
      <dgm:prSet/>
      <dgm:spPr/>
      <dgm:t>
        <a:bodyPr/>
        <a:lstStyle/>
        <a:p>
          <a:endParaRPr lang="pt-BR" sz="2800"/>
        </a:p>
      </dgm:t>
    </dgm:pt>
    <dgm:pt modelId="{0314868B-1CCB-4858-9941-E8261F8E4D6D}" type="sibTrans" cxnId="{CF1CB0C0-7933-4219-936F-8C53162F936F}">
      <dgm:prSet/>
      <dgm:spPr/>
      <dgm:t>
        <a:bodyPr/>
        <a:lstStyle/>
        <a:p>
          <a:endParaRPr lang="pt-BR" sz="2800"/>
        </a:p>
      </dgm:t>
    </dgm:pt>
    <dgm:pt modelId="{4222FCBD-9A2D-4D2A-9821-865A6B1E2399}" type="pres">
      <dgm:prSet presAssocID="{05A5FB05-FC18-4D6D-9A4B-7CC1413C3B99}" presName="diagram" presStyleCnt="0">
        <dgm:presLayoutVars>
          <dgm:dir/>
          <dgm:resizeHandles val="exact"/>
        </dgm:presLayoutVars>
      </dgm:prSet>
      <dgm:spPr/>
    </dgm:pt>
    <dgm:pt modelId="{C5F19F7C-3CE3-4F52-BDA8-78DFB1988839}" type="pres">
      <dgm:prSet presAssocID="{90B905EA-136A-465A-AEE3-FB5A53012E0F}" presName="node" presStyleLbl="node1" presStyleIdx="0" presStyleCnt="11" custScaleX="137162" custScaleY="169087" custLinFactNeighborX="18339" custLinFactNeighborY="692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</dgm:pt>
    <dgm:pt modelId="{F17E26DA-4026-4577-9187-E038374EEF42}" type="pres">
      <dgm:prSet presAssocID="{1874B7DE-BBE4-4410-A9F9-EE8256876B7C}" presName="sibTrans" presStyleLbl="sibTrans2D1" presStyleIdx="0" presStyleCnt="10"/>
      <dgm:spPr>
        <a:prstGeom prst="rightArrow">
          <a:avLst>
            <a:gd name="adj1" fmla="val 60000"/>
            <a:gd name="adj2" fmla="val 50000"/>
          </a:avLst>
        </a:prstGeom>
      </dgm:spPr>
    </dgm:pt>
    <dgm:pt modelId="{D1BAD05A-2E2F-467E-9841-888DF034820E}" type="pres">
      <dgm:prSet presAssocID="{1874B7DE-BBE4-4410-A9F9-EE8256876B7C}" presName="connectorText" presStyleLbl="sibTrans2D1" presStyleIdx="0" presStyleCnt="10"/>
      <dgm:spPr/>
    </dgm:pt>
    <dgm:pt modelId="{AB1DC53C-3481-4788-8D1B-ECC9E1F0C845}" type="pres">
      <dgm:prSet presAssocID="{16831441-D526-4D16-8BA4-3785BEF9B654}" presName="node" presStyleLbl="node1" presStyleIdx="1" presStyleCnt="11" custScaleX="137162" custScaleY="169087" custLinFactNeighborX="2656" custLinFactNeighborY="794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</dgm:pt>
    <dgm:pt modelId="{39784165-1129-4197-8B26-4EB3C25AA74A}" type="pres">
      <dgm:prSet presAssocID="{81F89D27-170B-492E-B71D-0E1C54232359}" presName="sibTrans" presStyleLbl="sibTrans2D1" presStyleIdx="1" presStyleCnt="10"/>
      <dgm:spPr>
        <a:prstGeom prst="rightArrow">
          <a:avLst>
            <a:gd name="adj1" fmla="val 60000"/>
            <a:gd name="adj2" fmla="val 50000"/>
          </a:avLst>
        </a:prstGeom>
      </dgm:spPr>
    </dgm:pt>
    <dgm:pt modelId="{98EEB622-3C6D-448A-9DAB-553C298B3B33}" type="pres">
      <dgm:prSet presAssocID="{81F89D27-170B-492E-B71D-0E1C54232359}" presName="connectorText" presStyleLbl="sibTrans2D1" presStyleIdx="1" presStyleCnt="10"/>
      <dgm:spPr/>
    </dgm:pt>
    <dgm:pt modelId="{7FC561D0-0AC9-485D-ABEE-2FB41F687956}" type="pres">
      <dgm:prSet presAssocID="{6D660A7E-D614-4AD5-801E-634AAA49479E}" presName="node" presStyleLbl="node1" presStyleIdx="2" presStyleCnt="11" custScaleX="137162" custScaleY="169087" custLinFactNeighborX="-10659" custLinFactNeighborY="692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</dgm:pt>
    <dgm:pt modelId="{738C5D2D-AE10-47AF-9347-2109FE397F6B}" type="pres">
      <dgm:prSet presAssocID="{E9E494DC-EB4B-4157-A29F-F62DACFCF389}" presName="sibTrans" presStyleLbl="sibTrans2D1" presStyleIdx="2" presStyleCnt="10"/>
      <dgm:spPr>
        <a:prstGeom prst="rightArrow">
          <a:avLst>
            <a:gd name="adj1" fmla="val 60000"/>
            <a:gd name="adj2" fmla="val 50000"/>
          </a:avLst>
        </a:prstGeom>
      </dgm:spPr>
    </dgm:pt>
    <dgm:pt modelId="{140F1C60-3103-422C-83EB-8BB7F5D0A911}" type="pres">
      <dgm:prSet presAssocID="{E9E494DC-EB4B-4157-A29F-F62DACFCF389}" presName="connectorText" presStyleLbl="sibTrans2D1" presStyleIdx="2" presStyleCnt="10"/>
      <dgm:spPr/>
    </dgm:pt>
    <dgm:pt modelId="{7C9EA3D3-7773-414A-9B57-8AF4918233CA}" type="pres">
      <dgm:prSet presAssocID="{14FE80B0-DAD2-4724-9F22-2AB0D0D2D9E3}" presName="node" presStyleLbl="node1" presStyleIdx="3" presStyleCnt="11" custScaleX="137162" custScaleY="169087" custLinFactNeighborX="-25147" custLinFactNeighborY="4545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</dgm:pt>
    <dgm:pt modelId="{D52D63DF-1752-4C6A-88B9-E019222A3792}" type="pres">
      <dgm:prSet presAssocID="{97681126-9E72-43FE-B6FF-BB1D35ADAB70}" presName="sibTrans" presStyleLbl="sibTrans2D1" presStyleIdx="3" presStyleCnt="10"/>
      <dgm:spPr>
        <a:prstGeom prst="rightArrow">
          <a:avLst>
            <a:gd name="adj1" fmla="val 60000"/>
            <a:gd name="adj2" fmla="val 50000"/>
          </a:avLst>
        </a:prstGeom>
      </dgm:spPr>
    </dgm:pt>
    <dgm:pt modelId="{EA657743-5CF7-431C-92FB-CDE5993A6DDD}" type="pres">
      <dgm:prSet presAssocID="{97681126-9E72-43FE-B6FF-BB1D35ADAB70}" presName="connectorText" presStyleLbl="sibTrans2D1" presStyleIdx="3" presStyleCnt="10"/>
      <dgm:spPr/>
    </dgm:pt>
    <dgm:pt modelId="{9AA211E9-BE43-483A-B53F-35F2DB1F3009}" type="pres">
      <dgm:prSet presAssocID="{26AECF18-0714-4D3A-8EC1-0BE1EC937008}" presName="node" presStyleLbl="node1" presStyleIdx="4" presStyleCnt="11" custScaleX="137162" custScaleY="169087" custLinFactNeighborX="-25147" custLinFactNeighborY="-22121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</dgm:pt>
    <dgm:pt modelId="{C5220DB1-89B4-4F84-B3EC-30372EAADF7B}" type="pres">
      <dgm:prSet presAssocID="{BA0B0815-E799-48AB-B91D-1510018282D5}" presName="sibTrans" presStyleLbl="sibTrans2D1" presStyleIdx="4" presStyleCnt="10"/>
      <dgm:spPr>
        <a:prstGeom prst="rightArrow">
          <a:avLst>
            <a:gd name="adj1" fmla="val 60000"/>
            <a:gd name="adj2" fmla="val 50000"/>
          </a:avLst>
        </a:prstGeom>
      </dgm:spPr>
    </dgm:pt>
    <dgm:pt modelId="{401519B1-F0C2-460B-838B-28DAAA675578}" type="pres">
      <dgm:prSet presAssocID="{BA0B0815-E799-48AB-B91D-1510018282D5}" presName="connectorText" presStyleLbl="sibTrans2D1" presStyleIdx="4" presStyleCnt="10"/>
      <dgm:spPr/>
    </dgm:pt>
    <dgm:pt modelId="{AEB68CF2-9DFD-49A9-B068-F25C961117AE}" type="pres">
      <dgm:prSet presAssocID="{A2A60A3B-02BE-4B5C-A122-E550608AC31F}" presName="node" presStyleLbl="node1" presStyleIdx="5" presStyleCnt="11" custScaleX="137162" custScaleY="169087" custLinFactNeighborX="-10659" custLinFactNeighborY="-25974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</dgm:pt>
    <dgm:pt modelId="{628BEBA8-42E6-4176-99A6-2B27F44FA607}" type="pres">
      <dgm:prSet presAssocID="{95202004-84F8-4D21-B0C7-D852A7C050D7}" presName="sibTrans" presStyleLbl="sibTrans2D1" presStyleIdx="5" presStyleCnt="10"/>
      <dgm:spPr>
        <a:prstGeom prst="rightArrow">
          <a:avLst>
            <a:gd name="adj1" fmla="val 60000"/>
            <a:gd name="adj2" fmla="val 50000"/>
          </a:avLst>
        </a:prstGeom>
      </dgm:spPr>
    </dgm:pt>
    <dgm:pt modelId="{E8A47BA4-7428-41C6-ABF4-0136E97C539E}" type="pres">
      <dgm:prSet presAssocID="{95202004-84F8-4D21-B0C7-D852A7C050D7}" presName="connectorText" presStyleLbl="sibTrans2D1" presStyleIdx="5" presStyleCnt="10"/>
      <dgm:spPr/>
    </dgm:pt>
    <dgm:pt modelId="{8B25F548-8260-41C3-8689-DD8D42617A84}" type="pres">
      <dgm:prSet presAssocID="{6362729B-81D2-4A2D-BDD4-8193EE691B94}" presName="node" presStyleLbl="node1" presStyleIdx="6" presStyleCnt="11" custScaleX="137162" custScaleY="169087" custLinFactNeighborX="2656" custLinFactNeighborY="-25872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</dgm:pt>
    <dgm:pt modelId="{0ADB87D2-E0B8-47FF-B077-7DA86D7F8C7E}" type="pres">
      <dgm:prSet presAssocID="{1678DD24-B94F-497A-B870-4F60391E83F9}" presName="sibTrans" presStyleLbl="sibTrans2D1" presStyleIdx="6" presStyleCnt="10"/>
      <dgm:spPr>
        <a:prstGeom prst="rightArrow">
          <a:avLst>
            <a:gd name="adj1" fmla="val 60000"/>
            <a:gd name="adj2" fmla="val 50000"/>
          </a:avLst>
        </a:prstGeom>
      </dgm:spPr>
    </dgm:pt>
    <dgm:pt modelId="{DF436266-F0F3-4CDE-8DD7-219D7A421634}" type="pres">
      <dgm:prSet presAssocID="{1678DD24-B94F-497A-B870-4F60391E83F9}" presName="connectorText" presStyleLbl="sibTrans2D1" presStyleIdx="6" presStyleCnt="10"/>
      <dgm:spPr/>
    </dgm:pt>
    <dgm:pt modelId="{9B640B55-0195-44BF-932F-6832393EF222}" type="pres">
      <dgm:prSet presAssocID="{795BBE70-0CAA-4980-AD9E-BBAC45ED4D91}" presName="node" presStyleLbl="node1" presStyleIdx="7" presStyleCnt="11" custScaleX="137162" custScaleY="169087" custLinFactNeighborX="15683" custLinFactNeighborY="-26768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</dgm:pt>
    <dgm:pt modelId="{3A4BD56C-CA9F-4593-983B-60E980EF6D83}" type="pres">
      <dgm:prSet presAssocID="{4AEC56B2-C4A8-46E4-8063-598A4EE2F8B8}" presName="sibTrans" presStyleLbl="sibTrans2D1" presStyleIdx="7" presStyleCnt="10"/>
      <dgm:spPr>
        <a:prstGeom prst="rightArrow">
          <a:avLst>
            <a:gd name="adj1" fmla="val 60000"/>
            <a:gd name="adj2" fmla="val 50000"/>
          </a:avLst>
        </a:prstGeom>
      </dgm:spPr>
    </dgm:pt>
    <dgm:pt modelId="{9A834FE3-2205-47DC-9910-77E9B0C3E5E8}" type="pres">
      <dgm:prSet presAssocID="{4AEC56B2-C4A8-46E4-8063-598A4EE2F8B8}" presName="connectorText" presStyleLbl="sibTrans2D1" presStyleIdx="7" presStyleCnt="10"/>
      <dgm:spPr/>
    </dgm:pt>
    <dgm:pt modelId="{274D3783-727B-4725-9F17-630BD579D145}" type="pres">
      <dgm:prSet presAssocID="{F2B6F565-E81E-4055-8109-3DDD8231E7CF}" presName="node" presStyleLbl="node1" presStyleIdx="8" presStyleCnt="11" custScaleX="137162" custScaleY="169087" custLinFactNeighborX="15683" custLinFactNeighborY="-44546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</dgm:pt>
    <dgm:pt modelId="{92EC6034-9CCF-4F6D-960A-798E94124229}" type="pres">
      <dgm:prSet presAssocID="{26F1D37E-4511-46D3-BBB4-3E23A6061AB9}" presName="sibTrans" presStyleLbl="sibTrans2D1" presStyleIdx="8" presStyleCnt="10"/>
      <dgm:spPr>
        <a:prstGeom prst="rightArrow">
          <a:avLst>
            <a:gd name="adj1" fmla="val 60000"/>
            <a:gd name="adj2" fmla="val 50000"/>
          </a:avLst>
        </a:prstGeom>
      </dgm:spPr>
    </dgm:pt>
    <dgm:pt modelId="{E3D79A9F-9E6E-407C-9B2A-768EEB7060C1}" type="pres">
      <dgm:prSet presAssocID="{26F1D37E-4511-46D3-BBB4-3E23A6061AB9}" presName="connectorText" presStyleLbl="sibTrans2D1" presStyleIdx="8" presStyleCnt="10"/>
      <dgm:spPr/>
    </dgm:pt>
    <dgm:pt modelId="{FB157A3B-7A03-4F15-AF9A-FBB36F23E32E}" type="pres">
      <dgm:prSet presAssocID="{59F91676-EB60-4681-8B21-D391B589BBF7}" presName="node" presStyleLbl="node1" presStyleIdx="9" presStyleCnt="11" custScaleX="137162" custScaleY="204035" custLinFactNeighborX="0" custLinFactNeighborY="-44444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</dgm:pt>
    <dgm:pt modelId="{E2505BCA-FB47-4E80-BE24-9C29DEBC0E8A}" type="pres">
      <dgm:prSet presAssocID="{B9809EA9-5029-4580-B2FD-1086AE092836}" presName="sibTrans" presStyleLbl="sibTrans2D1" presStyleIdx="9" presStyleCnt="10"/>
      <dgm:spPr>
        <a:prstGeom prst="rightArrow">
          <a:avLst>
            <a:gd name="adj1" fmla="val 60000"/>
            <a:gd name="adj2" fmla="val 50000"/>
          </a:avLst>
        </a:prstGeom>
      </dgm:spPr>
    </dgm:pt>
    <dgm:pt modelId="{AFEB6834-3CE9-47AA-9EBB-3851B22E694B}" type="pres">
      <dgm:prSet presAssocID="{B9809EA9-5029-4580-B2FD-1086AE092836}" presName="connectorText" presStyleLbl="sibTrans2D1" presStyleIdx="9" presStyleCnt="10"/>
      <dgm:spPr/>
    </dgm:pt>
    <dgm:pt modelId="{04E63B66-94EC-4121-A7A5-48EBF636806C}" type="pres">
      <dgm:prSet presAssocID="{CF5D2585-C83B-4CF0-AD66-FD2BBBA3A060}" presName="node" presStyleLbl="node1" presStyleIdx="10" presStyleCnt="11" custScaleX="137162" custScaleY="169087" custLinFactNeighborX="-13315" custLinFactNeighborY="-44546">
        <dgm:presLayoutVars>
          <dgm:bulletEnabled val="1"/>
        </dgm:presLayoutVars>
      </dgm:prSet>
      <dgm:spPr>
        <a:prstGeom prst="roundRect">
          <a:avLst>
            <a:gd name="adj" fmla="val 10000"/>
          </a:avLst>
        </a:prstGeom>
      </dgm:spPr>
    </dgm:pt>
  </dgm:ptLst>
  <dgm:cxnLst>
    <dgm:cxn modelId="{1BDE6906-8AFC-4B75-A9E4-F2E5D5108409}" srcId="{05A5FB05-FC18-4D6D-9A4B-7CC1413C3B99}" destId="{6362729B-81D2-4A2D-BDD4-8193EE691B94}" srcOrd="6" destOrd="0" parTransId="{7FB0698D-37E5-43B4-8986-D7FD3260193E}" sibTransId="{1678DD24-B94F-497A-B870-4F60391E83F9}"/>
    <dgm:cxn modelId="{8312280E-3BD0-41FE-8503-AD85827AC9AD}" type="presOf" srcId="{BA0B0815-E799-48AB-B91D-1510018282D5}" destId="{401519B1-F0C2-460B-838B-28DAAA675578}" srcOrd="1" destOrd="0" presId="urn:microsoft.com/office/officeart/2005/8/layout/process5"/>
    <dgm:cxn modelId="{EBF65C10-7DEA-4AE7-940C-FFB102FF8EFC}" type="presOf" srcId="{BA0B0815-E799-48AB-B91D-1510018282D5}" destId="{C5220DB1-89B4-4F84-B3EC-30372EAADF7B}" srcOrd="0" destOrd="0" presId="urn:microsoft.com/office/officeart/2005/8/layout/process5"/>
    <dgm:cxn modelId="{36990A13-22AE-44BC-9247-76C2028AB0FA}" srcId="{05A5FB05-FC18-4D6D-9A4B-7CC1413C3B99}" destId="{14FE80B0-DAD2-4724-9F22-2AB0D0D2D9E3}" srcOrd="3" destOrd="0" parTransId="{1D5453D3-CC32-4F12-8F18-E0665B336073}" sibTransId="{97681126-9E72-43FE-B6FF-BB1D35ADAB70}"/>
    <dgm:cxn modelId="{C987B713-DE72-497D-B0F7-7A4E8F5323DE}" type="presOf" srcId="{97681126-9E72-43FE-B6FF-BB1D35ADAB70}" destId="{EA657743-5CF7-431C-92FB-CDE5993A6DDD}" srcOrd="1" destOrd="0" presId="urn:microsoft.com/office/officeart/2005/8/layout/process5"/>
    <dgm:cxn modelId="{0C92A417-3D3B-4ECB-A1EF-B94DEFF32538}" type="presOf" srcId="{05A5FB05-FC18-4D6D-9A4B-7CC1413C3B99}" destId="{4222FCBD-9A2D-4D2A-9821-865A6B1E2399}" srcOrd="0" destOrd="0" presId="urn:microsoft.com/office/officeart/2005/8/layout/process5"/>
    <dgm:cxn modelId="{912C1A18-53C3-4A3C-9AA2-C2D76E15AA5C}" type="presOf" srcId="{26F1D37E-4511-46D3-BBB4-3E23A6061AB9}" destId="{92EC6034-9CCF-4F6D-960A-798E94124229}" srcOrd="0" destOrd="0" presId="urn:microsoft.com/office/officeart/2005/8/layout/process5"/>
    <dgm:cxn modelId="{F8EF111E-4F80-42E4-ADC5-7720877999F8}" type="presOf" srcId="{16831441-D526-4D16-8BA4-3785BEF9B654}" destId="{AB1DC53C-3481-4788-8D1B-ECC9E1F0C845}" srcOrd="0" destOrd="0" presId="urn:microsoft.com/office/officeart/2005/8/layout/process5"/>
    <dgm:cxn modelId="{CC766F28-91CE-443F-822B-C078722EA73C}" srcId="{05A5FB05-FC18-4D6D-9A4B-7CC1413C3B99}" destId="{59F91676-EB60-4681-8B21-D391B589BBF7}" srcOrd="9" destOrd="0" parTransId="{A968B9FA-5994-48E0-B7DA-94490B9E5C83}" sibTransId="{B9809EA9-5029-4580-B2FD-1086AE092836}"/>
    <dgm:cxn modelId="{564E5F2B-4EA8-497D-9FC8-5ED683456C18}" type="presOf" srcId="{CF5D2585-C83B-4CF0-AD66-FD2BBBA3A060}" destId="{04E63B66-94EC-4121-A7A5-48EBF636806C}" srcOrd="0" destOrd="0" presId="urn:microsoft.com/office/officeart/2005/8/layout/process5"/>
    <dgm:cxn modelId="{07503E2C-E54F-40C0-A0E2-E7B79BF172F5}" type="presOf" srcId="{1678DD24-B94F-497A-B870-4F60391E83F9}" destId="{DF436266-F0F3-4CDE-8DD7-219D7A421634}" srcOrd="1" destOrd="0" presId="urn:microsoft.com/office/officeart/2005/8/layout/process5"/>
    <dgm:cxn modelId="{B807F132-68D7-4F0C-BD83-E772B901EB8B}" type="presOf" srcId="{4AEC56B2-C4A8-46E4-8063-598A4EE2F8B8}" destId="{3A4BD56C-CA9F-4593-983B-60E980EF6D83}" srcOrd="0" destOrd="0" presId="urn:microsoft.com/office/officeart/2005/8/layout/process5"/>
    <dgm:cxn modelId="{31636934-DA1D-4E61-94B3-D34543A8F0EF}" type="presOf" srcId="{95202004-84F8-4D21-B0C7-D852A7C050D7}" destId="{E8A47BA4-7428-41C6-ABF4-0136E97C539E}" srcOrd="1" destOrd="0" presId="urn:microsoft.com/office/officeart/2005/8/layout/process5"/>
    <dgm:cxn modelId="{C1D76840-04A3-47AD-9925-E1AF54461BCF}" type="presOf" srcId="{1874B7DE-BBE4-4410-A9F9-EE8256876B7C}" destId="{D1BAD05A-2E2F-467E-9841-888DF034820E}" srcOrd="1" destOrd="0" presId="urn:microsoft.com/office/officeart/2005/8/layout/process5"/>
    <dgm:cxn modelId="{DC190B5C-7AA1-42FE-81C4-FECC6AF5D2C4}" srcId="{05A5FB05-FC18-4D6D-9A4B-7CC1413C3B99}" destId="{F2B6F565-E81E-4055-8109-3DDD8231E7CF}" srcOrd="8" destOrd="0" parTransId="{C24CB393-1E59-4945-903C-5AF9801FBD57}" sibTransId="{26F1D37E-4511-46D3-BBB4-3E23A6061AB9}"/>
    <dgm:cxn modelId="{64444048-C791-40A1-9C88-903BD9FA2759}" type="presOf" srcId="{6362729B-81D2-4A2D-BDD4-8193EE691B94}" destId="{8B25F548-8260-41C3-8689-DD8D42617A84}" srcOrd="0" destOrd="0" presId="urn:microsoft.com/office/officeart/2005/8/layout/process5"/>
    <dgm:cxn modelId="{B392E568-CBBE-433B-8B5D-92B7AA7C7A0A}" type="presOf" srcId="{B9809EA9-5029-4580-B2FD-1086AE092836}" destId="{E2505BCA-FB47-4E80-BE24-9C29DEBC0E8A}" srcOrd="0" destOrd="0" presId="urn:microsoft.com/office/officeart/2005/8/layout/process5"/>
    <dgm:cxn modelId="{47478A6B-850D-4D37-933B-C71D95B37AF4}" type="presOf" srcId="{97681126-9E72-43FE-B6FF-BB1D35ADAB70}" destId="{D52D63DF-1752-4C6A-88B9-E019222A3792}" srcOrd="0" destOrd="0" presId="urn:microsoft.com/office/officeart/2005/8/layout/process5"/>
    <dgm:cxn modelId="{5FC87072-42B4-48AE-B231-F00B969F2111}" type="presOf" srcId="{4AEC56B2-C4A8-46E4-8063-598A4EE2F8B8}" destId="{9A834FE3-2205-47DC-9910-77E9B0C3E5E8}" srcOrd="1" destOrd="0" presId="urn:microsoft.com/office/officeart/2005/8/layout/process5"/>
    <dgm:cxn modelId="{61DA497A-0695-4809-94B2-04813AA98058}" type="presOf" srcId="{81F89D27-170B-492E-B71D-0E1C54232359}" destId="{98EEB622-3C6D-448A-9DAB-553C298B3B33}" srcOrd="1" destOrd="0" presId="urn:microsoft.com/office/officeart/2005/8/layout/process5"/>
    <dgm:cxn modelId="{F22B987C-27EA-4A9F-BCBA-0D06AF24B3D9}" type="presOf" srcId="{B9809EA9-5029-4580-B2FD-1086AE092836}" destId="{AFEB6834-3CE9-47AA-9EBB-3851B22E694B}" srcOrd="1" destOrd="0" presId="urn:microsoft.com/office/officeart/2005/8/layout/process5"/>
    <dgm:cxn modelId="{5EC5E67D-1F82-4EB2-8CD0-48DCF06FBE18}" type="presOf" srcId="{E9E494DC-EB4B-4157-A29F-F62DACFCF389}" destId="{738C5D2D-AE10-47AF-9347-2109FE397F6B}" srcOrd="0" destOrd="0" presId="urn:microsoft.com/office/officeart/2005/8/layout/process5"/>
    <dgm:cxn modelId="{B940A181-4FDE-48F0-BD8F-12F7DC90E91C}" type="presOf" srcId="{1678DD24-B94F-497A-B870-4F60391E83F9}" destId="{0ADB87D2-E0B8-47FF-B077-7DA86D7F8C7E}" srcOrd="0" destOrd="0" presId="urn:microsoft.com/office/officeart/2005/8/layout/process5"/>
    <dgm:cxn modelId="{A9042F88-D30D-4601-91BD-0096A5CF4E1D}" srcId="{05A5FB05-FC18-4D6D-9A4B-7CC1413C3B99}" destId="{16831441-D526-4D16-8BA4-3785BEF9B654}" srcOrd="1" destOrd="0" parTransId="{621089E2-6828-4BA6-BAF3-80E600366F20}" sibTransId="{81F89D27-170B-492E-B71D-0E1C54232359}"/>
    <dgm:cxn modelId="{0267418A-E060-4F28-B9AF-3338FA471E2C}" srcId="{05A5FB05-FC18-4D6D-9A4B-7CC1413C3B99}" destId="{795BBE70-0CAA-4980-AD9E-BBAC45ED4D91}" srcOrd="7" destOrd="0" parTransId="{55E556CC-4C57-4A9D-B813-372D28784A42}" sibTransId="{4AEC56B2-C4A8-46E4-8063-598A4EE2F8B8}"/>
    <dgm:cxn modelId="{A1EBFC8A-7533-4CB5-93DC-380621F84B4D}" type="presOf" srcId="{59F91676-EB60-4681-8B21-D391B589BBF7}" destId="{FB157A3B-7A03-4F15-AF9A-FBB36F23E32E}" srcOrd="0" destOrd="0" presId="urn:microsoft.com/office/officeart/2005/8/layout/process5"/>
    <dgm:cxn modelId="{A08A3C90-7CE7-4935-B7C0-157ABB9034CC}" type="presOf" srcId="{6D660A7E-D614-4AD5-801E-634AAA49479E}" destId="{7FC561D0-0AC9-485D-ABEE-2FB41F687956}" srcOrd="0" destOrd="0" presId="urn:microsoft.com/office/officeart/2005/8/layout/process5"/>
    <dgm:cxn modelId="{53765797-47B2-43BD-BC88-7AEE8589C624}" type="presOf" srcId="{795BBE70-0CAA-4980-AD9E-BBAC45ED4D91}" destId="{9B640B55-0195-44BF-932F-6832393EF222}" srcOrd="0" destOrd="0" presId="urn:microsoft.com/office/officeart/2005/8/layout/process5"/>
    <dgm:cxn modelId="{EC2E459F-9C7A-44B6-B345-683BA8D31079}" type="presOf" srcId="{81F89D27-170B-492E-B71D-0E1C54232359}" destId="{39784165-1129-4197-8B26-4EB3C25AA74A}" srcOrd="0" destOrd="0" presId="urn:microsoft.com/office/officeart/2005/8/layout/process5"/>
    <dgm:cxn modelId="{5F842FA3-EF31-4C2B-B4F0-C9EBE66B6E42}" type="presOf" srcId="{F2B6F565-E81E-4055-8109-3DDD8231E7CF}" destId="{274D3783-727B-4725-9F17-630BD579D145}" srcOrd="0" destOrd="0" presId="urn:microsoft.com/office/officeart/2005/8/layout/process5"/>
    <dgm:cxn modelId="{8F4204BA-AF84-4D8C-8043-567DC0DF6B49}" type="presOf" srcId="{14FE80B0-DAD2-4724-9F22-2AB0D0D2D9E3}" destId="{7C9EA3D3-7773-414A-9B57-8AF4918233CA}" srcOrd="0" destOrd="0" presId="urn:microsoft.com/office/officeart/2005/8/layout/process5"/>
    <dgm:cxn modelId="{CF1CB0C0-7933-4219-936F-8C53162F936F}" srcId="{05A5FB05-FC18-4D6D-9A4B-7CC1413C3B99}" destId="{CF5D2585-C83B-4CF0-AD66-FD2BBBA3A060}" srcOrd="10" destOrd="0" parTransId="{198940F3-743F-4DF6-8A79-3C14AB78478D}" sibTransId="{0314868B-1CCB-4858-9941-E8261F8E4D6D}"/>
    <dgm:cxn modelId="{AD6FC6CD-ABFC-4A68-BA1C-9F535EAADB2D}" type="presOf" srcId="{90B905EA-136A-465A-AEE3-FB5A53012E0F}" destId="{C5F19F7C-3CE3-4F52-BDA8-78DFB1988839}" srcOrd="0" destOrd="0" presId="urn:microsoft.com/office/officeart/2005/8/layout/process5"/>
    <dgm:cxn modelId="{2E4A75D6-B7CB-41B0-A253-0E9F49C4F6D6}" type="presOf" srcId="{26AECF18-0714-4D3A-8EC1-0BE1EC937008}" destId="{9AA211E9-BE43-483A-B53F-35F2DB1F3009}" srcOrd="0" destOrd="0" presId="urn:microsoft.com/office/officeart/2005/8/layout/process5"/>
    <dgm:cxn modelId="{1D9625DB-5ABA-4BF2-9584-57605E99FEC1}" srcId="{05A5FB05-FC18-4D6D-9A4B-7CC1413C3B99}" destId="{90B905EA-136A-465A-AEE3-FB5A53012E0F}" srcOrd="0" destOrd="0" parTransId="{414EE259-14B9-4C08-A2FF-07BF0E0799AE}" sibTransId="{1874B7DE-BBE4-4410-A9F9-EE8256876B7C}"/>
    <dgm:cxn modelId="{EF67B9DB-E490-4DE5-963F-5C88E002ECBF}" srcId="{05A5FB05-FC18-4D6D-9A4B-7CC1413C3B99}" destId="{6D660A7E-D614-4AD5-801E-634AAA49479E}" srcOrd="2" destOrd="0" parTransId="{58D85E49-EA2D-401D-890C-268B7087257B}" sibTransId="{E9E494DC-EB4B-4157-A29F-F62DACFCF389}"/>
    <dgm:cxn modelId="{1A7F30E1-3293-4776-96F9-F89B6C91F14D}" srcId="{05A5FB05-FC18-4D6D-9A4B-7CC1413C3B99}" destId="{26AECF18-0714-4D3A-8EC1-0BE1EC937008}" srcOrd="4" destOrd="0" parTransId="{1DC8E508-C508-41E3-90D3-760D321AAC6C}" sibTransId="{BA0B0815-E799-48AB-B91D-1510018282D5}"/>
    <dgm:cxn modelId="{C7EA1EE6-0B38-48DD-A535-9C49A8818459}" srcId="{05A5FB05-FC18-4D6D-9A4B-7CC1413C3B99}" destId="{A2A60A3B-02BE-4B5C-A122-E550608AC31F}" srcOrd="5" destOrd="0" parTransId="{36DD76B8-926F-498E-A099-B243430D8FA0}" sibTransId="{95202004-84F8-4D21-B0C7-D852A7C050D7}"/>
    <dgm:cxn modelId="{9FEB99EE-FA6D-48A9-90CD-701D23AC3FF0}" type="presOf" srcId="{A2A60A3B-02BE-4B5C-A122-E550608AC31F}" destId="{AEB68CF2-9DFD-49A9-B068-F25C961117AE}" srcOrd="0" destOrd="0" presId="urn:microsoft.com/office/officeart/2005/8/layout/process5"/>
    <dgm:cxn modelId="{70A77AEF-458C-4696-A040-2AB5E59E6538}" type="presOf" srcId="{E9E494DC-EB4B-4157-A29F-F62DACFCF389}" destId="{140F1C60-3103-422C-83EB-8BB7F5D0A911}" srcOrd="1" destOrd="0" presId="urn:microsoft.com/office/officeart/2005/8/layout/process5"/>
    <dgm:cxn modelId="{F33F10F3-A969-45BA-A496-F58355B32C37}" type="presOf" srcId="{95202004-84F8-4D21-B0C7-D852A7C050D7}" destId="{628BEBA8-42E6-4176-99A6-2B27F44FA607}" srcOrd="0" destOrd="0" presId="urn:microsoft.com/office/officeart/2005/8/layout/process5"/>
    <dgm:cxn modelId="{12C52EFA-7C3A-4CEF-B2FA-390093C24B6E}" type="presOf" srcId="{1874B7DE-BBE4-4410-A9F9-EE8256876B7C}" destId="{F17E26DA-4026-4577-9187-E038374EEF42}" srcOrd="0" destOrd="0" presId="urn:microsoft.com/office/officeart/2005/8/layout/process5"/>
    <dgm:cxn modelId="{2BB198FA-1E38-4D5D-A4C4-E5D727C7E268}" type="presOf" srcId="{26F1D37E-4511-46D3-BBB4-3E23A6061AB9}" destId="{E3D79A9F-9E6E-407C-9B2A-768EEB7060C1}" srcOrd="1" destOrd="0" presId="urn:microsoft.com/office/officeart/2005/8/layout/process5"/>
    <dgm:cxn modelId="{E550AE45-548C-456F-922E-0046BE4E594F}" type="presParOf" srcId="{4222FCBD-9A2D-4D2A-9821-865A6B1E2399}" destId="{C5F19F7C-3CE3-4F52-BDA8-78DFB1988839}" srcOrd="0" destOrd="0" presId="urn:microsoft.com/office/officeart/2005/8/layout/process5"/>
    <dgm:cxn modelId="{5E430B93-532B-4C35-8FEF-04F9A36D7771}" type="presParOf" srcId="{4222FCBD-9A2D-4D2A-9821-865A6B1E2399}" destId="{F17E26DA-4026-4577-9187-E038374EEF42}" srcOrd="1" destOrd="0" presId="urn:microsoft.com/office/officeart/2005/8/layout/process5"/>
    <dgm:cxn modelId="{FECBA27D-8057-406D-B5B5-9809636B1B45}" type="presParOf" srcId="{F17E26DA-4026-4577-9187-E038374EEF42}" destId="{D1BAD05A-2E2F-467E-9841-888DF034820E}" srcOrd="0" destOrd="0" presId="urn:microsoft.com/office/officeart/2005/8/layout/process5"/>
    <dgm:cxn modelId="{E7BC2D6A-C93B-4A55-80AF-4F8AD79828F1}" type="presParOf" srcId="{4222FCBD-9A2D-4D2A-9821-865A6B1E2399}" destId="{AB1DC53C-3481-4788-8D1B-ECC9E1F0C845}" srcOrd="2" destOrd="0" presId="urn:microsoft.com/office/officeart/2005/8/layout/process5"/>
    <dgm:cxn modelId="{8A43E50D-6AD2-41F8-B334-B9C32C44145B}" type="presParOf" srcId="{4222FCBD-9A2D-4D2A-9821-865A6B1E2399}" destId="{39784165-1129-4197-8B26-4EB3C25AA74A}" srcOrd="3" destOrd="0" presId="urn:microsoft.com/office/officeart/2005/8/layout/process5"/>
    <dgm:cxn modelId="{1BDC6184-1AFB-4E1C-9265-373681C01792}" type="presParOf" srcId="{39784165-1129-4197-8B26-4EB3C25AA74A}" destId="{98EEB622-3C6D-448A-9DAB-553C298B3B33}" srcOrd="0" destOrd="0" presId="urn:microsoft.com/office/officeart/2005/8/layout/process5"/>
    <dgm:cxn modelId="{6DFDB0EF-E85F-45FA-8478-513E7522B3B6}" type="presParOf" srcId="{4222FCBD-9A2D-4D2A-9821-865A6B1E2399}" destId="{7FC561D0-0AC9-485D-ABEE-2FB41F687956}" srcOrd="4" destOrd="0" presId="urn:microsoft.com/office/officeart/2005/8/layout/process5"/>
    <dgm:cxn modelId="{5F7AD126-5346-4499-A8E5-FCA3E1F8A30E}" type="presParOf" srcId="{4222FCBD-9A2D-4D2A-9821-865A6B1E2399}" destId="{738C5D2D-AE10-47AF-9347-2109FE397F6B}" srcOrd="5" destOrd="0" presId="urn:microsoft.com/office/officeart/2005/8/layout/process5"/>
    <dgm:cxn modelId="{E70D408F-BC16-45EF-8400-491EB2A9D716}" type="presParOf" srcId="{738C5D2D-AE10-47AF-9347-2109FE397F6B}" destId="{140F1C60-3103-422C-83EB-8BB7F5D0A911}" srcOrd="0" destOrd="0" presId="urn:microsoft.com/office/officeart/2005/8/layout/process5"/>
    <dgm:cxn modelId="{9A6D0BCB-3A3A-497F-9FE2-A3FD8C09498F}" type="presParOf" srcId="{4222FCBD-9A2D-4D2A-9821-865A6B1E2399}" destId="{7C9EA3D3-7773-414A-9B57-8AF4918233CA}" srcOrd="6" destOrd="0" presId="urn:microsoft.com/office/officeart/2005/8/layout/process5"/>
    <dgm:cxn modelId="{3D23C48B-5C76-49CB-B26D-763C63A52EDD}" type="presParOf" srcId="{4222FCBD-9A2D-4D2A-9821-865A6B1E2399}" destId="{D52D63DF-1752-4C6A-88B9-E019222A3792}" srcOrd="7" destOrd="0" presId="urn:microsoft.com/office/officeart/2005/8/layout/process5"/>
    <dgm:cxn modelId="{FEC40196-8CA7-4EBD-A128-2DE89C51004C}" type="presParOf" srcId="{D52D63DF-1752-4C6A-88B9-E019222A3792}" destId="{EA657743-5CF7-431C-92FB-CDE5993A6DDD}" srcOrd="0" destOrd="0" presId="urn:microsoft.com/office/officeart/2005/8/layout/process5"/>
    <dgm:cxn modelId="{448597EF-65D5-4F8A-8006-C9868A5C2BEF}" type="presParOf" srcId="{4222FCBD-9A2D-4D2A-9821-865A6B1E2399}" destId="{9AA211E9-BE43-483A-B53F-35F2DB1F3009}" srcOrd="8" destOrd="0" presId="urn:microsoft.com/office/officeart/2005/8/layout/process5"/>
    <dgm:cxn modelId="{B8B2C908-207B-44DB-A9BE-CD7A81C7820A}" type="presParOf" srcId="{4222FCBD-9A2D-4D2A-9821-865A6B1E2399}" destId="{C5220DB1-89B4-4F84-B3EC-30372EAADF7B}" srcOrd="9" destOrd="0" presId="urn:microsoft.com/office/officeart/2005/8/layout/process5"/>
    <dgm:cxn modelId="{C1830B91-0D65-4735-8A41-8DC3E51BA6C7}" type="presParOf" srcId="{C5220DB1-89B4-4F84-B3EC-30372EAADF7B}" destId="{401519B1-F0C2-460B-838B-28DAAA675578}" srcOrd="0" destOrd="0" presId="urn:microsoft.com/office/officeart/2005/8/layout/process5"/>
    <dgm:cxn modelId="{230D08B1-E655-49FB-BC1F-F6453521B4CD}" type="presParOf" srcId="{4222FCBD-9A2D-4D2A-9821-865A6B1E2399}" destId="{AEB68CF2-9DFD-49A9-B068-F25C961117AE}" srcOrd="10" destOrd="0" presId="urn:microsoft.com/office/officeart/2005/8/layout/process5"/>
    <dgm:cxn modelId="{831860D8-46C4-41DA-98C9-F33A900671C8}" type="presParOf" srcId="{4222FCBD-9A2D-4D2A-9821-865A6B1E2399}" destId="{628BEBA8-42E6-4176-99A6-2B27F44FA607}" srcOrd="11" destOrd="0" presId="urn:microsoft.com/office/officeart/2005/8/layout/process5"/>
    <dgm:cxn modelId="{5F026F3C-AA2A-4BBD-A528-DE17DCD82149}" type="presParOf" srcId="{628BEBA8-42E6-4176-99A6-2B27F44FA607}" destId="{E8A47BA4-7428-41C6-ABF4-0136E97C539E}" srcOrd="0" destOrd="0" presId="urn:microsoft.com/office/officeart/2005/8/layout/process5"/>
    <dgm:cxn modelId="{74C6DF53-767B-4041-B1FC-152684C1AE6D}" type="presParOf" srcId="{4222FCBD-9A2D-4D2A-9821-865A6B1E2399}" destId="{8B25F548-8260-41C3-8689-DD8D42617A84}" srcOrd="12" destOrd="0" presId="urn:microsoft.com/office/officeart/2005/8/layout/process5"/>
    <dgm:cxn modelId="{91AFD85F-F297-473C-A8C5-3AAABF2F738C}" type="presParOf" srcId="{4222FCBD-9A2D-4D2A-9821-865A6B1E2399}" destId="{0ADB87D2-E0B8-47FF-B077-7DA86D7F8C7E}" srcOrd="13" destOrd="0" presId="urn:microsoft.com/office/officeart/2005/8/layout/process5"/>
    <dgm:cxn modelId="{99F5E254-D5CA-43E1-B6C8-26A2D0A10962}" type="presParOf" srcId="{0ADB87D2-E0B8-47FF-B077-7DA86D7F8C7E}" destId="{DF436266-F0F3-4CDE-8DD7-219D7A421634}" srcOrd="0" destOrd="0" presId="urn:microsoft.com/office/officeart/2005/8/layout/process5"/>
    <dgm:cxn modelId="{D74A4211-796F-496E-97A3-2C5C5FF455E2}" type="presParOf" srcId="{4222FCBD-9A2D-4D2A-9821-865A6B1E2399}" destId="{9B640B55-0195-44BF-932F-6832393EF222}" srcOrd="14" destOrd="0" presId="urn:microsoft.com/office/officeart/2005/8/layout/process5"/>
    <dgm:cxn modelId="{0AB54B43-F3F0-42D2-BCD5-E0D1AEC5CB2E}" type="presParOf" srcId="{4222FCBD-9A2D-4D2A-9821-865A6B1E2399}" destId="{3A4BD56C-CA9F-4593-983B-60E980EF6D83}" srcOrd="15" destOrd="0" presId="urn:microsoft.com/office/officeart/2005/8/layout/process5"/>
    <dgm:cxn modelId="{B1CE6243-B6F7-4A0D-B645-F9648824C49E}" type="presParOf" srcId="{3A4BD56C-CA9F-4593-983B-60E980EF6D83}" destId="{9A834FE3-2205-47DC-9910-77E9B0C3E5E8}" srcOrd="0" destOrd="0" presId="urn:microsoft.com/office/officeart/2005/8/layout/process5"/>
    <dgm:cxn modelId="{E0AE8B1A-7700-45C6-8941-3C7243CCE721}" type="presParOf" srcId="{4222FCBD-9A2D-4D2A-9821-865A6B1E2399}" destId="{274D3783-727B-4725-9F17-630BD579D145}" srcOrd="16" destOrd="0" presId="urn:microsoft.com/office/officeart/2005/8/layout/process5"/>
    <dgm:cxn modelId="{021AC60A-4662-4445-BE9A-81AC8AAF62AF}" type="presParOf" srcId="{4222FCBD-9A2D-4D2A-9821-865A6B1E2399}" destId="{92EC6034-9CCF-4F6D-960A-798E94124229}" srcOrd="17" destOrd="0" presId="urn:microsoft.com/office/officeart/2005/8/layout/process5"/>
    <dgm:cxn modelId="{529197DE-E8C9-4615-9871-295264E55651}" type="presParOf" srcId="{92EC6034-9CCF-4F6D-960A-798E94124229}" destId="{E3D79A9F-9E6E-407C-9B2A-768EEB7060C1}" srcOrd="0" destOrd="0" presId="urn:microsoft.com/office/officeart/2005/8/layout/process5"/>
    <dgm:cxn modelId="{AE6B02F3-FE48-4212-B778-2DDF5CC7DF9A}" type="presParOf" srcId="{4222FCBD-9A2D-4D2A-9821-865A6B1E2399}" destId="{FB157A3B-7A03-4F15-AF9A-FBB36F23E32E}" srcOrd="18" destOrd="0" presId="urn:microsoft.com/office/officeart/2005/8/layout/process5"/>
    <dgm:cxn modelId="{E3E98B5B-3133-4BA1-BCC3-F5F2E88D0A0F}" type="presParOf" srcId="{4222FCBD-9A2D-4D2A-9821-865A6B1E2399}" destId="{E2505BCA-FB47-4E80-BE24-9C29DEBC0E8A}" srcOrd="19" destOrd="0" presId="urn:microsoft.com/office/officeart/2005/8/layout/process5"/>
    <dgm:cxn modelId="{A421477C-F9F3-47FC-907B-BC6600D999F7}" type="presParOf" srcId="{E2505BCA-FB47-4E80-BE24-9C29DEBC0E8A}" destId="{AFEB6834-3CE9-47AA-9EBB-3851B22E694B}" srcOrd="0" destOrd="0" presId="urn:microsoft.com/office/officeart/2005/8/layout/process5"/>
    <dgm:cxn modelId="{A5C916E2-18D8-4E4A-9837-812C64F2EBA3}" type="presParOf" srcId="{4222FCBD-9A2D-4D2A-9821-865A6B1E2399}" destId="{04E63B66-94EC-4121-A7A5-48EBF636806C}" srcOrd="20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6614277E-B745-4B26-9CB1-4F8E0B11B0C2}" type="doc">
      <dgm:prSet loTypeId="urn:microsoft.com/office/officeart/2008/layout/VerticalCurvedList" loCatId="list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pt-BR"/>
        </a:p>
      </dgm:t>
    </dgm:pt>
    <dgm:pt modelId="{C81CD0CB-AE84-46B6-9FED-B46031C01BB5}">
      <dgm:prSet phldrT="[Texto]" custT="1"/>
      <dgm:spPr>
        <a:xfrm>
          <a:off x="441508" y="292438"/>
          <a:ext cx="7990511" cy="585252"/>
        </a:xfr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pt-BR" sz="30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Prometer, oferecer ou dar vantagem indevida</a:t>
          </a:r>
        </a:p>
      </dgm:t>
    </dgm:pt>
    <dgm:pt modelId="{C8B35AEC-F841-439A-ABDA-A827FCD7DD83}" type="parTrans" cxnId="{9921E7F6-6A12-461C-8369-19FE6A19F213}">
      <dgm:prSet/>
      <dgm:spPr/>
      <dgm:t>
        <a:bodyPr/>
        <a:lstStyle/>
        <a:p>
          <a:endParaRPr lang="pt-BR"/>
        </a:p>
      </dgm:t>
    </dgm:pt>
    <dgm:pt modelId="{2BD30415-DFED-4077-93C9-409255217CBB}" type="sibTrans" cxnId="{9921E7F6-6A12-461C-8369-19FE6A19F213}">
      <dgm:prSet/>
      <dgm:spPr>
        <a:xfrm>
          <a:off x="-5291855" y="-810449"/>
          <a:ext cx="6301418" cy="6301418"/>
        </a:xfrm>
        <a:noFill/>
        <a:ln w="25400" cap="flat" cmpd="sng" algn="ctr">
          <a:solidFill>
            <a:srgbClr val="1F497D">
              <a:shade val="60000"/>
              <a:hueOff val="0"/>
              <a:satOff val="0"/>
              <a:lumOff val="0"/>
              <a:alphaOff val="0"/>
            </a:srgbClr>
          </a:solidFill>
          <a:prstDash val="solid"/>
        </a:ln>
        <a:effectLst/>
      </dgm:spPr>
      <dgm:t>
        <a:bodyPr/>
        <a:lstStyle/>
        <a:p>
          <a:endParaRPr lang="pt-BR"/>
        </a:p>
      </dgm:t>
    </dgm:pt>
    <dgm:pt modelId="{596108E4-F404-4FD6-BC93-9E804CDB4CD4}">
      <dgm:prSet phldrT="[Texto]" custT="1"/>
      <dgm:spPr>
        <a:xfrm>
          <a:off x="860883" y="1038018"/>
          <a:ext cx="7571137" cy="849288"/>
        </a:xfr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pt-BR" sz="30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Financiar, custear, patrocinar ou subvencionar os atos ilícitos</a:t>
          </a:r>
        </a:p>
      </dgm:t>
    </dgm:pt>
    <dgm:pt modelId="{A9F7AFD6-5B0C-4694-8227-67468BA30A5A}" type="parTrans" cxnId="{5EBF6E1E-F49A-4BB4-89E4-D85F4BB80B50}">
      <dgm:prSet/>
      <dgm:spPr/>
      <dgm:t>
        <a:bodyPr/>
        <a:lstStyle/>
        <a:p>
          <a:endParaRPr lang="pt-BR"/>
        </a:p>
      </dgm:t>
    </dgm:pt>
    <dgm:pt modelId="{8EDF441D-E851-46A1-8F84-71EC1E503ED2}" type="sibTrans" cxnId="{5EBF6E1E-F49A-4BB4-89E4-D85F4BB80B50}">
      <dgm:prSet/>
      <dgm:spPr/>
      <dgm:t>
        <a:bodyPr/>
        <a:lstStyle/>
        <a:p>
          <a:endParaRPr lang="pt-BR"/>
        </a:p>
      </dgm:t>
    </dgm:pt>
    <dgm:pt modelId="{B8F1474E-7D2D-4070-BF09-6FE8B67799F4}">
      <dgm:prSet phldrT="[Texto]" custT="1"/>
      <dgm:spPr>
        <a:xfrm>
          <a:off x="989597" y="2047633"/>
          <a:ext cx="7442422" cy="585252"/>
        </a:xfr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pt-BR" sz="30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Utilizar-se de interposta PJ ou PF</a:t>
          </a:r>
        </a:p>
      </dgm:t>
    </dgm:pt>
    <dgm:pt modelId="{85E8F8E8-0A69-4C82-A012-761EA67B476C}" type="parTrans" cxnId="{7B931FF7-8613-48EA-8605-DE88155DC7E4}">
      <dgm:prSet/>
      <dgm:spPr/>
      <dgm:t>
        <a:bodyPr/>
        <a:lstStyle/>
        <a:p>
          <a:endParaRPr lang="pt-BR"/>
        </a:p>
      </dgm:t>
    </dgm:pt>
    <dgm:pt modelId="{F170139B-04EE-4634-A676-B3A0DCC0C3AF}" type="sibTrans" cxnId="{7B931FF7-8613-48EA-8605-DE88155DC7E4}">
      <dgm:prSet/>
      <dgm:spPr/>
      <dgm:t>
        <a:bodyPr/>
        <a:lstStyle/>
        <a:p>
          <a:endParaRPr lang="pt-BR"/>
        </a:p>
      </dgm:t>
    </dgm:pt>
    <dgm:pt modelId="{4228CB0E-C93F-474B-9FFB-8BFF78CB6895}">
      <dgm:prSet phldrT="[Texto]" custT="1"/>
      <dgm:spPr>
        <a:xfrm>
          <a:off x="860883" y="2783775"/>
          <a:ext cx="7571137" cy="868163"/>
        </a:xfr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pt-BR" sz="3000" b="1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Dificultar ou intervir em investigações ou fiscalizações</a:t>
          </a:r>
        </a:p>
      </dgm:t>
    </dgm:pt>
    <dgm:pt modelId="{20F2A311-FA3F-5C4D-B087-238FE8F1DCBD}" type="parTrans" cxnId="{E7A2EA80-A163-134B-8D5E-6C311218D949}">
      <dgm:prSet/>
      <dgm:spPr/>
      <dgm:t>
        <a:bodyPr/>
        <a:lstStyle/>
        <a:p>
          <a:endParaRPr lang="en-US"/>
        </a:p>
      </dgm:t>
    </dgm:pt>
    <dgm:pt modelId="{AC113E58-C6FB-994A-B4B5-D68A596A3975}" type="sibTrans" cxnId="{E7A2EA80-A163-134B-8D5E-6C311218D949}">
      <dgm:prSet/>
      <dgm:spPr/>
      <dgm:t>
        <a:bodyPr/>
        <a:lstStyle/>
        <a:p>
          <a:endParaRPr lang="en-US"/>
        </a:p>
      </dgm:t>
    </dgm:pt>
    <dgm:pt modelId="{C6FD1D6F-F823-0149-9AE3-343E046D2ED3}">
      <dgm:prSet phldrT="[Texto]" custT="1"/>
      <dgm:spPr>
        <a:xfrm>
          <a:off x="860883" y="2783775"/>
          <a:ext cx="7571137" cy="868163"/>
        </a:xfr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gm:spPr>
      <dgm:t>
        <a:bodyPr/>
        <a:lstStyle/>
        <a:p>
          <a:r>
            <a:rPr lang="pt-BR" sz="3000" b="1" dirty="0">
              <a:solidFill>
                <a:schemeClr val="bg1"/>
              </a:solidFill>
              <a:latin typeface="Calibri"/>
              <a:ea typeface="+mn-ea"/>
              <a:cs typeface="+mn-cs"/>
            </a:rPr>
            <a:t>Ilícitos em licitações e contrato</a:t>
          </a:r>
        </a:p>
      </dgm:t>
    </dgm:pt>
    <dgm:pt modelId="{5ED8128D-B9AB-4B45-BD42-5085A6F1FD29}" type="parTrans" cxnId="{1973093E-F32C-614D-9A30-2BFCB84E3F0A}">
      <dgm:prSet/>
      <dgm:spPr/>
      <dgm:t>
        <a:bodyPr/>
        <a:lstStyle/>
        <a:p>
          <a:endParaRPr lang="en-US"/>
        </a:p>
      </dgm:t>
    </dgm:pt>
    <dgm:pt modelId="{A62103A7-4A12-C040-AFA5-8D1CF897A133}" type="sibTrans" cxnId="{1973093E-F32C-614D-9A30-2BFCB84E3F0A}">
      <dgm:prSet/>
      <dgm:spPr/>
      <dgm:t>
        <a:bodyPr/>
        <a:lstStyle/>
        <a:p>
          <a:endParaRPr lang="en-US"/>
        </a:p>
      </dgm:t>
    </dgm:pt>
    <dgm:pt modelId="{A17A55D7-7867-422B-97B4-CDD2ECAED02F}" type="pres">
      <dgm:prSet presAssocID="{6614277E-B745-4B26-9CB1-4F8E0B11B0C2}" presName="Name0" presStyleCnt="0">
        <dgm:presLayoutVars>
          <dgm:chMax val="7"/>
          <dgm:chPref val="7"/>
          <dgm:dir/>
        </dgm:presLayoutVars>
      </dgm:prSet>
      <dgm:spPr/>
    </dgm:pt>
    <dgm:pt modelId="{7685772A-306E-4AD1-9BDE-599B5C97D814}" type="pres">
      <dgm:prSet presAssocID="{6614277E-B745-4B26-9CB1-4F8E0B11B0C2}" presName="Name1" presStyleCnt="0"/>
      <dgm:spPr/>
    </dgm:pt>
    <dgm:pt modelId="{6BC1E064-1E1E-4AAA-A81E-37D55B3BFDF3}" type="pres">
      <dgm:prSet presAssocID="{6614277E-B745-4B26-9CB1-4F8E0B11B0C2}" presName="cycle" presStyleCnt="0"/>
      <dgm:spPr/>
    </dgm:pt>
    <dgm:pt modelId="{B6BCA3EC-BB8D-4CA7-B0BF-5BB112054027}" type="pres">
      <dgm:prSet presAssocID="{6614277E-B745-4B26-9CB1-4F8E0B11B0C2}" presName="srcNode" presStyleLbl="node1" presStyleIdx="0" presStyleCnt="5"/>
      <dgm:spPr/>
    </dgm:pt>
    <dgm:pt modelId="{A8340753-BF6E-42DF-BF5F-9BB883B2FE49}" type="pres">
      <dgm:prSet presAssocID="{6614277E-B745-4B26-9CB1-4F8E0B11B0C2}" presName="conn" presStyleLbl="parChTrans1D2" presStyleIdx="0" presStyleCnt="1"/>
      <dgm:spPr>
        <a:prstGeom prst="blockArc">
          <a:avLst>
            <a:gd name="adj1" fmla="val 18900000"/>
            <a:gd name="adj2" fmla="val 2700000"/>
            <a:gd name="adj3" fmla="val 343"/>
          </a:avLst>
        </a:prstGeom>
      </dgm:spPr>
    </dgm:pt>
    <dgm:pt modelId="{8AC83646-E1E0-464E-A9CF-9E80F72564FD}" type="pres">
      <dgm:prSet presAssocID="{6614277E-B745-4B26-9CB1-4F8E0B11B0C2}" presName="extraNode" presStyleLbl="node1" presStyleIdx="0" presStyleCnt="5"/>
      <dgm:spPr/>
    </dgm:pt>
    <dgm:pt modelId="{0C1216A9-144A-437B-BFD2-A19EEB82C1AE}" type="pres">
      <dgm:prSet presAssocID="{6614277E-B745-4B26-9CB1-4F8E0B11B0C2}" presName="dstNode" presStyleLbl="node1" presStyleIdx="0" presStyleCnt="5"/>
      <dgm:spPr/>
    </dgm:pt>
    <dgm:pt modelId="{02157F34-BF2E-4545-A48F-9B4270431163}" type="pres">
      <dgm:prSet presAssocID="{C81CD0CB-AE84-46B6-9FED-B46031C01BB5}" presName="text_1" presStyleLbl="node1" presStyleIdx="0" presStyleCnt="5">
        <dgm:presLayoutVars>
          <dgm:bulletEnabled val="1"/>
        </dgm:presLayoutVars>
      </dgm:prSet>
      <dgm:spPr>
        <a:prstGeom prst="rect">
          <a:avLst/>
        </a:prstGeom>
      </dgm:spPr>
    </dgm:pt>
    <dgm:pt modelId="{84C2C1A9-7643-4E17-9859-309384302A9A}" type="pres">
      <dgm:prSet presAssocID="{C81CD0CB-AE84-46B6-9FED-B46031C01BB5}" presName="accent_1" presStyleCnt="0"/>
      <dgm:spPr/>
    </dgm:pt>
    <dgm:pt modelId="{6A8BE0FA-D9BA-4891-9A97-DC5421BFACA8}" type="pres">
      <dgm:prSet presAssocID="{C81CD0CB-AE84-46B6-9FED-B46031C01BB5}" presName="accentRepeatNode" presStyleLbl="solidFgAcc1" presStyleIdx="0" presStyleCnt="5"/>
      <dgm:spPr>
        <a:xfrm>
          <a:off x="75725" y="219282"/>
          <a:ext cx="731565" cy="731565"/>
        </a:xfrm>
        <a:prstGeom prst="ellipse">
          <a:avLst/>
        </a:prstGeom>
        <a:solidFill>
          <a:srgbClr val="EEECE1"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1F497D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1606FCEE-A09B-4796-80E9-95A02AE91DEA}" type="pres">
      <dgm:prSet presAssocID="{596108E4-F404-4FD6-BC93-9E804CDB4CD4}" presName="text_2" presStyleLbl="node1" presStyleIdx="1" presStyleCnt="5" custScaleY="145115">
        <dgm:presLayoutVars>
          <dgm:bulletEnabled val="1"/>
        </dgm:presLayoutVars>
      </dgm:prSet>
      <dgm:spPr>
        <a:prstGeom prst="rect">
          <a:avLst/>
        </a:prstGeom>
      </dgm:spPr>
    </dgm:pt>
    <dgm:pt modelId="{66D4CC68-73A9-4971-A1BF-AC66A87BFCEB}" type="pres">
      <dgm:prSet presAssocID="{596108E4-F404-4FD6-BC93-9E804CDB4CD4}" presName="accent_2" presStyleCnt="0"/>
      <dgm:spPr/>
    </dgm:pt>
    <dgm:pt modelId="{A87C3D84-6099-4CA2-B5AC-8EC8B58EFB09}" type="pres">
      <dgm:prSet presAssocID="{596108E4-F404-4FD6-BC93-9E804CDB4CD4}" presName="accentRepeatNode" presStyleLbl="solidFgAcc1" presStyleIdx="1" presStyleCnt="5"/>
      <dgm:spPr>
        <a:xfrm>
          <a:off x="495100" y="1096879"/>
          <a:ext cx="731565" cy="731565"/>
        </a:xfrm>
        <a:prstGeom prst="ellipse">
          <a:avLst/>
        </a:prstGeom>
        <a:solidFill>
          <a:srgbClr val="EEECE1"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1F497D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774FB993-C972-4CDB-A4A6-A9DE93269593}" type="pres">
      <dgm:prSet presAssocID="{B8F1474E-7D2D-4070-BF09-6FE8B67799F4}" presName="text_3" presStyleLbl="node1" presStyleIdx="2" presStyleCnt="5">
        <dgm:presLayoutVars>
          <dgm:bulletEnabled val="1"/>
        </dgm:presLayoutVars>
      </dgm:prSet>
      <dgm:spPr>
        <a:prstGeom prst="rect">
          <a:avLst/>
        </a:prstGeom>
      </dgm:spPr>
    </dgm:pt>
    <dgm:pt modelId="{AEC2C0BD-760F-4A99-A3F5-63E3CA764CF6}" type="pres">
      <dgm:prSet presAssocID="{B8F1474E-7D2D-4070-BF09-6FE8B67799F4}" presName="accent_3" presStyleCnt="0"/>
      <dgm:spPr/>
    </dgm:pt>
    <dgm:pt modelId="{821B371B-7FB8-476B-8B92-5BA5E71D871F}" type="pres">
      <dgm:prSet presAssocID="{B8F1474E-7D2D-4070-BF09-6FE8B67799F4}" presName="accentRepeatNode" presStyleLbl="solidFgAcc1" presStyleIdx="2" presStyleCnt="5"/>
      <dgm:spPr>
        <a:xfrm>
          <a:off x="623814" y="1974477"/>
          <a:ext cx="731565" cy="731565"/>
        </a:xfrm>
        <a:prstGeom prst="ellipse">
          <a:avLst/>
        </a:prstGeom>
        <a:solidFill>
          <a:srgbClr val="EEECE1"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1F497D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443BA6BF-1994-B74C-B0A0-82901E6925F7}" type="pres">
      <dgm:prSet presAssocID="{4228CB0E-C93F-474B-9FFB-8BFF78CB6895}" presName="text_4" presStyleLbl="node1" presStyleIdx="3" presStyleCnt="5" custScaleY="148340">
        <dgm:presLayoutVars>
          <dgm:bulletEnabled val="1"/>
        </dgm:presLayoutVars>
      </dgm:prSet>
      <dgm:spPr>
        <a:prstGeom prst="rect">
          <a:avLst/>
        </a:prstGeom>
      </dgm:spPr>
    </dgm:pt>
    <dgm:pt modelId="{7208AE16-99FF-E74A-85F5-77C8EFA48A0A}" type="pres">
      <dgm:prSet presAssocID="{4228CB0E-C93F-474B-9FFB-8BFF78CB6895}" presName="accent_4" presStyleCnt="0"/>
      <dgm:spPr/>
    </dgm:pt>
    <dgm:pt modelId="{9AA2E9D4-B4F4-7046-8648-2E20D1434312}" type="pres">
      <dgm:prSet presAssocID="{4228CB0E-C93F-474B-9FFB-8BFF78CB6895}" presName="accentRepeatNode" presStyleLbl="solidFgAcc1" presStyleIdx="3" presStyleCnt="5"/>
      <dgm:spPr>
        <a:xfrm>
          <a:off x="495100" y="2852074"/>
          <a:ext cx="731565" cy="731565"/>
        </a:xfrm>
        <a:prstGeom prst="ellipse">
          <a:avLst/>
        </a:prstGeom>
        <a:solidFill>
          <a:srgbClr val="EEECE1"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1F497D">
              <a:hueOff val="0"/>
              <a:satOff val="0"/>
              <a:lumOff val="0"/>
              <a:alphaOff val="0"/>
            </a:srgb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gm:spPr>
    </dgm:pt>
    <dgm:pt modelId="{80149AA3-E538-5B4B-AD88-415168C2A612}" type="pres">
      <dgm:prSet presAssocID="{C6FD1D6F-F823-0149-9AE3-343E046D2ED3}" presName="text_5" presStyleLbl="node1" presStyleIdx="4" presStyleCnt="5">
        <dgm:presLayoutVars>
          <dgm:bulletEnabled val="1"/>
        </dgm:presLayoutVars>
      </dgm:prSet>
      <dgm:spPr/>
    </dgm:pt>
    <dgm:pt modelId="{490839DE-9846-C94C-86AD-0FE33C1955B6}" type="pres">
      <dgm:prSet presAssocID="{C6FD1D6F-F823-0149-9AE3-343E046D2ED3}" presName="accent_5" presStyleCnt="0"/>
      <dgm:spPr/>
    </dgm:pt>
    <dgm:pt modelId="{A5474841-AFAC-0344-B819-160780CEBF4A}" type="pres">
      <dgm:prSet presAssocID="{C6FD1D6F-F823-0149-9AE3-343E046D2ED3}" presName="accentRepeatNode" presStyleLbl="solidFgAcc1" presStyleIdx="4" presStyleCnt="5"/>
      <dgm:spPr>
        <a:solidFill>
          <a:schemeClr val="bg2"/>
        </a:solidFill>
        <a:ln>
          <a:solidFill>
            <a:schemeClr val="tx2"/>
          </a:solidFill>
        </a:ln>
      </dgm:spPr>
    </dgm:pt>
  </dgm:ptLst>
  <dgm:cxnLst>
    <dgm:cxn modelId="{58827019-9720-4B56-BD82-544640947CAF}" type="presOf" srcId="{B8F1474E-7D2D-4070-BF09-6FE8B67799F4}" destId="{774FB993-C972-4CDB-A4A6-A9DE93269593}" srcOrd="0" destOrd="0" presId="urn:microsoft.com/office/officeart/2008/layout/VerticalCurvedList"/>
    <dgm:cxn modelId="{5EBF6E1E-F49A-4BB4-89E4-D85F4BB80B50}" srcId="{6614277E-B745-4B26-9CB1-4F8E0B11B0C2}" destId="{596108E4-F404-4FD6-BC93-9E804CDB4CD4}" srcOrd="1" destOrd="0" parTransId="{A9F7AFD6-5B0C-4694-8227-67468BA30A5A}" sibTransId="{8EDF441D-E851-46A1-8F84-71EC1E503ED2}"/>
    <dgm:cxn modelId="{1973093E-F32C-614D-9A30-2BFCB84E3F0A}" srcId="{6614277E-B745-4B26-9CB1-4F8E0B11B0C2}" destId="{C6FD1D6F-F823-0149-9AE3-343E046D2ED3}" srcOrd="4" destOrd="0" parTransId="{5ED8128D-B9AB-4B45-BD42-5085A6F1FD29}" sibTransId="{A62103A7-4A12-C040-AFA5-8D1CF897A133}"/>
    <dgm:cxn modelId="{C6C3A45C-B7FD-482E-8A7B-CB81478FA5DB}" type="presOf" srcId="{6614277E-B745-4B26-9CB1-4F8E0B11B0C2}" destId="{A17A55D7-7867-422B-97B4-CDD2ECAED02F}" srcOrd="0" destOrd="0" presId="urn:microsoft.com/office/officeart/2008/layout/VerticalCurvedList"/>
    <dgm:cxn modelId="{E7A2EA80-A163-134B-8D5E-6C311218D949}" srcId="{6614277E-B745-4B26-9CB1-4F8E0B11B0C2}" destId="{4228CB0E-C93F-474B-9FFB-8BFF78CB6895}" srcOrd="3" destOrd="0" parTransId="{20F2A311-FA3F-5C4D-B087-238FE8F1DCBD}" sibTransId="{AC113E58-C6FB-994A-B4B5-D68A596A3975}"/>
    <dgm:cxn modelId="{D0125796-C968-4CE1-85B5-B2A8BD11E529}" type="presOf" srcId="{4228CB0E-C93F-474B-9FFB-8BFF78CB6895}" destId="{443BA6BF-1994-B74C-B0A0-82901E6925F7}" srcOrd="0" destOrd="0" presId="urn:microsoft.com/office/officeart/2008/layout/VerticalCurvedList"/>
    <dgm:cxn modelId="{B589C696-AD33-4B8E-BB3A-A8DD3397180B}" type="presOf" srcId="{596108E4-F404-4FD6-BC93-9E804CDB4CD4}" destId="{1606FCEE-A09B-4796-80E9-95A02AE91DEA}" srcOrd="0" destOrd="0" presId="urn:microsoft.com/office/officeart/2008/layout/VerticalCurvedList"/>
    <dgm:cxn modelId="{5431D2BA-0D03-4B3E-B9C2-8F9DD85862E3}" type="presOf" srcId="{C6FD1D6F-F823-0149-9AE3-343E046D2ED3}" destId="{80149AA3-E538-5B4B-AD88-415168C2A612}" srcOrd="0" destOrd="0" presId="urn:microsoft.com/office/officeart/2008/layout/VerticalCurvedList"/>
    <dgm:cxn modelId="{58256CBF-DCB4-47C8-8BB6-3F11900AFD2F}" type="presOf" srcId="{2BD30415-DFED-4077-93C9-409255217CBB}" destId="{A8340753-BF6E-42DF-BF5F-9BB883B2FE49}" srcOrd="0" destOrd="0" presId="urn:microsoft.com/office/officeart/2008/layout/VerticalCurvedList"/>
    <dgm:cxn modelId="{38E861C2-CD33-4657-AB61-DBED3EBDC41C}" type="presOf" srcId="{C81CD0CB-AE84-46B6-9FED-B46031C01BB5}" destId="{02157F34-BF2E-4545-A48F-9B4270431163}" srcOrd="0" destOrd="0" presId="urn:microsoft.com/office/officeart/2008/layout/VerticalCurvedList"/>
    <dgm:cxn modelId="{9921E7F6-6A12-461C-8369-19FE6A19F213}" srcId="{6614277E-B745-4B26-9CB1-4F8E0B11B0C2}" destId="{C81CD0CB-AE84-46B6-9FED-B46031C01BB5}" srcOrd="0" destOrd="0" parTransId="{C8B35AEC-F841-439A-ABDA-A827FCD7DD83}" sibTransId="{2BD30415-DFED-4077-93C9-409255217CBB}"/>
    <dgm:cxn modelId="{7B931FF7-8613-48EA-8605-DE88155DC7E4}" srcId="{6614277E-B745-4B26-9CB1-4F8E0B11B0C2}" destId="{B8F1474E-7D2D-4070-BF09-6FE8B67799F4}" srcOrd="2" destOrd="0" parTransId="{85E8F8E8-0A69-4C82-A012-761EA67B476C}" sibTransId="{F170139B-04EE-4634-A676-B3A0DCC0C3AF}"/>
    <dgm:cxn modelId="{C3F32DB7-B17A-40F9-9C56-CB10280896AB}" type="presParOf" srcId="{A17A55D7-7867-422B-97B4-CDD2ECAED02F}" destId="{7685772A-306E-4AD1-9BDE-599B5C97D814}" srcOrd="0" destOrd="0" presId="urn:microsoft.com/office/officeart/2008/layout/VerticalCurvedList"/>
    <dgm:cxn modelId="{FF13E790-34B5-4218-A2CD-93B8FA8532DE}" type="presParOf" srcId="{7685772A-306E-4AD1-9BDE-599B5C97D814}" destId="{6BC1E064-1E1E-4AAA-A81E-37D55B3BFDF3}" srcOrd="0" destOrd="0" presId="urn:microsoft.com/office/officeart/2008/layout/VerticalCurvedList"/>
    <dgm:cxn modelId="{187AA30D-9424-4471-A896-3284C526D07D}" type="presParOf" srcId="{6BC1E064-1E1E-4AAA-A81E-37D55B3BFDF3}" destId="{B6BCA3EC-BB8D-4CA7-B0BF-5BB112054027}" srcOrd="0" destOrd="0" presId="urn:microsoft.com/office/officeart/2008/layout/VerticalCurvedList"/>
    <dgm:cxn modelId="{D36F5FAA-AA0F-4B46-8F6C-6950E77D3AF8}" type="presParOf" srcId="{6BC1E064-1E1E-4AAA-A81E-37D55B3BFDF3}" destId="{A8340753-BF6E-42DF-BF5F-9BB883B2FE49}" srcOrd="1" destOrd="0" presId="urn:microsoft.com/office/officeart/2008/layout/VerticalCurvedList"/>
    <dgm:cxn modelId="{D933AB64-BDC3-461D-B991-68C1F660767A}" type="presParOf" srcId="{6BC1E064-1E1E-4AAA-A81E-37D55B3BFDF3}" destId="{8AC83646-E1E0-464E-A9CF-9E80F72564FD}" srcOrd="2" destOrd="0" presId="urn:microsoft.com/office/officeart/2008/layout/VerticalCurvedList"/>
    <dgm:cxn modelId="{4917A3D6-F6EF-4187-825F-EA55CEB45034}" type="presParOf" srcId="{6BC1E064-1E1E-4AAA-A81E-37D55B3BFDF3}" destId="{0C1216A9-144A-437B-BFD2-A19EEB82C1AE}" srcOrd="3" destOrd="0" presId="urn:microsoft.com/office/officeart/2008/layout/VerticalCurvedList"/>
    <dgm:cxn modelId="{F8E33EF4-9AF6-4D58-8431-0E779E6D1540}" type="presParOf" srcId="{7685772A-306E-4AD1-9BDE-599B5C97D814}" destId="{02157F34-BF2E-4545-A48F-9B4270431163}" srcOrd="1" destOrd="0" presId="urn:microsoft.com/office/officeart/2008/layout/VerticalCurvedList"/>
    <dgm:cxn modelId="{37088FB3-57C5-4AE8-8C37-E736ABA6E155}" type="presParOf" srcId="{7685772A-306E-4AD1-9BDE-599B5C97D814}" destId="{84C2C1A9-7643-4E17-9859-309384302A9A}" srcOrd="2" destOrd="0" presId="urn:microsoft.com/office/officeart/2008/layout/VerticalCurvedList"/>
    <dgm:cxn modelId="{F2E8D2DD-BE44-4DCD-88C1-08BD9D9F593C}" type="presParOf" srcId="{84C2C1A9-7643-4E17-9859-309384302A9A}" destId="{6A8BE0FA-D9BA-4891-9A97-DC5421BFACA8}" srcOrd="0" destOrd="0" presId="urn:microsoft.com/office/officeart/2008/layout/VerticalCurvedList"/>
    <dgm:cxn modelId="{16BFE7E0-DD4B-454A-8751-640147A5BA48}" type="presParOf" srcId="{7685772A-306E-4AD1-9BDE-599B5C97D814}" destId="{1606FCEE-A09B-4796-80E9-95A02AE91DEA}" srcOrd="3" destOrd="0" presId="urn:microsoft.com/office/officeart/2008/layout/VerticalCurvedList"/>
    <dgm:cxn modelId="{47944EFA-7E7F-4241-A3D0-43665EEDB2EA}" type="presParOf" srcId="{7685772A-306E-4AD1-9BDE-599B5C97D814}" destId="{66D4CC68-73A9-4971-A1BF-AC66A87BFCEB}" srcOrd="4" destOrd="0" presId="urn:microsoft.com/office/officeart/2008/layout/VerticalCurvedList"/>
    <dgm:cxn modelId="{5E8D5FD6-0976-46FC-BB64-490C6B453155}" type="presParOf" srcId="{66D4CC68-73A9-4971-A1BF-AC66A87BFCEB}" destId="{A87C3D84-6099-4CA2-B5AC-8EC8B58EFB09}" srcOrd="0" destOrd="0" presId="urn:microsoft.com/office/officeart/2008/layout/VerticalCurvedList"/>
    <dgm:cxn modelId="{32E30BC9-2B57-4ABB-A314-A3898FA2FFB3}" type="presParOf" srcId="{7685772A-306E-4AD1-9BDE-599B5C97D814}" destId="{774FB993-C972-4CDB-A4A6-A9DE93269593}" srcOrd="5" destOrd="0" presId="urn:microsoft.com/office/officeart/2008/layout/VerticalCurvedList"/>
    <dgm:cxn modelId="{29F5B79E-85E7-47D8-B5B4-6549DEAD9722}" type="presParOf" srcId="{7685772A-306E-4AD1-9BDE-599B5C97D814}" destId="{AEC2C0BD-760F-4A99-A3F5-63E3CA764CF6}" srcOrd="6" destOrd="0" presId="urn:microsoft.com/office/officeart/2008/layout/VerticalCurvedList"/>
    <dgm:cxn modelId="{EC4BEA5D-C3EA-492A-911A-52433B22CB87}" type="presParOf" srcId="{AEC2C0BD-760F-4A99-A3F5-63E3CA764CF6}" destId="{821B371B-7FB8-476B-8B92-5BA5E71D871F}" srcOrd="0" destOrd="0" presId="urn:microsoft.com/office/officeart/2008/layout/VerticalCurvedList"/>
    <dgm:cxn modelId="{3E90218A-1045-4B8F-AE52-92FFD389FC5B}" type="presParOf" srcId="{7685772A-306E-4AD1-9BDE-599B5C97D814}" destId="{443BA6BF-1994-B74C-B0A0-82901E6925F7}" srcOrd="7" destOrd="0" presId="urn:microsoft.com/office/officeart/2008/layout/VerticalCurvedList"/>
    <dgm:cxn modelId="{803D1A13-0BC1-499A-8FA6-CCABBB3C9A5F}" type="presParOf" srcId="{7685772A-306E-4AD1-9BDE-599B5C97D814}" destId="{7208AE16-99FF-E74A-85F5-77C8EFA48A0A}" srcOrd="8" destOrd="0" presId="urn:microsoft.com/office/officeart/2008/layout/VerticalCurvedList"/>
    <dgm:cxn modelId="{5B8EC804-13CE-43CB-B555-AB4CE62D099B}" type="presParOf" srcId="{7208AE16-99FF-E74A-85F5-77C8EFA48A0A}" destId="{9AA2E9D4-B4F4-7046-8648-2E20D1434312}" srcOrd="0" destOrd="0" presId="urn:microsoft.com/office/officeart/2008/layout/VerticalCurvedList"/>
    <dgm:cxn modelId="{9157B02A-1C6C-440E-A52E-FBFEBBB29B9E}" type="presParOf" srcId="{7685772A-306E-4AD1-9BDE-599B5C97D814}" destId="{80149AA3-E538-5B4B-AD88-415168C2A612}" srcOrd="9" destOrd="0" presId="urn:microsoft.com/office/officeart/2008/layout/VerticalCurvedList"/>
    <dgm:cxn modelId="{55818773-F3E9-42F9-9F79-423C020510C0}" type="presParOf" srcId="{7685772A-306E-4AD1-9BDE-599B5C97D814}" destId="{490839DE-9846-C94C-86AD-0FE33C1955B6}" srcOrd="10" destOrd="0" presId="urn:microsoft.com/office/officeart/2008/layout/VerticalCurvedList"/>
    <dgm:cxn modelId="{664A412E-7B46-431B-8565-C310099731B3}" type="presParOf" srcId="{490839DE-9846-C94C-86AD-0FE33C1955B6}" destId="{A5474841-AFAC-0344-B819-160780CEBF4A}" srcOrd="0" destOrd="0" presId="urn:microsoft.com/office/officeart/2008/layout/VerticalCurvedLis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8806B21-127A-4822-BB25-2CC094C2CA8F}" type="doc">
      <dgm:prSet loTypeId="urn:microsoft.com/office/officeart/2005/8/layout/radial3" loCatId="cycle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pt-BR"/>
        </a:p>
      </dgm:t>
    </dgm:pt>
    <dgm:pt modelId="{126B45DE-2C6A-4847-B9D4-F78564F03DDC}">
      <dgm:prSet phldrT="[Texto]" custT="1"/>
      <dgm:spPr/>
      <dgm:t>
        <a:bodyPr/>
        <a:lstStyle/>
        <a:p>
          <a:r>
            <a:rPr lang="pt-BR" sz="2000" b="1" cap="none" spc="0" dirty="0">
              <a:ln w="18415" cmpd="sng"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DOSIMETRIA</a:t>
          </a:r>
          <a:endParaRPr lang="pt-BR" sz="2000" b="1" dirty="0">
            <a:solidFill>
              <a:srgbClr val="002060"/>
            </a:solidFill>
          </a:endParaRPr>
        </a:p>
      </dgm:t>
    </dgm:pt>
    <dgm:pt modelId="{F6A49D6E-D4B2-4E85-ACA8-82146F52B48B}" type="parTrans" cxnId="{60EAD2E3-B636-4D06-9299-8948C3F40BB1}">
      <dgm:prSet/>
      <dgm:spPr/>
      <dgm:t>
        <a:bodyPr/>
        <a:lstStyle/>
        <a:p>
          <a:endParaRPr lang="pt-BR"/>
        </a:p>
      </dgm:t>
    </dgm:pt>
    <dgm:pt modelId="{60C23426-7D8A-4A0B-BBA9-B1C1E987F869}" type="sibTrans" cxnId="{60EAD2E3-B636-4D06-9299-8948C3F40BB1}">
      <dgm:prSet/>
      <dgm:spPr/>
      <dgm:t>
        <a:bodyPr/>
        <a:lstStyle/>
        <a:p>
          <a:endParaRPr lang="pt-BR"/>
        </a:p>
      </dgm:t>
    </dgm:pt>
    <dgm:pt modelId="{BBF2AB4F-EA3E-4B52-A643-3DD2AD172689}">
      <dgm:prSet phldrT="[Texto]" custT="1"/>
      <dgm:spPr/>
      <dgm:t>
        <a:bodyPr/>
        <a:lstStyle/>
        <a:p>
          <a:r>
            <a:rPr lang="pt-BR" sz="1800" b="0" cap="none" spc="0">
              <a:ln w="18415" cmpd="sng"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GRAVIDADE DA INFRAÇÃO</a:t>
          </a:r>
          <a:endParaRPr lang="pt-BR" sz="1800" b="0" cap="none" spc="0" dirty="0">
            <a:ln w="18415" cmpd="sng">
              <a:prstDash val="solid"/>
            </a:ln>
            <a:solidFill>
              <a:srgbClr val="002060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005949B8-280F-49E0-BEC5-DEAD6990AD50}" type="parTrans" cxnId="{6C532F94-C5F9-4364-860C-7D9B99B57B20}">
      <dgm:prSet/>
      <dgm:spPr/>
      <dgm:t>
        <a:bodyPr/>
        <a:lstStyle/>
        <a:p>
          <a:endParaRPr lang="pt-BR"/>
        </a:p>
      </dgm:t>
    </dgm:pt>
    <dgm:pt modelId="{CA1F5C9B-A145-4938-B890-CCC8C8DA2CFF}" type="sibTrans" cxnId="{6C532F94-C5F9-4364-860C-7D9B99B57B20}">
      <dgm:prSet/>
      <dgm:spPr/>
      <dgm:t>
        <a:bodyPr/>
        <a:lstStyle/>
        <a:p>
          <a:endParaRPr lang="pt-BR"/>
        </a:p>
      </dgm:t>
    </dgm:pt>
    <dgm:pt modelId="{0E79A692-DC5C-435B-8300-C8F2ED7F13A7}">
      <dgm:prSet phldrT="[Texto]" custT="1"/>
      <dgm:spPr/>
      <dgm:t>
        <a:bodyPr/>
        <a:lstStyle/>
        <a:p>
          <a:r>
            <a:rPr lang="pt-BR" sz="1800" b="0" cap="none" spc="0" dirty="0">
              <a:ln w="18415" cmpd="sng"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VANTAGEM AUFERIDA OU PRETENDIDA</a:t>
          </a:r>
        </a:p>
      </dgm:t>
    </dgm:pt>
    <dgm:pt modelId="{EB5CBBEA-68AB-44AC-8DD4-701600C58FAF}" type="parTrans" cxnId="{340F9576-358A-4511-9827-536A8FD744DB}">
      <dgm:prSet/>
      <dgm:spPr/>
      <dgm:t>
        <a:bodyPr/>
        <a:lstStyle/>
        <a:p>
          <a:endParaRPr lang="pt-BR"/>
        </a:p>
      </dgm:t>
    </dgm:pt>
    <dgm:pt modelId="{06B6027D-590E-4DBD-BB2B-2332D9B06342}" type="sibTrans" cxnId="{340F9576-358A-4511-9827-536A8FD744DB}">
      <dgm:prSet/>
      <dgm:spPr/>
      <dgm:t>
        <a:bodyPr/>
        <a:lstStyle/>
        <a:p>
          <a:endParaRPr lang="pt-BR"/>
        </a:p>
      </dgm:t>
    </dgm:pt>
    <dgm:pt modelId="{48A3486D-FC6F-4F45-8601-8F4B26ECC33B}">
      <dgm:prSet phldrT="[Texto]" custT="1"/>
      <dgm:spPr/>
      <dgm:t>
        <a:bodyPr/>
        <a:lstStyle/>
        <a:p>
          <a:r>
            <a:rPr lang="pt-BR" sz="1800" b="0" cap="none" spc="0">
              <a:ln w="18415" cmpd="sng"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CONSUMAÇÃO OU NÃO DA INFRAÇÃO</a:t>
          </a:r>
          <a:endParaRPr lang="pt-BR" sz="1800" b="0" cap="none" spc="0" dirty="0">
            <a:ln w="18415" cmpd="sng">
              <a:prstDash val="solid"/>
            </a:ln>
            <a:solidFill>
              <a:srgbClr val="002060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D89311C3-891E-445C-A6FB-DC21485ECE41}" type="parTrans" cxnId="{95D64369-716A-42A3-B9A7-4534BCB6F3A6}">
      <dgm:prSet/>
      <dgm:spPr/>
      <dgm:t>
        <a:bodyPr/>
        <a:lstStyle/>
        <a:p>
          <a:endParaRPr lang="pt-BR"/>
        </a:p>
      </dgm:t>
    </dgm:pt>
    <dgm:pt modelId="{D069A84A-6E22-455B-BB73-1242FB0BDF8D}" type="sibTrans" cxnId="{95D64369-716A-42A3-B9A7-4534BCB6F3A6}">
      <dgm:prSet/>
      <dgm:spPr/>
      <dgm:t>
        <a:bodyPr/>
        <a:lstStyle/>
        <a:p>
          <a:endParaRPr lang="pt-BR"/>
        </a:p>
      </dgm:t>
    </dgm:pt>
    <dgm:pt modelId="{B9423AB4-2A71-49C0-B9F5-0CA09E15DBC3}">
      <dgm:prSet custT="1"/>
      <dgm:spPr/>
      <dgm:t>
        <a:bodyPr/>
        <a:lstStyle/>
        <a:p>
          <a:r>
            <a:rPr lang="pt-BR" sz="1800" b="0" cap="none" spc="0">
              <a:ln w="18415" cmpd="sng"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GRAU OU PERIGO DE LESÃO</a:t>
          </a:r>
          <a:endParaRPr lang="pt-BR" sz="1800" b="0" cap="none" spc="0" dirty="0">
            <a:ln w="18415" cmpd="sng">
              <a:prstDash val="solid"/>
            </a:ln>
            <a:solidFill>
              <a:srgbClr val="002060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E5522BEA-F6B6-42BC-B00E-007FC29B0D70}" type="parTrans" cxnId="{D96B1B59-6AD1-4A0B-B6D0-2626D9C00151}">
      <dgm:prSet/>
      <dgm:spPr/>
      <dgm:t>
        <a:bodyPr/>
        <a:lstStyle/>
        <a:p>
          <a:endParaRPr lang="pt-BR"/>
        </a:p>
      </dgm:t>
    </dgm:pt>
    <dgm:pt modelId="{BE75A268-B1CF-4E08-82BD-5B8A5FF8DE31}" type="sibTrans" cxnId="{D96B1B59-6AD1-4A0B-B6D0-2626D9C00151}">
      <dgm:prSet/>
      <dgm:spPr/>
      <dgm:t>
        <a:bodyPr/>
        <a:lstStyle/>
        <a:p>
          <a:endParaRPr lang="pt-BR"/>
        </a:p>
      </dgm:t>
    </dgm:pt>
    <dgm:pt modelId="{11DE6920-5903-4C82-A5B5-04595571A22F}">
      <dgm:prSet custT="1"/>
      <dgm:spPr/>
      <dgm:t>
        <a:bodyPr/>
        <a:lstStyle/>
        <a:p>
          <a:r>
            <a:rPr lang="pt-BR" sz="1800" b="0" cap="none" spc="0" dirty="0">
              <a:ln w="18415" cmpd="sng"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EFEITO NEGATIVO PRODUZIDO</a:t>
          </a:r>
        </a:p>
      </dgm:t>
    </dgm:pt>
    <dgm:pt modelId="{111C7234-D2AB-41E6-B08C-E1CB260E5BA7}" type="parTrans" cxnId="{699F2522-60F8-4EA7-83E2-CF49B986F3A8}">
      <dgm:prSet/>
      <dgm:spPr/>
      <dgm:t>
        <a:bodyPr/>
        <a:lstStyle/>
        <a:p>
          <a:endParaRPr lang="pt-BR"/>
        </a:p>
      </dgm:t>
    </dgm:pt>
    <dgm:pt modelId="{40E36F1B-F203-4AF5-B15C-8F08AB4C58E8}" type="sibTrans" cxnId="{699F2522-60F8-4EA7-83E2-CF49B986F3A8}">
      <dgm:prSet/>
      <dgm:spPr/>
      <dgm:t>
        <a:bodyPr/>
        <a:lstStyle/>
        <a:p>
          <a:endParaRPr lang="pt-BR"/>
        </a:p>
      </dgm:t>
    </dgm:pt>
    <dgm:pt modelId="{02502837-09FD-4AD6-9941-33EA05AC5DB6}">
      <dgm:prSet custT="1"/>
      <dgm:spPr/>
      <dgm:t>
        <a:bodyPr/>
        <a:lstStyle/>
        <a:p>
          <a:r>
            <a:rPr lang="pt-BR" sz="1800" b="0" cap="none" spc="0">
              <a:ln w="18415" cmpd="sng"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SITUAÇÃO ECONÔMICA DO INFRATOR</a:t>
          </a:r>
          <a:endParaRPr lang="pt-BR" sz="1800" b="0" cap="none" spc="0" dirty="0">
            <a:ln w="18415" cmpd="sng">
              <a:prstDash val="solid"/>
            </a:ln>
            <a:solidFill>
              <a:srgbClr val="002060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4DC9E3DF-5032-4435-8FFB-34F3283FE841}" type="parTrans" cxnId="{E3DC8D1F-4B17-4422-9569-0CB073DC8F10}">
      <dgm:prSet/>
      <dgm:spPr/>
      <dgm:t>
        <a:bodyPr/>
        <a:lstStyle/>
        <a:p>
          <a:endParaRPr lang="pt-BR"/>
        </a:p>
      </dgm:t>
    </dgm:pt>
    <dgm:pt modelId="{052D3389-44B6-452A-8B57-69F1BDBE3BD7}" type="sibTrans" cxnId="{E3DC8D1F-4B17-4422-9569-0CB073DC8F10}">
      <dgm:prSet/>
      <dgm:spPr/>
      <dgm:t>
        <a:bodyPr/>
        <a:lstStyle/>
        <a:p>
          <a:endParaRPr lang="pt-BR"/>
        </a:p>
      </dgm:t>
    </dgm:pt>
    <dgm:pt modelId="{C035E00A-9385-4220-BC5D-2C7264D359EF}">
      <dgm:prSet custT="1"/>
      <dgm:spPr/>
      <dgm:t>
        <a:bodyPr/>
        <a:lstStyle/>
        <a:p>
          <a:r>
            <a:rPr lang="pt-BR" sz="1800" b="0" cap="none" spc="0" dirty="0">
              <a:ln w="18415" cmpd="sng"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VALOR DOS CONTRATOS MANTIDOS</a:t>
          </a:r>
        </a:p>
      </dgm:t>
    </dgm:pt>
    <dgm:pt modelId="{C852E2DA-4837-4BA7-B14A-8889AA1EF9C8}" type="parTrans" cxnId="{A513E74F-6E12-43FF-A367-A627D7EDE7BA}">
      <dgm:prSet/>
      <dgm:spPr/>
      <dgm:t>
        <a:bodyPr/>
        <a:lstStyle/>
        <a:p>
          <a:endParaRPr lang="pt-BR"/>
        </a:p>
      </dgm:t>
    </dgm:pt>
    <dgm:pt modelId="{F74EE2B7-E313-41F5-AFDE-83CD5E5A5F28}" type="sibTrans" cxnId="{A513E74F-6E12-43FF-A367-A627D7EDE7BA}">
      <dgm:prSet/>
      <dgm:spPr/>
      <dgm:t>
        <a:bodyPr/>
        <a:lstStyle/>
        <a:p>
          <a:endParaRPr lang="pt-BR"/>
        </a:p>
      </dgm:t>
    </dgm:pt>
    <dgm:pt modelId="{3EDDBCED-D4E3-4A65-BE88-3A33EA17B0DE}">
      <dgm:prSet custT="1"/>
      <dgm:spPr/>
      <dgm:t>
        <a:bodyPr/>
        <a:lstStyle/>
        <a:p>
          <a:r>
            <a:rPr lang="pt-BR" sz="1800" b="0" cap="none" spc="0">
              <a:ln w="18415" cmpd="sng"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COOPERAÇÃO COM A APURAÇÃO</a:t>
          </a:r>
          <a:endParaRPr lang="pt-BR" sz="1800" b="0" cap="none" spc="0" dirty="0">
            <a:ln w="18415" cmpd="sng">
              <a:prstDash val="solid"/>
            </a:ln>
            <a:solidFill>
              <a:srgbClr val="002060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gm:t>
    </dgm:pt>
    <dgm:pt modelId="{35D85C91-15F9-44D4-9B2D-4D3BE2D6E5BB}" type="parTrans" cxnId="{3A9561B9-C14F-451F-8BA6-A8A5BB67007E}">
      <dgm:prSet/>
      <dgm:spPr/>
      <dgm:t>
        <a:bodyPr/>
        <a:lstStyle/>
        <a:p>
          <a:endParaRPr lang="pt-BR"/>
        </a:p>
      </dgm:t>
    </dgm:pt>
    <dgm:pt modelId="{BDFC268D-FE7D-407B-A048-D29FDC7C5A39}" type="sibTrans" cxnId="{3A9561B9-C14F-451F-8BA6-A8A5BB67007E}">
      <dgm:prSet/>
      <dgm:spPr/>
      <dgm:t>
        <a:bodyPr/>
        <a:lstStyle/>
        <a:p>
          <a:endParaRPr lang="pt-BR"/>
        </a:p>
      </dgm:t>
    </dgm:pt>
    <dgm:pt modelId="{FD41D57B-56DD-49AF-B75A-53BF3DF31922}">
      <dgm:prSet custT="1">
        <dgm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dgm:style>
      </dgm:prSet>
      <dgm:spPr>
        <a:solidFill>
          <a:srgbClr val="002060"/>
        </a:solidFill>
      </dgm:spPr>
      <dgm:t>
        <a:bodyPr/>
        <a:lstStyle/>
        <a:p>
          <a:r>
            <a:rPr lang="pt-BR" sz="1800" b="1" cap="none" spc="0" dirty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PROGRAMA DE INTEGRIDADE </a:t>
          </a:r>
          <a:r>
            <a:rPr lang="pt-BR" sz="1800" b="1" i="1" cap="none" spc="0" dirty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(COMPLIANCE)</a:t>
          </a:r>
        </a:p>
      </dgm:t>
    </dgm:pt>
    <dgm:pt modelId="{67A9548D-31E3-440C-A2D5-E6DBA3A94F11}" type="parTrans" cxnId="{1C3A4BAA-D487-4F19-A26E-C320DF3E548D}">
      <dgm:prSet/>
      <dgm:spPr/>
      <dgm:t>
        <a:bodyPr/>
        <a:lstStyle/>
        <a:p>
          <a:endParaRPr lang="pt-BR"/>
        </a:p>
      </dgm:t>
    </dgm:pt>
    <dgm:pt modelId="{0933A900-DD34-41AD-A86F-4427B8BB2D26}" type="sibTrans" cxnId="{1C3A4BAA-D487-4F19-A26E-C320DF3E548D}">
      <dgm:prSet/>
      <dgm:spPr/>
      <dgm:t>
        <a:bodyPr/>
        <a:lstStyle/>
        <a:p>
          <a:endParaRPr lang="pt-BR"/>
        </a:p>
      </dgm:t>
    </dgm:pt>
    <dgm:pt modelId="{7771D0B2-C29F-48B3-B882-B657CBA68398}" type="pres">
      <dgm:prSet presAssocID="{78806B21-127A-4822-BB25-2CC094C2CA8F}" presName="composite" presStyleCnt="0">
        <dgm:presLayoutVars>
          <dgm:chMax val="1"/>
          <dgm:dir/>
          <dgm:resizeHandles val="exact"/>
        </dgm:presLayoutVars>
      </dgm:prSet>
      <dgm:spPr/>
    </dgm:pt>
    <dgm:pt modelId="{44C0E993-C035-47AB-930E-CAAF9B23D111}" type="pres">
      <dgm:prSet presAssocID="{78806B21-127A-4822-BB25-2CC094C2CA8F}" presName="radial" presStyleCnt="0">
        <dgm:presLayoutVars>
          <dgm:animLvl val="ctr"/>
        </dgm:presLayoutVars>
      </dgm:prSet>
      <dgm:spPr/>
    </dgm:pt>
    <dgm:pt modelId="{5448EAE3-560F-4A19-B43A-6276DCDD5AC1}" type="pres">
      <dgm:prSet presAssocID="{126B45DE-2C6A-4847-B9D4-F78564F03DDC}" presName="centerShape" presStyleLbl="vennNode1" presStyleIdx="0" presStyleCnt="10" custScaleX="96730" custScaleY="72141" custLinFactNeighborX="-608" custLinFactNeighborY="-2120"/>
      <dgm:spPr/>
    </dgm:pt>
    <dgm:pt modelId="{FF6C0DA9-927E-4437-94C7-76711F0DEFA1}" type="pres">
      <dgm:prSet presAssocID="{BBF2AB4F-EA3E-4B52-A643-3DD2AD172689}" presName="node" presStyleLbl="vennNode1" presStyleIdx="1" presStyleCnt="10" custScaleX="163018" custScaleY="133465" custRadScaleRad="88881">
        <dgm:presLayoutVars>
          <dgm:bulletEnabled val="1"/>
        </dgm:presLayoutVars>
      </dgm:prSet>
      <dgm:spPr/>
    </dgm:pt>
    <dgm:pt modelId="{3D86300C-355C-40B1-AF52-D9A3AD546444}" type="pres">
      <dgm:prSet presAssocID="{0E79A692-DC5C-435B-8300-C8F2ED7F13A7}" presName="node" presStyleLbl="vennNode1" presStyleIdx="2" presStyleCnt="10" custScaleX="163018" custScaleY="133465" custRadScaleRad="140518" custRadScaleInc="27172">
        <dgm:presLayoutVars>
          <dgm:bulletEnabled val="1"/>
        </dgm:presLayoutVars>
      </dgm:prSet>
      <dgm:spPr/>
    </dgm:pt>
    <dgm:pt modelId="{D65D0498-83D2-4683-B843-0578C7E91C67}" type="pres">
      <dgm:prSet presAssocID="{48A3486D-FC6F-4F45-8601-8F4B26ECC33B}" presName="node" presStyleLbl="vennNode1" presStyleIdx="3" presStyleCnt="10" custScaleX="163018" custScaleY="133465" custRadScaleRad="134192" custRadScaleInc="6411">
        <dgm:presLayoutVars>
          <dgm:bulletEnabled val="1"/>
        </dgm:presLayoutVars>
      </dgm:prSet>
      <dgm:spPr/>
    </dgm:pt>
    <dgm:pt modelId="{88207C0D-5FD6-48A6-A67B-F1A2CDF145C2}" type="pres">
      <dgm:prSet presAssocID="{B9423AB4-2A71-49C0-B9F5-0CA09E15DBC3}" presName="node" presStyleLbl="vennNode1" presStyleIdx="4" presStyleCnt="10" custScaleX="163018" custScaleY="133465" custRadScaleRad="157528" custRadScaleInc="-14472">
        <dgm:presLayoutVars>
          <dgm:bulletEnabled val="1"/>
        </dgm:presLayoutVars>
      </dgm:prSet>
      <dgm:spPr/>
    </dgm:pt>
    <dgm:pt modelId="{2507235B-87BB-4F63-BF04-122EA486F74C}" type="pres">
      <dgm:prSet presAssocID="{11DE6920-5903-4C82-A5B5-04595571A22F}" presName="node" presStyleLbl="vennNode1" presStyleIdx="5" presStyleCnt="10" custScaleX="163018" custScaleY="133465" custRadScaleRad="112336" custRadScaleInc="-33068">
        <dgm:presLayoutVars>
          <dgm:bulletEnabled val="1"/>
        </dgm:presLayoutVars>
      </dgm:prSet>
      <dgm:spPr/>
    </dgm:pt>
    <dgm:pt modelId="{3A34391A-FEC5-4E6E-8F75-35359B6A8FDC}" type="pres">
      <dgm:prSet presAssocID="{02502837-09FD-4AD6-9941-33EA05AC5DB6}" presName="node" presStyleLbl="vennNode1" presStyleIdx="6" presStyleCnt="10" custScaleX="163018" custScaleY="133465">
        <dgm:presLayoutVars>
          <dgm:bulletEnabled val="1"/>
        </dgm:presLayoutVars>
      </dgm:prSet>
      <dgm:spPr/>
    </dgm:pt>
    <dgm:pt modelId="{634629D5-2528-4C55-8C85-E474BCEB373F}" type="pres">
      <dgm:prSet presAssocID="{3EDDBCED-D4E3-4A65-BE88-3A33EA17B0DE}" presName="node" presStyleLbl="vennNode1" presStyleIdx="7" presStyleCnt="10" custScaleX="163018" custScaleY="133465" custRadScaleRad="154210" custRadScaleInc="1875">
        <dgm:presLayoutVars>
          <dgm:bulletEnabled val="1"/>
        </dgm:presLayoutVars>
      </dgm:prSet>
      <dgm:spPr/>
    </dgm:pt>
    <dgm:pt modelId="{5DE719CC-9E85-4107-A835-5572E3EC8083}" type="pres">
      <dgm:prSet presAssocID="{FD41D57B-56DD-49AF-B75A-53BF3DF31922}" presName="node" presStyleLbl="vennNode1" presStyleIdx="8" presStyleCnt="10" custScaleX="163018" custScaleY="133465" custRadScaleRad="138464" custRadScaleInc="-16108">
        <dgm:presLayoutVars>
          <dgm:bulletEnabled val="1"/>
        </dgm:presLayoutVars>
      </dgm:prSet>
      <dgm:spPr/>
    </dgm:pt>
    <dgm:pt modelId="{3925C5BB-A50A-4CD1-AC90-C568116761C8}" type="pres">
      <dgm:prSet presAssocID="{C035E00A-9385-4220-BC5D-2C7264D359EF}" presName="node" presStyleLbl="vennNode1" presStyleIdx="9" presStyleCnt="10" custScaleX="163018" custScaleY="133465" custRadScaleRad="146253" custRadScaleInc="-31685">
        <dgm:presLayoutVars>
          <dgm:bulletEnabled val="1"/>
        </dgm:presLayoutVars>
      </dgm:prSet>
      <dgm:spPr/>
    </dgm:pt>
  </dgm:ptLst>
  <dgm:cxnLst>
    <dgm:cxn modelId="{635F0C09-F125-4639-9932-F4BB752714C1}" type="presOf" srcId="{126B45DE-2C6A-4847-B9D4-F78564F03DDC}" destId="{5448EAE3-560F-4A19-B43A-6276DCDD5AC1}" srcOrd="0" destOrd="0" presId="urn:microsoft.com/office/officeart/2005/8/layout/radial3"/>
    <dgm:cxn modelId="{E3DC8D1F-4B17-4422-9569-0CB073DC8F10}" srcId="{126B45DE-2C6A-4847-B9D4-F78564F03DDC}" destId="{02502837-09FD-4AD6-9941-33EA05AC5DB6}" srcOrd="5" destOrd="0" parTransId="{4DC9E3DF-5032-4435-8FFB-34F3283FE841}" sibTransId="{052D3389-44B6-452A-8B57-69F1BDBE3BD7}"/>
    <dgm:cxn modelId="{699F2522-60F8-4EA7-83E2-CF49B986F3A8}" srcId="{126B45DE-2C6A-4847-B9D4-F78564F03DDC}" destId="{11DE6920-5903-4C82-A5B5-04595571A22F}" srcOrd="4" destOrd="0" parTransId="{111C7234-D2AB-41E6-B08C-E1CB260E5BA7}" sibTransId="{40E36F1B-F203-4AF5-B15C-8F08AB4C58E8}"/>
    <dgm:cxn modelId="{0AF03548-F4CD-4A8A-AC9C-250246CB103D}" type="presOf" srcId="{48A3486D-FC6F-4F45-8601-8F4B26ECC33B}" destId="{D65D0498-83D2-4683-B843-0578C7E91C67}" srcOrd="0" destOrd="0" presId="urn:microsoft.com/office/officeart/2005/8/layout/radial3"/>
    <dgm:cxn modelId="{95D64369-716A-42A3-B9A7-4534BCB6F3A6}" srcId="{126B45DE-2C6A-4847-B9D4-F78564F03DDC}" destId="{48A3486D-FC6F-4F45-8601-8F4B26ECC33B}" srcOrd="2" destOrd="0" parTransId="{D89311C3-891E-445C-A6FB-DC21485ECE41}" sibTransId="{D069A84A-6E22-455B-BB73-1242FB0BDF8D}"/>
    <dgm:cxn modelId="{BF08424A-2B19-4E6C-AFB5-5631BCB84BFE}" type="presOf" srcId="{11DE6920-5903-4C82-A5B5-04595571A22F}" destId="{2507235B-87BB-4F63-BF04-122EA486F74C}" srcOrd="0" destOrd="0" presId="urn:microsoft.com/office/officeart/2005/8/layout/radial3"/>
    <dgm:cxn modelId="{A513E74F-6E12-43FF-A367-A627D7EDE7BA}" srcId="{126B45DE-2C6A-4847-B9D4-F78564F03DDC}" destId="{C035E00A-9385-4220-BC5D-2C7264D359EF}" srcOrd="8" destOrd="0" parTransId="{C852E2DA-4837-4BA7-B14A-8889AA1EF9C8}" sibTransId="{F74EE2B7-E313-41F5-AFDE-83CD5E5A5F28}"/>
    <dgm:cxn modelId="{67CEB153-7F28-4A5A-880F-C07091F658B1}" type="presOf" srcId="{BBF2AB4F-EA3E-4B52-A643-3DD2AD172689}" destId="{FF6C0DA9-927E-4437-94C7-76711F0DEFA1}" srcOrd="0" destOrd="0" presId="urn:microsoft.com/office/officeart/2005/8/layout/radial3"/>
    <dgm:cxn modelId="{340F9576-358A-4511-9827-536A8FD744DB}" srcId="{126B45DE-2C6A-4847-B9D4-F78564F03DDC}" destId="{0E79A692-DC5C-435B-8300-C8F2ED7F13A7}" srcOrd="1" destOrd="0" parTransId="{EB5CBBEA-68AB-44AC-8DD4-701600C58FAF}" sibTransId="{06B6027D-590E-4DBD-BB2B-2332D9B06342}"/>
    <dgm:cxn modelId="{D96B1B59-6AD1-4A0B-B6D0-2626D9C00151}" srcId="{126B45DE-2C6A-4847-B9D4-F78564F03DDC}" destId="{B9423AB4-2A71-49C0-B9F5-0CA09E15DBC3}" srcOrd="3" destOrd="0" parTransId="{E5522BEA-F6B6-42BC-B00E-007FC29B0D70}" sibTransId="{BE75A268-B1CF-4E08-82BD-5B8A5FF8DE31}"/>
    <dgm:cxn modelId="{D71CA959-8D90-4AF1-8766-C805CB8FAAB9}" type="presOf" srcId="{0E79A692-DC5C-435B-8300-C8F2ED7F13A7}" destId="{3D86300C-355C-40B1-AF52-D9A3AD546444}" srcOrd="0" destOrd="0" presId="urn:microsoft.com/office/officeart/2005/8/layout/radial3"/>
    <dgm:cxn modelId="{6C532F94-C5F9-4364-860C-7D9B99B57B20}" srcId="{126B45DE-2C6A-4847-B9D4-F78564F03DDC}" destId="{BBF2AB4F-EA3E-4B52-A643-3DD2AD172689}" srcOrd="0" destOrd="0" parTransId="{005949B8-280F-49E0-BEC5-DEAD6990AD50}" sibTransId="{CA1F5C9B-A145-4938-B890-CCC8C8DA2CFF}"/>
    <dgm:cxn modelId="{B7353D95-DAC5-48CE-A51A-1EF4CBED3392}" type="presOf" srcId="{FD41D57B-56DD-49AF-B75A-53BF3DF31922}" destId="{5DE719CC-9E85-4107-A835-5572E3EC8083}" srcOrd="0" destOrd="0" presId="urn:microsoft.com/office/officeart/2005/8/layout/radial3"/>
    <dgm:cxn modelId="{ED2360A5-CFF1-416D-88B4-1008C46A73D3}" type="presOf" srcId="{78806B21-127A-4822-BB25-2CC094C2CA8F}" destId="{7771D0B2-C29F-48B3-B882-B657CBA68398}" srcOrd="0" destOrd="0" presId="urn:microsoft.com/office/officeart/2005/8/layout/radial3"/>
    <dgm:cxn modelId="{B4582CA9-6393-4F3A-9E9E-291C94ADD3C8}" type="presOf" srcId="{3EDDBCED-D4E3-4A65-BE88-3A33EA17B0DE}" destId="{634629D5-2528-4C55-8C85-E474BCEB373F}" srcOrd="0" destOrd="0" presId="urn:microsoft.com/office/officeart/2005/8/layout/radial3"/>
    <dgm:cxn modelId="{5BBC6BA9-3673-4488-BF07-A2DA7095DD7F}" type="presOf" srcId="{02502837-09FD-4AD6-9941-33EA05AC5DB6}" destId="{3A34391A-FEC5-4E6E-8F75-35359B6A8FDC}" srcOrd="0" destOrd="0" presId="urn:microsoft.com/office/officeart/2005/8/layout/radial3"/>
    <dgm:cxn modelId="{1C3A4BAA-D487-4F19-A26E-C320DF3E548D}" srcId="{126B45DE-2C6A-4847-B9D4-F78564F03DDC}" destId="{FD41D57B-56DD-49AF-B75A-53BF3DF31922}" srcOrd="7" destOrd="0" parTransId="{67A9548D-31E3-440C-A2D5-E6DBA3A94F11}" sibTransId="{0933A900-DD34-41AD-A86F-4427B8BB2D26}"/>
    <dgm:cxn modelId="{3A9561B9-C14F-451F-8BA6-A8A5BB67007E}" srcId="{126B45DE-2C6A-4847-B9D4-F78564F03DDC}" destId="{3EDDBCED-D4E3-4A65-BE88-3A33EA17B0DE}" srcOrd="6" destOrd="0" parTransId="{35D85C91-15F9-44D4-9B2D-4D3BE2D6E5BB}" sibTransId="{BDFC268D-FE7D-407B-A048-D29FDC7C5A39}"/>
    <dgm:cxn modelId="{ED6806CE-899C-4F3C-BC37-9F4EC07F17C2}" type="presOf" srcId="{C035E00A-9385-4220-BC5D-2C7264D359EF}" destId="{3925C5BB-A50A-4CD1-AC90-C568116761C8}" srcOrd="0" destOrd="0" presId="urn:microsoft.com/office/officeart/2005/8/layout/radial3"/>
    <dgm:cxn modelId="{73004BDC-A707-4224-AC30-307ABE7834DD}" type="presOf" srcId="{B9423AB4-2A71-49C0-B9F5-0CA09E15DBC3}" destId="{88207C0D-5FD6-48A6-A67B-F1A2CDF145C2}" srcOrd="0" destOrd="0" presId="urn:microsoft.com/office/officeart/2005/8/layout/radial3"/>
    <dgm:cxn modelId="{60EAD2E3-B636-4D06-9299-8948C3F40BB1}" srcId="{78806B21-127A-4822-BB25-2CC094C2CA8F}" destId="{126B45DE-2C6A-4847-B9D4-F78564F03DDC}" srcOrd="0" destOrd="0" parTransId="{F6A49D6E-D4B2-4E85-ACA8-82146F52B48B}" sibTransId="{60C23426-7D8A-4A0B-BBA9-B1C1E987F869}"/>
    <dgm:cxn modelId="{F756203F-6480-4FD9-9DAA-2B93E132EB87}" type="presParOf" srcId="{7771D0B2-C29F-48B3-B882-B657CBA68398}" destId="{44C0E993-C035-47AB-930E-CAAF9B23D111}" srcOrd="0" destOrd="0" presId="urn:microsoft.com/office/officeart/2005/8/layout/radial3"/>
    <dgm:cxn modelId="{2E9B5807-99EA-4740-8C4E-FCA8C572B873}" type="presParOf" srcId="{44C0E993-C035-47AB-930E-CAAF9B23D111}" destId="{5448EAE3-560F-4A19-B43A-6276DCDD5AC1}" srcOrd="0" destOrd="0" presId="urn:microsoft.com/office/officeart/2005/8/layout/radial3"/>
    <dgm:cxn modelId="{F7C14269-80D2-4FFD-9419-E3559DBA5860}" type="presParOf" srcId="{44C0E993-C035-47AB-930E-CAAF9B23D111}" destId="{FF6C0DA9-927E-4437-94C7-76711F0DEFA1}" srcOrd="1" destOrd="0" presId="urn:microsoft.com/office/officeart/2005/8/layout/radial3"/>
    <dgm:cxn modelId="{A844B2CE-5AC4-4C03-A3EE-8FE64FB91A32}" type="presParOf" srcId="{44C0E993-C035-47AB-930E-CAAF9B23D111}" destId="{3D86300C-355C-40B1-AF52-D9A3AD546444}" srcOrd="2" destOrd="0" presId="urn:microsoft.com/office/officeart/2005/8/layout/radial3"/>
    <dgm:cxn modelId="{B7032289-48AD-4091-BF3C-9ADF59A3A2CC}" type="presParOf" srcId="{44C0E993-C035-47AB-930E-CAAF9B23D111}" destId="{D65D0498-83D2-4683-B843-0578C7E91C67}" srcOrd="3" destOrd="0" presId="urn:microsoft.com/office/officeart/2005/8/layout/radial3"/>
    <dgm:cxn modelId="{B471AD74-E3AF-40FC-A03D-18AC79822699}" type="presParOf" srcId="{44C0E993-C035-47AB-930E-CAAF9B23D111}" destId="{88207C0D-5FD6-48A6-A67B-F1A2CDF145C2}" srcOrd="4" destOrd="0" presId="urn:microsoft.com/office/officeart/2005/8/layout/radial3"/>
    <dgm:cxn modelId="{538236CE-BBC7-41C9-B60B-59A1146CDF5E}" type="presParOf" srcId="{44C0E993-C035-47AB-930E-CAAF9B23D111}" destId="{2507235B-87BB-4F63-BF04-122EA486F74C}" srcOrd="5" destOrd="0" presId="urn:microsoft.com/office/officeart/2005/8/layout/radial3"/>
    <dgm:cxn modelId="{5792552D-9391-4A8D-8847-1CA837A55661}" type="presParOf" srcId="{44C0E993-C035-47AB-930E-CAAF9B23D111}" destId="{3A34391A-FEC5-4E6E-8F75-35359B6A8FDC}" srcOrd="6" destOrd="0" presId="urn:microsoft.com/office/officeart/2005/8/layout/radial3"/>
    <dgm:cxn modelId="{708B8F71-0169-4EAC-99D7-EFCE002FF754}" type="presParOf" srcId="{44C0E993-C035-47AB-930E-CAAF9B23D111}" destId="{634629D5-2528-4C55-8C85-E474BCEB373F}" srcOrd="7" destOrd="0" presId="urn:microsoft.com/office/officeart/2005/8/layout/radial3"/>
    <dgm:cxn modelId="{8DCD1B6B-4A58-4450-982B-FD118214CF14}" type="presParOf" srcId="{44C0E993-C035-47AB-930E-CAAF9B23D111}" destId="{5DE719CC-9E85-4107-A835-5572E3EC8083}" srcOrd="8" destOrd="0" presId="urn:microsoft.com/office/officeart/2005/8/layout/radial3"/>
    <dgm:cxn modelId="{B808F13D-6AB8-41DB-B99A-142D7A5B4CFA}" type="presParOf" srcId="{44C0E993-C035-47AB-930E-CAAF9B23D111}" destId="{3925C5BB-A50A-4CD1-AC90-C568116761C8}" srcOrd="9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6614277E-B745-4B26-9CB1-4F8E0B11B0C2}" type="doc">
      <dgm:prSet loTypeId="urn:microsoft.com/office/officeart/2005/8/layout/default" loCatId="list" qsTypeId="urn:microsoft.com/office/officeart/2005/8/quickstyle/3d2" qsCatId="3D" csTypeId="urn:microsoft.com/office/officeart/2005/8/colors/accent0_3" csCatId="mainScheme" phldr="1"/>
      <dgm:spPr/>
      <dgm:t>
        <a:bodyPr/>
        <a:lstStyle/>
        <a:p>
          <a:endParaRPr lang="pt-BR"/>
        </a:p>
      </dgm:t>
    </dgm:pt>
    <dgm:pt modelId="{C81CD0CB-AE84-46B6-9FED-B46031C01BB5}">
      <dgm:prSet phldrT="[Texto]" custT="1"/>
      <dgm:spPr/>
      <dgm:t>
        <a:bodyPr/>
        <a:lstStyle/>
        <a:p>
          <a:r>
            <a:rPr lang="pt-BR" sz="2400" b="1" dirty="0">
              <a:latin typeface="Calibri" panose="020F0502020204030204" pitchFamily="34" charset="0"/>
            </a:rPr>
            <a:t>0,1% a 20% do faturamento bruto</a:t>
          </a:r>
        </a:p>
      </dgm:t>
    </dgm:pt>
    <dgm:pt modelId="{C8B35AEC-F841-439A-ABDA-A827FCD7DD83}" type="parTrans" cxnId="{9921E7F6-6A12-461C-8369-19FE6A19F213}">
      <dgm:prSet/>
      <dgm:spPr/>
      <dgm:t>
        <a:bodyPr/>
        <a:lstStyle/>
        <a:p>
          <a:endParaRPr lang="pt-BR">
            <a:latin typeface="Calibri" panose="020F0502020204030204" pitchFamily="34" charset="0"/>
          </a:endParaRPr>
        </a:p>
      </dgm:t>
    </dgm:pt>
    <dgm:pt modelId="{2BD30415-DFED-4077-93C9-409255217CBB}" type="sibTrans" cxnId="{9921E7F6-6A12-461C-8369-19FE6A19F213}">
      <dgm:prSet/>
      <dgm:spPr/>
      <dgm:t>
        <a:bodyPr/>
        <a:lstStyle/>
        <a:p>
          <a:endParaRPr lang="pt-BR">
            <a:latin typeface="Calibri" panose="020F0502020204030204" pitchFamily="34" charset="0"/>
          </a:endParaRPr>
        </a:p>
      </dgm:t>
    </dgm:pt>
    <dgm:pt modelId="{596108E4-F404-4FD6-BC93-9E804CDB4CD4}">
      <dgm:prSet phldrT="[Texto]" custT="1"/>
      <dgm:spPr/>
      <dgm:t>
        <a:bodyPr/>
        <a:lstStyle/>
        <a:p>
          <a:r>
            <a:rPr lang="pt-BR" sz="2400" b="1" dirty="0">
              <a:latin typeface="Calibri" panose="020F0502020204030204" pitchFamily="34" charset="0"/>
            </a:rPr>
            <a:t>R$ 6 mil a R$ 60 milhões, se não for possível usar o faturamento</a:t>
          </a:r>
        </a:p>
      </dgm:t>
    </dgm:pt>
    <dgm:pt modelId="{A9F7AFD6-5B0C-4694-8227-67468BA30A5A}" type="parTrans" cxnId="{5EBF6E1E-F49A-4BB4-89E4-D85F4BB80B50}">
      <dgm:prSet/>
      <dgm:spPr/>
      <dgm:t>
        <a:bodyPr/>
        <a:lstStyle/>
        <a:p>
          <a:endParaRPr lang="pt-BR">
            <a:latin typeface="Calibri" panose="020F0502020204030204" pitchFamily="34" charset="0"/>
          </a:endParaRPr>
        </a:p>
      </dgm:t>
    </dgm:pt>
    <dgm:pt modelId="{8EDF441D-E851-46A1-8F84-71EC1E503ED2}" type="sibTrans" cxnId="{5EBF6E1E-F49A-4BB4-89E4-D85F4BB80B50}">
      <dgm:prSet/>
      <dgm:spPr/>
      <dgm:t>
        <a:bodyPr/>
        <a:lstStyle/>
        <a:p>
          <a:endParaRPr lang="pt-BR">
            <a:latin typeface="Calibri" panose="020F0502020204030204" pitchFamily="34" charset="0"/>
          </a:endParaRPr>
        </a:p>
      </dgm:t>
    </dgm:pt>
    <dgm:pt modelId="{B8F1474E-7D2D-4070-BF09-6FE8B67799F4}">
      <dgm:prSet phldrT="[Texto]" custT="1"/>
      <dgm:spPr/>
      <dgm:t>
        <a:bodyPr/>
        <a:lstStyle/>
        <a:p>
          <a:r>
            <a:rPr lang="pt-BR" sz="2400" b="1" dirty="0">
              <a:latin typeface="Calibri" panose="020F0502020204030204" pitchFamily="34" charset="0"/>
            </a:rPr>
            <a:t>Nunca inferior à vantagem auferida</a:t>
          </a:r>
        </a:p>
      </dgm:t>
    </dgm:pt>
    <dgm:pt modelId="{85E8F8E8-0A69-4C82-A012-761EA67B476C}" type="parTrans" cxnId="{7B931FF7-8613-48EA-8605-DE88155DC7E4}">
      <dgm:prSet/>
      <dgm:spPr/>
      <dgm:t>
        <a:bodyPr/>
        <a:lstStyle/>
        <a:p>
          <a:endParaRPr lang="pt-BR">
            <a:latin typeface="Calibri" panose="020F0502020204030204" pitchFamily="34" charset="0"/>
          </a:endParaRPr>
        </a:p>
      </dgm:t>
    </dgm:pt>
    <dgm:pt modelId="{F170139B-04EE-4634-A676-B3A0DCC0C3AF}" type="sibTrans" cxnId="{7B931FF7-8613-48EA-8605-DE88155DC7E4}">
      <dgm:prSet/>
      <dgm:spPr/>
      <dgm:t>
        <a:bodyPr/>
        <a:lstStyle/>
        <a:p>
          <a:endParaRPr lang="pt-BR">
            <a:latin typeface="Calibri" panose="020F0502020204030204" pitchFamily="34" charset="0"/>
          </a:endParaRPr>
        </a:p>
      </dgm:t>
    </dgm:pt>
    <dgm:pt modelId="{9DAB5CF3-FA28-4553-A02E-8DF5DCDCA65F}">
      <dgm:prSet phldrT="[Texto]" custT="1"/>
      <dgm:spPr/>
      <dgm:t>
        <a:bodyPr/>
        <a:lstStyle/>
        <a:p>
          <a:r>
            <a:rPr lang="pt-BR" sz="2400" b="1" dirty="0">
              <a:latin typeface="Calibri" panose="020F0502020204030204" pitchFamily="34" charset="0"/>
            </a:rPr>
            <a:t>Não exime a reparação integral do dano</a:t>
          </a:r>
        </a:p>
      </dgm:t>
    </dgm:pt>
    <dgm:pt modelId="{4E2785B1-021A-41CD-A671-15F9C415B70C}" type="parTrans" cxnId="{3C51A276-3D17-415F-BCAF-DAB549D7B827}">
      <dgm:prSet/>
      <dgm:spPr/>
      <dgm:t>
        <a:bodyPr/>
        <a:lstStyle/>
        <a:p>
          <a:endParaRPr lang="pt-BR">
            <a:latin typeface="Calibri" panose="020F0502020204030204" pitchFamily="34" charset="0"/>
          </a:endParaRPr>
        </a:p>
      </dgm:t>
    </dgm:pt>
    <dgm:pt modelId="{2E7AEEE9-33ED-4886-B729-C03C18A82B09}" type="sibTrans" cxnId="{3C51A276-3D17-415F-BCAF-DAB549D7B827}">
      <dgm:prSet/>
      <dgm:spPr/>
      <dgm:t>
        <a:bodyPr/>
        <a:lstStyle/>
        <a:p>
          <a:endParaRPr lang="pt-BR">
            <a:latin typeface="Calibri" panose="020F0502020204030204" pitchFamily="34" charset="0"/>
          </a:endParaRPr>
        </a:p>
      </dgm:t>
    </dgm:pt>
    <dgm:pt modelId="{F48A5211-6792-4D50-B728-553976830355}">
      <dgm:prSet phldrT="[Texto]" custT="1"/>
      <dgm:spPr/>
      <dgm:t>
        <a:bodyPr/>
        <a:lstStyle/>
        <a:p>
          <a:r>
            <a:rPr lang="pt-BR" sz="2400" b="1" dirty="0">
              <a:latin typeface="Calibri" panose="020F0502020204030204" pitchFamily="34" charset="0"/>
            </a:rPr>
            <a:t>Passível de inscrição em dívida ativa</a:t>
          </a:r>
        </a:p>
      </dgm:t>
    </dgm:pt>
    <dgm:pt modelId="{8F20D2CE-D6BF-4693-A09B-8D08D70872AF}" type="parTrans" cxnId="{5DD9B20F-2A08-4312-BB44-D8235B9701D3}">
      <dgm:prSet/>
      <dgm:spPr/>
      <dgm:t>
        <a:bodyPr/>
        <a:lstStyle/>
        <a:p>
          <a:endParaRPr lang="pt-BR">
            <a:latin typeface="Calibri" panose="020F0502020204030204" pitchFamily="34" charset="0"/>
          </a:endParaRPr>
        </a:p>
      </dgm:t>
    </dgm:pt>
    <dgm:pt modelId="{81191216-840C-4F0C-8A50-0A56C26404D7}" type="sibTrans" cxnId="{5DD9B20F-2A08-4312-BB44-D8235B9701D3}">
      <dgm:prSet/>
      <dgm:spPr/>
      <dgm:t>
        <a:bodyPr/>
        <a:lstStyle/>
        <a:p>
          <a:endParaRPr lang="pt-BR">
            <a:latin typeface="Calibri" panose="020F0502020204030204" pitchFamily="34" charset="0"/>
          </a:endParaRPr>
        </a:p>
      </dgm:t>
    </dgm:pt>
    <dgm:pt modelId="{6D69EA6B-DCE0-4C3A-B251-0CBFD825825D}" type="pres">
      <dgm:prSet presAssocID="{6614277E-B745-4B26-9CB1-4F8E0B11B0C2}" presName="diagram" presStyleCnt="0">
        <dgm:presLayoutVars>
          <dgm:dir/>
          <dgm:resizeHandles val="exact"/>
        </dgm:presLayoutVars>
      </dgm:prSet>
      <dgm:spPr/>
    </dgm:pt>
    <dgm:pt modelId="{191B2F42-7E6E-4602-8E07-415AB894893D}" type="pres">
      <dgm:prSet presAssocID="{C81CD0CB-AE84-46B6-9FED-B46031C01BB5}" presName="node" presStyleLbl="node1" presStyleIdx="0" presStyleCnt="5">
        <dgm:presLayoutVars>
          <dgm:bulletEnabled val="1"/>
        </dgm:presLayoutVars>
      </dgm:prSet>
      <dgm:spPr/>
    </dgm:pt>
    <dgm:pt modelId="{5CBCE443-DA98-4B52-A7D3-C199DC07F3F3}" type="pres">
      <dgm:prSet presAssocID="{2BD30415-DFED-4077-93C9-409255217CBB}" presName="sibTrans" presStyleCnt="0"/>
      <dgm:spPr/>
    </dgm:pt>
    <dgm:pt modelId="{E077C074-4D8D-471F-9EBB-13FB9E77F207}" type="pres">
      <dgm:prSet presAssocID="{596108E4-F404-4FD6-BC93-9E804CDB4CD4}" presName="node" presStyleLbl="node1" presStyleIdx="1" presStyleCnt="5">
        <dgm:presLayoutVars>
          <dgm:bulletEnabled val="1"/>
        </dgm:presLayoutVars>
      </dgm:prSet>
      <dgm:spPr/>
    </dgm:pt>
    <dgm:pt modelId="{EF95BF1A-3036-4228-B557-B68F3799C7F0}" type="pres">
      <dgm:prSet presAssocID="{8EDF441D-E851-46A1-8F84-71EC1E503ED2}" presName="sibTrans" presStyleCnt="0"/>
      <dgm:spPr/>
    </dgm:pt>
    <dgm:pt modelId="{19F3790F-81A4-4653-B776-213A942F4DF8}" type="pres">
      <dgm:prSet presAssocID="{B8F1474E-7D2D-4070-BF09-6FE8B67799F4}" presName="node" presStyleLbl="node1" presStyleIdx="2" presStyleCnt="5">
        <dgm:presLayoutVars>
          <dgm:bulletEnabled val="1"/>
        </dgm:presLayoutVars>
      </dgm:prSet>
      <dgm:spPr/>
    </dgm:pt>
    <dgm:pt modelId="{35FCE0AE-4378-4193-A57B-B137A21A1EAE}" type="pres">
      <dgm:prSet presAssocID="{F170139B-04EE-4634-A676-B3A0DCC0C3AF}" presName="sibTrans" presStyleCnt="0"/>
      <dgm:spPr/>
    </dgm:pt>
    <dgm:pt modelId="{38314D32-8D10-4C79-9E05-7C60B5998F9A}" type="pres">
      <dgm:prSet presAssocID="{9DAB5CF3-FA28-4553-A02E-8DF5DCDCA65F}" presName="node" presStyleLbl="node1" presStyleIdx="3" presStyleCnt="5" custLinFactNeighborY="-4129">
        <dgm:presLayoutVars>
          <dgm:bulletEnabled val="1"/>
        </dgm:presLayoutVars>
      </dgm:prSet>
      <dgm:spPr/>
    </dgm:pt>
    <dgm:pt modelId="{07A317C4-D919-43A2-9F25-49BAE87B65E0}" type="pres">
      <dgm:prSet presAssocID="{2E7AEEE9-33ED-4886-B729-C03C18A82B09}" presName="sibTrans" presStyleCnt="0"/>
      <dgm:spPr/>
    </dgm:pt>
    <dgm:pt modelId="{686F4D31-239D-471E-B589-9410EC829007}" type="pres">
      <dgm:prSet presAssocID="{F48A5211-6792-4D50-B728-553976830355}" presName="node" presStyleLbl="node1" presStyleIdx="4" presStyleCnt="5" custLinFactNeighborY="-4129">
        <dgm:presLayoutVars>
          <dgm:bulletEnabled val="1"/>
        </dgm:presLayoutVars>
      </dgm:prSet>
      <dgm:spPr/>
    </dgm:pt>
  </dgm:ptLst>
  <dgm:cxnLst>
    <dgm:cxn modelId="{0DDFB909-3E2D-4592-BFA3-531A8B6F01EC}" type="presOf" srcId="{F48A5211-6792-4D50-B728-553976830355}" destId="{686F4D31-239D-471E-B589-9410EC829007}" srcOrd="0" destOrd="0" presId="urn:microsoft.com/office/officeart/2005/8/layout/default"/>
    <dgm:cxn modelId="{5DD9B20F-2A08-4312-BB44-D8235B9701D3}" srcId="{6614277E-B745-4B26-9CB1-4F8E0B11B0C2}" destId="{F48A5211-6792-4D50-B728-553976830355}" srcOrd="4" destOrd="0" parTransId="{8F20D2CE-D6BF-4693-A09B-8D08D70872AF}" sibTransId="{81191216-840C-4F0C-8A50-0A56C26404D7}"/>
    <dgm:cxn modelId="{5EBF6E1E-F49A-4BB4-89E4-D85F4BB80B50}" srcId="{6614277E-B745-4B26-9CB1-4F8E0B11B0C2}" destId="{596108E4-F404-4FD6-BC93-9E804CDB4CD4}" srcOrd="1" destOrd="0" parTransId="{A9F7AFD6-5B0C-4694-8227-67468BA30A5A}" sibTransId="{8EDF441D-E851-46A1-8F84-71EC1E503ED2}"/>
    <dgm:cxn modelId="{3C51A276-3D17-415F-BCAF-DAB549D7B827}" srcId="{6614277E-B745-4B26-9CB1-4F8E0B11B0C2}" destId="{9DAB5CF3-FA28-4553-A02E-8DF5DCDCA65F}" srcOrd="3" destOrd="0" parTransId="{4E2785B1-021A-41CD-A671-15F9C415B70C}" sibTransId="{2E7AEEE9-33ED-4886-B729-C03C18A82B09}"/>
    <dgm:cxn modelId="{2D418B57-1C92-4616-AD23-451C6DBC0E35}" type="presOf" srcId="{B8F1474E-7D2D-4070-BF09-6FE8B67799F4}" destId="{19F3790F-81A4-4653-B776-213A942F4DF8}" srcOrd="0" destOrd="0" presId="urn:microsoft.com/office/officeart/2005/8/layout/default"/>
    <dgm:cxn modelId="{355CB496-B92D-447C-BA60-B53499F4DD7D}" type="presOf" srcId="{596108E4-F404-4FD6-BC93-9E804CDB4CD4}" destId="{E077C074-4D8D-471F-9EBB-13FB9E77F207}" srcOrd="0" destOrd="0" presId="urn:microsoft.com/office/officeart/2005/8/layout/default"/>
    <dgm:cxn modelId="{775958A4-D326-45A5-972C-F77884D2FC67}" type="presOf" srcId="{C81CD0CB-AE84-46B6-9FED-B46031C01BB5}" destId="{191B2F42-7E6E-4602-8E07-415AB894893D}" srcOrd="0" destOrd="0" presId="urn:microsoft.com/office/officeart/2005/8/layout/default"/>
    <dgm:cxn modelId="{6436A1E6-7268-4C36-9F7B-52340E9CC0ED}" type="presOf" srcId="{6614277E-B745-4B26-9CB1-4F8E0B11B0C2}" destId="{6D69EA6B-DCE0-4C3A-B251-0CBFD825825D}" srcOrd="0" destOrd="0" presId="urn:microsoft.com/office/officeart/2005/8/layout/default"/>
    <dgm:cxn modelId="{9921E7F6-6A12-461C-8369-19FE6A19F213}" srcId="{6614277E-B745-4B26-9CB1-4F8E0B11B0C2}" destId="{C81CD0CB-AE84-46B6-9FED-B46031C01BB5}" srcOrd="0" destOrd="0" parTransId="{C8B35AEC-F841-439A-ABDA-A827FCD7DD83}" sibTransId="{2BD30415-DFED-4077-93C9-409255217CBB}"/>
    <dgm:cxn modelId="{7B931FF7-8613-48EA-8605-DE88155DC7E4}" srcId="{6614277E-B745-4B26-9CB1-4F8E0B11B0C2}" destId="{B8F1474E-7D2D-4070-BF09-6FE8B67799F4}" srcOrd="2" destOrd="0" parTransId="{85E8F8E8-0A69-4C82-A012-761EA67B476C}" sibTransId="{F170139B-04EE-4634-A676-B3A0DCC0C3AF}"/>
    <dgm:cxn modelId="{6A1E10FC-1C17-4449-8FA5-30AACE7A415D}" type="presOf" srcId="{9DAB5CF3-FA28-4553-A02E-8DF5DCDCA65F}" destId="{38314D32-8D10-4C79-9E05-7C60B5998F9A}" srcOrd="0" destOrd="0" presId="urn:microsoft.com/office/officeart/2005/8/layout/default"/>
    <dgm:cxn modelId="{709F9C1F-AA81-4379-BC10-B130716165EF}" type="presParOf" srcId="{6D69EA6B-DCE0-4C3A-B251-0CBFD825825D}" destId="{191B2F42-7E6E-4602-8E07-415AB894893D}" srcOrd="0" destOrd="0" presId="urn:microsoft.com/office/officeart/2005/8/layout/default"/>
    <dgm:cxn modelId="{0287820D-FD72-4DED-AB9D-EBA5B25BB0BF}" type="presParOf" srcId="{6D69EA6B-DCE0-4C3A-B251-0CBFD825825D}" destId="{5CBCE443-DA98-4B52-A7D3-C199DC07F3F3}" srcOrd="1" destOrd="0" presId="urn:microsoft.com/office/officeart/2005/8/layout/default"/>
    <dgm:cxn modelId="{3CE2470F-6A7D-4CB1-88F5-6F6DB8AF91ED}" type="presParOf" srcId="{6D69EA6B-DCE0-4C3A-B251-0CBFD825825D}" destId="{E077C074-4D8D-471F-9EBB-13FB9E77F207}" srcOrd="2" destOrd="0" presId="urn:microsoft.com/office/officeart/2005/8/layout/default"/>
    <dgm:cxn modelId="{C511117A-E1C5-4613-AB43-028CAB907E02}" type="presParOf" srcId="{6D69EA6B-DCE0-4C3A-B251-0CBFD825825D}" destId="{EF95BF1A-3036-4228-B557-B68F3799C7F0}" srcOrd="3" destOrd="0" presId="urn:microsoft.com/office/officeart/2005/8/layout/default"/>
    <dgm:cxn modelId="{35615BFA-3E3D-4297-9076-E3B433855576}" type="presParOf" srcId="{6D69EA6B-DCE0-4C3A-B251-0CBFD825825D}" destId="{19F3790F-81A4-4653-B776-213A942F4DF8}" srcOrd="4" destOrd="0" presId="urn:microsoft.com/office/officeart/2005/8/layout/default"/>
    <dgm:cxn modelId="{4A46E580-1977-4B6B-86D0-8B18F652A21E}" type="presParOf" srcId="{6D69EA6B-DCE0-4C3A-B251-0CBFD825825D}" destId="{35FCE0AE-4378-4193-A57B-B137A21A1EAE}" srcOrd="5" destOrd="0" presId="urn:microsoft.com/office/officeart/2005/8/layout/default"/>
    <dgm:cxn modelId="{1B1806B6-BD88-4A59-A05B-04A1DBFEA59F}" type="presParOf" srcId="{6D69EA6B-DCE0-4C3A-B251-0CBFD825825D}" destId="{38314D32-8D10-4C79-9E05-7C60B5998F9A}" srcOrd="6" destOrd="0" presId="urn:microsoft.com/office/officeart/2005/8/layout/default"/>
    <dgm:cxn modelId="{238A6337-E3C7-4AAB-8EBF-089BA92379D8}" type="presParOf" srcId="{6D69EA6B-DCE0-4C3A-B251-0CBFD825825D}" destId="{07A317C4-D919-43A2-9F25-49BAE87B65E0}" srcOrd="7" destOrd="0" presId="urn:microsoft.com/office/officeart/2005/8/layout/default"/>
    <dgm:cxn modelId="{99528B40-161E-40AD-9EFF-276CD21B401C}" type="presParOf" srcId="{6D69EA6B-DCE0-4C3A-B251-0CBFD825825D}" destId="{686F4D31-239D-471E-B589-9410EC829007}" srcOrd="8" destOrd="0" presId="urn:microsoft.com/office/officeart/2005/8/layout/defaul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6614277E-B745-4B26-9CB1-4F8E0B11B0C2}" type="doc">
      <dgm:prSet loTypeId="urn:microsoft.com/office/officeart/2008/layout/VerticalCurvedList" loCatId="list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pt-BR"/>
        </a:p>
      </dgm:t>
    </dgm:pt>
    <dgm:pt modelId="{C81CD0CB-AE84-46B6-9FED-B46031C01BB5}">
      <dgm:prSet phldrT="[Texto]" custT="1"/>
      <dgm:spPr/>
      <dgm:t>
        <a:bodyPr/>
        <a:lstStyle/>
        <a:p>
          <a:r>
            <a:rPr lang="pt-BR" sz="2800" b="1" dirty="0"/>
            <a:t>Múltiplas autoridades celebrantes</a:t>
          </a:r>
        </a:p>
      </dgm:t>
    </dgm:pt>
    <dgm:pt modelId="{C8B35AEC-F841-439A-ABDA-A827FCD7DD83}" type="parTrans" cxnId="{9921E7F6-6A12-461C-8369-19FE6A19F213}">
      <dgm:prSet/>
      <dgm:spPr/>
      <dgm:t>
        <a:bodyPr/>
        <a:lstStyle/>
        <a:p>
          <a:endParaRPr lang="pt-BR"/>
        </a:p>
      </dgm:t>
    </dgm:pt>
    <dgm:pt modelId="{2BD30415-DFED-4077-93C9-409255217CBB}" type="sibTrans" cxnId="{9921E7F6-6A12-461C-8369-19FE6A19F213}">
      <dgm:prSet/>
      <dgm:spPr/>
      <dgm:t>
        <a:bodyPr/>
        <a:lstStyle/>
        <a:p>
          <a:endParaRPr lang="pt-BR"/>
        </a:p>
      </dgm:t>
    </dgm:pt>
    <dgm:pt modelId="{596108E4-F404-4FD6-BC93-9E804CDB4CD4}">
      <dgm:prSet phldrT="[Texto]" custT="1"/>
      <dgm:spPr/>
      <dgm:t>
        <a:bodyPr/>
        <a:lstStyle/>
        <a:p>
          <a:r>
            <a:rPr lang="pt-BR" sz="2800" b="1" dirty="0"/>
            <a:t>Estados, DF e Municípios: necessidade de indicar a autoridade competente</a:t>
          </a:r>
        </a:p>
      </dgm:t>
    </dgm:pt>
    <dgm:pt modelId="{A9F7AFD6-5B0C-4694-8227-67468BA30A5A}" type="parTrans" cxnId="{5EBF6E1E-F49A-4BB4-89E4-D85F4BB80B50}">
      <dgm:prSet/>
      <dgm:spPr/>
      <dgm:t>
        <a:bodyPr/>
        <a:lstStyle/>
        <a:p>
          <a:endParaRPr lang="pt-BR"/>
        </a:p>
      </dgm:t>
    </dgm:pt>
    <dgm:pt modelId="{8EDF441D-E851-46A1-8F84-71EC1E503ED2}" type="sibTrans" cxnId="{5EBF6E1E-F49A-4BB4-89E4-D85F4BB80B50}">
      <dgm:prSet/>
      <dgm:spPr/>
      <dgm:t>
        <a:bodyPr/>
        <a:lstStyle/>
        <a:p>
          <a:endParaRPr lang="pt-BR"/>
        </a:p>
      </dgm:t>
    </dgm:pt>
    <dgm:pt modelId="{B8F1474E-7D2D-4070-BF09-6FE8B67799F4}">
      <dgm:prSet phldrT="[Texto]" custT="1"/>
      <dgm:spPr/>
      <dgm:t>
        <a:bodyPr/>
        <a:lstStyle/>
        <a:p>
          <a:r>
            <a:rPr lang="pt-BR" sz="2900" b="1" dirty="0"/>
            <a:t>Poder Executivo Federal: CGU</a:t>
          </a:r>
        </a:p>
      </dgm:t>
    </dgm:pt>
    <dgm:pt modelId="{85E8F8E8-0A69-4C82-A012-761EA67B476C}" type="parTrans" cxnId="{7B931FF7-8613-48EA-8605-DE88155DC7E4}">
      <dgm:prSet/>
      <dgm:spPr/>
      <dgm:t>
        <a:bodyPr/>
        <a:lstStyle/>
        <a:p>
          <a:endParaRPr lang="pt-BR"/>
        </a:p>
      </dgm:t>
    </dgm:pt>
    <dgm:pt modelId="{F170139B-04EE-4634-A676-B3A0DCC0C3AF}" type="sibTrans" cxnId="{7B931FF7-8613-48EA-8605-DE88155DC7E4}">
      <dgm:prSet/>
      <dgm:spPr/>
      <dgm:t>
        <a:bodyPr/>
        <a:lstStyle/>
        <a:p>
          <a:endParaRPr lang="pt-BR"/>
        </a:p>
      </dgm:t>
    </dgm:pt>
    <dgm:pt modelId="{9DAB5CF3-FA28-4553-A02E-8DF5DCDCA65F}">
      <dgm:prSet phldrT="[Texto]" custT="1"/>
      <dgm:spPr/>
      <dgm:t>
        <a:bodyPr/>
        <a:lstStyle/>
        <a:p>
          <a:r>
            <a:rPr lang="pt-BR" sz="3000" b="1" dirty="0"/>
            <a:t>Atos contra AP Estrangeira: CGU</a:t>
          </a:r>
        </a:p>
      </dgm:t>
    </dgm:pt>
    <dgm:pt modelId="{4E2785B1-021A-41CD-A671-15F9C415B70C}" type="parTrans" cxnId="{3C51A276-3D17-415F-BCAF-DAB549D7B827}">
      <dgm:prSet/>
      <dgm:spPr/>
      <dgm:t>
        <a:bodyPr/>
        <a:lstStyle/>
        <a:p>
          <a:endParaRPr lang="pt-BR"/>
        </a:p>
      </dgm:t>
    </dgm:pt>
    <dgm:pt modelId="{2E7AEEE9-33ED-4886-B729-C03C18A82B09}" type="sibTrans" cxnId="{3C51A276-3D17-415F-BCAF-DAB549D7B827}">
      <dgm:prSet/>
      <dgm:spPr/>
      <dgm:t>
        <a:bodyPr/>
        <a:lstStyle/>
        <a:p>
          <a:endParaRPr lang="pt-BR"/>
        </a:p>
      </dgm:t>
    </dgm:pt>
    <dgm:pt modelId="{A17A55D7-7867-422B-97B4-CDD2ECAED02F}" type="pres">
      <dgm:prSet presAssocID="{6614277E-B745-4B26-9CB1-4F8E0B11B0C2}" presName="Name0" presStyleCnt="0">
        <dgm:presLayoutVars>
          <dgm:chMax val="7"/>
          <dgm:chPref val="7"/>
          <dgm:dir/>
        </dgm:presLayoutVars>
      </dgm:prSet>
      <dgm:spPr/>
    </dgm:pt>
    <dgm:pt modelId="{7685772A-306E-4AD1-9BDE-599B5C97D814}" type="pres">
      <dgm:prSet presAssocID="{6614277E-B745-4B26-9CB1-4F8E0B11B0C2}" presName="Name1" presStyleCnt="0"/>
      <dgm:spPr/>
    </dgm:pt>
    <dgm:pt modelId="{6BC1E064-1E1E-4AAA-A81E-37D55B3BFDF3}" type="pres">
      <dgm:prSet presAssocID="{6614277E-B745-4B26-9CB1-4F8E0B11B0C2}" presName="cycle" presStyleCnt="0"/>
      <dgm:spPr/>
    </dgm:pt>
    <dgm:pt modelId="{B6BCA3EC-BB8D-4CA7-B0BF-5BB112054027}" type="pres">
      <dgm:prSet presAssocID="{6614277E-B745-4B26-9CB1-4F8E0B11B0C2}" presName="srcNode" presStyleLbl="node1" presStyleIdx="0" presStyleCnt="4"/>
      <dgm:spPr/>
    </dgm:pt>
    <dgm:pt modelId="{A8340753-BF6E-42DF-BF5F-9BB883B2FE49}" type="pres">
      <dgm:prSet presAssocID="{6614277E-B745-4B26-9CB1-4F8E0B11B0C2}" presName="conn" presStyleLbl="parChTrans1D2" presStyleIdx="0" presStyleCnt="1"/>
      <dgm:spPr/>
    </dgm:pt>
    <dgm:pt modelId="{8AC83646-E1E0-464E-A9CF-9E80F72564FD}" type="pres">
      <dgm:prSet presAssocID="{6614277E-B745-4B26-9CB1-4F8E0B11B0C2}" presName="extraNode" presStyleLbl="node1" presStyleIdx="0" presStyleCnt="4"/>
      <dgm:spPr/>
    </dgm:pt>
    <dgm:pt modelId="{0C1216A9-144A-437B-BFD2-A19EEB82C1AE}" type="pres">
      <dgm:prSet presAssocID="{6614277E-B745-4B26-9CB1-4F8E0B11B0C2}" presName="dstNode" presStyleLbl="node1" presStyleIdx="0" presStyleCnt="4"/>
      <dgm:spPr/>
    </dgm:pt>
    <dgm:pt modelId="{02157F34-BF2E-4545-A48F-9B4270431163}" type="pres">
      <dgm:prSet presAssocID="{C81CD0CB-AE84-46B6-9FED-B46031C01BB5}" presName="text_1" presStyleLbl="node1" presStyleIdx="0" presStyleCnt="4" custScaleY="107691" custLinFactNeighborX="-291" custLinFactNeighborY="-27719">
        <dgm:presLayoutVars>
          <dgm:bulletEnabled val="1"/>
        </dgm:presLayoutVars>
      </dgm:prSet>
      <dgm:spPr/>
    </dgm:pt>
    <dgm:pt modelId="{84C2C1A9-7643-4E17-9859-309384302A9A}" type="pres">
      <dgm:prSet presAssocID="{C81CD0CB-AE84-46B6-9FED-B46031C01BB5}" presName="accent_1" presStyleCnt="0"/>
      <dgm:spPr/>
    </dgm:pt>
    <dgm:pt modelId="{6A8BE0FA-D9BA-4891-9A97-DC5421BFACA8}" type="pres">
      <dgm:prSet presAssocID="{C81CD0CB-AE84-46B6-9FED-B46031C01BB5}" presName="accentRepeatNode" presStyleLbl="solidFgAcc1" presStyleIdx="0" presStyleCnt="4" custLinFactNeighborX="-934" custLinFactNeighborY="-22241"/>
      <dgm:spPr/>
    </dgm:pt>
    <dgm:pt modelId="{1606FCEE-A09B-4796-80E9-95A02AE91DEA}" type="pres">
      <dgm:prSet presAssocID="{596108E4-F404-4FD6-BC93-9E804CDB4CD4}" presName="text_2" presStyleLbl="node1" presStyleIdx="1" presStyleCnt="4" custScaleY="140294">
        <dgm:presLayoutVars>
          <dgm:bulletEnabled val="1"/>
        </dgm:presLayoutVars>
      </dgm:prSet>
      <dgm:spPr/>
    </dgm:pt>
    <dgm:pt modelId="{66D4CC68-73A9-4971-A1BF-AC66A87BFCEB}" type="pres">
      <dgm:prSet presAssocID="{596108E4-F404-4FD6-BC93-9E804CDB4CD4}" presName="accent_2" presStyleCnt="0"/>
      <dgm:spPr/>
    </dgm:pt>
    <dgm:pt modelId="{A87C3D84-6099-4CA2-B5AC-8EC8B58EFB09}" type="pres">
      <dgm:prSet presAssocID="{596108E4-F404-4FD6-BC93-9E804CDB4CD4}" presName="accentRepeatNode" presStyleLbl="solidFgAcc1" presStyleIdx="1" presStyleCnt="4"/>
      <dgm:spPr/>
    </dgm:pt>
    <dgm:pt modelId="{774FB993-C972-4CDB-A4A6-A9DE93269593}" type="pres">
      <dgm:prSet presAssocID="{B8F1474E-7D2D-4070-BF09-6FE8B67799F4}" presName="text_3" presStyleLbl="node1" presStyleIdx="2" presStyleCnt="4" custLinFactNeighborY="11391">
        <dgm:presLayoutVars>
          <dgm:bulletEnabled val="1"/>
        </dgm:presLayoutVars>
      </dgm:prSet>
      <dgm:spPr/>
    </dgm:pt>
    <dgm:pt modelId="{AEC2C0BD-760F-4A99-A3F5-63E3CA764CF6}" type="pres">
      <dgm:prSet presAssocID="{B8F1474E-7D2D-4070-BF09-6FE8B67799F4}" presName="accent_3" presStyleCnt="0"/>
      <dgm:spPr/>
    </dgm:pt>
    <dgm:pt modelId="{821B371B-7FB8-476B-8B92-5BA5E71D871F}" type="pres">
      <dgm:prSet presAssocID="{B8F1474E-7D2D-4070-BF09-6FE8B67799F4}" presName="accentRepeatNode" presStyleLbl="solidFgAcc1" presStyleIdx="2" presStyleCnt="4" custLinFactNeighborY="9114"/>
      <dgm:spPr/>
    </dgm:pt>
    <dgm:pt modelId="{5999A578-C04C-4FA9-AD5C-AAB9978212C8}" type="pres">
      <dgm:prSet presAssocID="{9DAB5CF3-FA28-4553-A02E-8DF5DCDCA65F}" presName="text_4" presStyleLbl="node1" presStyleIdx="3" presStyleCnt="4">
        <dgm:presLayoutVars>
          <dgm:bulletEnabled val="1"/>
        </dgm:presLayoutVars>
      </dgm:prSet>
      <dgm:spPr/>
    </dgm:pt>
    <dgm:pt modelId="{DEB9DB7F-F6B2-4FDE-B33E-CB963D4F6619}" type="pres">
      <dgm:prSet presAssocID="{9DAB5CF3-FA28-4553-A02E-8DF5DCDCA65F}" presName="accent_4" presStyleCnt="0"/>
      <dgm:spPr/>
    </dgm:pt>
    <dgm:pt modelId="{335CF424-A670-4355-8FF1-3DD5DC68D00B}" type="pres">
      <dgm:prSet presAssocID="{9DAB5CF3-FA28-4553-A02E-8DF5DCDCA65F}" presName="accentRepeatNode" presStyleLbl="solidFgAcc1" presStyleIdx="3" presStyleCnt="4"/>
      <dgm:spPr/>
    </dgm:pt>
  </dgm:ptLst>
  <dgm:cxnLst>
    <dgm:cxn modelId="{5EBF6E1E-F49A-4BB4-89E4-D85F4BB80B50}" srcId="{6614277E-B745-4B26-9CB1-4F8E0B11B0C2}" destId="{596108E4-F404-4FD6-BC93-9E804CDB4CD4}" srcOrd="1" destOrd="0" parTransId="{A9F7AFD6-5B0C-4694-8227-67468BA30A5A}" sibTransId="{8EDF441D-E851-46A1-8F84-71EC1E503ED2}"/>
    <dgm:cxn modelId="{CA808E42-D74B-49A1-8CC9-4564EC1C257B}" type="presOf" srcId="{6614277E-B745-4B26-9CB1-4F8E0B11B0C2}" destId="{A17A55D7-7867-422B-97B4-CDD2ECAED02F}" srcOrd="0" destOrd="0" presId="urn:microsoft.com/office/officeart/2008/layout/VerticalCurvedList"/>
    <dgm:cxn modelId="{3C51A276-3D17-415F-BCAF-DAB549D7B827}" srcId="{6614277E-B745-4B26-9CB1-4F8E0B11B0C2}" destId="{9DAB5CF3-FA28-4553-A02E-8DF5DCDCA65F}" srcOrd="3" destOrd="0" parTransId="{4E2785B1-021A-41CD-A671-15F9C415B70C}" sibTransId="{2E7AEEE9-33ED-4886-B729-C03C18A82B09}"/>
    <dgm:cxn modelId="{29C92083-FC46-45B0-8BCB-CF69456709E9}" type="presOf" srcId="{596108E4-F404-4FD6-BC93-9E804CDB4CD4}" destId="{1606FCEE-A09B-4796-80E9-95A02AE91DEA}" srcOrd="0" destOrd="0" presId="urn:microsoft.com/office/officeart/2008/layout/VerticalCurvedList"/>
    <dgm:cxn modelId="{75C9A899-CECC-434E-8BC9-B35D44F84867}" type="presOf" srcId="{B8F1474E-7D2D-4070-BF09-6FE8B67799F4}" destId="{774FB993-C972-4CDB-A4A6-A9DE93269593}" srcOrd="0" destOrd="0" presId="urn:microsoft.com/office/officeart/2008/layout/VerticalCurvedList"/>
    <dgm:cxn modelId="{D3164E9F-24B9-4AE5-A6B1-79F8CA3110F8}" type="presOf" srcId="{C81CD0CB-AE84-46B6-9FED-B46031C01BB5}" destId="{02157F34-BF2E-4545-A48F-9B4270431163}" srcOrd="0" destOrd="0" presId="urn:microsoft.com/office/officeart/2008/layout/VerticalCurvedList"/>
    <dgm:cxn modelId="{CD6542A4-04F7-4A4F-9BDE-4ECC2BCBFECE}" type="presOf" srcId="{2BD30415-DFED-4077-93C9-409255217CBB}" destId="{A8340753-BF6E-42DF-BF5F-9BB883B2FE49}" srcOrd="0" destOrd="0" presId="urn:microsoft.com/office/officeart/2008/layout/VerticalCurvedList"/>
    <dgm:cxn modelId="{BD66ADEC-43F9-41C5-915B-3FA0ED4C7AD7}" type="presOf" srcId="{9DAB5CF3-FA28-4553-A02E-8DF5DCDCA65F}" destId="{5999A578-C04C-4FA9-AD5C-AAB9978212C8}" srcOrd="0" destOrd="0" presId="urn:microsoft.com/office/officeart/2008/layout/VerticalCurvedList"/>
    <dgm:cxn modelId="{9921E7F6-6A12-461C-8369-19FE6A19F213}" srcId="{6614277E-B745-4B26-9CB1-4F8E0B11B0C2}" destId="{C81CD0CB-AE84-46B6-9FED-B46031C01BB5}" srcOrd="0" destOrd="0" parTransId="{C8B35AEC-F841-439A-ABDA-A827FCD7DD83}" sibTransId="{2BD30415-DFED-4077-93C9-409255217CBB}"/>
    <dgm:cxn modelId="{7B931FF7-8613-48EA-8605-DE88155DC7E4}" srcId="{6614277E-B745-4B26-9CB1-4F8E0B11B0C2}" destId="{B8F1474E-7D2D-4070-BF09-6FE8B67799F4}" srcOrd="2" destOrd="0" parTransId="{85E8F8E8-0A69-4C82-A012-761EA67B476C}" sibTransId="{F170139B-04EE-4634-A676-B3A0DCC0C3AF}"/>
    <dgm:cxn modelId="{20545B9C-0792-4D87-926A-2208F2983691}" type="presParOf" srcId="{A17A55D7-7867-422B-97B4-CDD2ECAED02F}" destId="{7685772A-306E-4AD1-9BDE-599B5C97D814}" srcOrd="0" destOrd="0" presId="urn:microsoft.com/office/officeart/2008/layout/VerticalCurvedList"/>
    <dgm:cxn modelId="{8DADDA00-D620-40E4-A33A-9DA406BD827C}" type="presParOf" srcId="{7685772A-306E-4AD1-9BDE-599B5C97D814}" destId="{6BC1E064-1E1E-4AAA-A81E-37D55B3BFDF3}" srcOrd="0" destOrd="0" presId="urn:microsoft.com/office/officeart/2008/layout/VerticalCurvedList"/>
    <dgm:cxn modelId="{0CAA2338-BFEF-499B-B8DD-78A155015931}" type="presParOf" srcId="{6BC1E064-1E1E-4AAA-A81E-37D55B3BFDF3}" destId="{B6BCA3EC-BB8D-4CA7-B0BF-5BB112054027}" srcOrd="0" destOrd="0" presId="urn:microsoft.com/office/officeart/2008/layout/VerticalCurvedList"/>
    <dgm:cxn modelId="{E0D3CCE8-5137-43DA-B4B8-E9E156A7ED65}" type="presParOf" srcId="{6BC1E064-1E1E-4AAA-A81E-37D55B3BFDF3}" destId="{A8340753-BF6E-42DF-BF5F-9BB883B2FE49}" srcOrd="1" destOrd="0" presId="urn:microsoft.com/office/officeart/2008/layout/VerticalCurvedList"/>
    <dgm:cxn modelId="{3E284A96-65B5-4352-B705-CA311D721971}" type="presParOf" srcId="{6BC1E064-1E1E-4AAA-A81E-37D55B3BFDF3}" destId="{8AC83646-E1E0-464E-A9CF-9E80F72564FD}" srcOrd="2" destOrd="0" presId="urn:microsoft.com/office/officeart/2008/layout/VerticalCurvedList"/>
    <dgm:cxn modelId="{D8C3BC55-0FED-49B7-9974-E5B75809A17F}" type="presParOf" srcId="{6BC1E064-1E1E-4AAA-A81E-37D55B3BFDF3}" destId="{0C1216A9-144A-437B-BFD2-A19EEB82C1AE}" srcOrd="3" destOrd="0" presId="urn:microsoft.com/office/officeart/2008/layout/VerticalCurvedList"/>
    <dgm:cxn modelId="{3F4E6F1B-DEAD-4C70-B5DD-8161E5F7B5A4}" type="presParOf" srcId="{7685772A-306E-4AD1-9BDE-599B5C97D814}" destId="{02157F34-BF2E-4545-A48F-9B4270431163}" srcOrd="1" destOrd="0" presId="urn:microsoft.com/office/officeart/2008/layout/VerticalCurvedList"/>
    <dgm:cxn modelId="{098971F1-56AF-4CB6-A27F-4C9F244AE43B}" type="presParOf" srcId="{7685772A-306E-4AD1-9BDE-599B5C97D814}" destId="{84C2C1A9-7643-4E17-9859-309384302A9A}" srcOrd="2" destOrd="0" presId="urn:microsoft.com/office/officeart/2008/layout/VerticalCurvedList"/>
    <dgm:cxn modelId="{D59F1CB7-CA39-494E-8F13-C935BF8B3624}" type="presParOf" srcId="{84C2C1A9-7643-4E17-9859-309384302A9A}" destId="{6A8BE0FA-D9BA-4891-9A97-DC5421BFACA8}" srcOrd="0" destOrd="0" presId="urn:microsoft.com/office/officeart/2008/layout/VerticalCurvedList"/>
    <dgm:cxn modelId="{6286BDD9-E589-4314-850F-4127078E65EA}" type="presParOf" srcId="{7685772A-306E-4AD1-9BDE-599B5C97D814}" destId="{1606FCEE-A09B-4796-80E9-95A02AE91DEA}" srcOrd="3" destOrd="0" presId="urn:microsoft.com/office/officeart/2008/layout/VerticalCurvedList"/>
    <dgm:cxn modelId="{7190CFFB-89AB-4E42-8618-EB7BCB8ECBAA}" type="presParOf" srcId="{7685772A-306E-4AD1-9BDE-599B5C97D814}" destId="{66D4CC68-73A9-4971-A1BF-AC66A87BFCEB}" srcOrd="4" destOrd="0" presId="urn:microsoft.com/office/officeart/2008/layout/VerticalCurvedList"/>
    <dgm:cxn modelId="{D00771F5-B56C-402E-A9E4-0BB12D67B326}" type="presParOf" srcId="{66D4CC68-73A9-4971-A1BF-AC66A87BFCEB}" destId="{A87C3D84-6099-4CA2-B5AC-8EC8B58EFB09}" srcOrd="0" destOrd="0" presId="urn:microsoft.com/office/officeart/2008/layout/VerticalCurvedList"/>
    <dgm:cxn modelId="{A033D954-5BCB-4D20-A959-8EC11497FC89}" type="presParOf" srcId="{7685772A-306E-4AD1-9BDE-599B5C97D814}" destId="{774FB993-C972-4CDB-A4A6-A9DE93269593}" srcOrd="5" destOrd="0" presId="urn:microsoft.com/office/officeart/2008/layout/VerticalCurvedList"/>
    <dgm:cxn modelId="{AAA0D81D-DD17-4C2D-8D29-E293579BE901}" type="presParOf" srcId="{7685772A-306E-4AD1-9BDE-599B5C97D814}" destId="{AEC2C0BD-760F-4A99-A3F5-63E3CA764CF6}" srcOrd="6" destOrd="0" presId="urn:microsoft.com/office/officeart/2008/layout/VerticalCurvedList"/>
    <dgm:cxn modelId="{C05BA1F6-5BF9-49B6-B988-8F764CCB3BDC}" type="presParOf" srcId="{AEC2C0BD-760F-4A99-A3F5-63E3CA764CF6}" destId="{821B371B-7FB8-476B-8B92-5BA5E71D871F}" srcOrd="0" destOrd="0" presId="urn:microsoft.com/office/officeart/2008/layout/VerticalCurvedList"/>
    <dgm:cxn modelId="{54BB1939-649E-4CE8-B9D4-7B1B948B20B4}" type="presParOf" srcId="{7685772A-306E-4AD1-9BDE-599B5C97D814}" destId="{5999A578-C04C-4FA9-AD5C-AAB9978212C8}" srcOrd="7" destOrd="0" presId="urn:microsoft.com/office/officeart/2008/layout/VerticalCurvedList"/>
    <dgm:cxn modelId="{269059B6-6368-487D-9233-F3289682554E}" type="presParOf" srcId="{7685772A-306E-4AD1-9BDE-599B5C97D814}" destId="{DEB9DB7F-F6B2-4FDE-B33E-CB963D4F6619}" srcOrd="8" destOrd="0" presId="urn:microsoft.com/office/officeart/2008/layout/VerticalCurvedList"/>
    <dgm:cxn modelId="{A70B90A7-030B-41CB-A489-D14938A7F96B}" type="presParOf" srcId="{DEB9DB7F-F6B2-4FDE-B33E-CB963D4F6619}" destId="{335CF424-A670-4355-8FF1-3DD5DC68D00B}" srcOrd="0" destOrd="0" presId="urn:microsoft.com/office/officeart/2008/layout/VerticalCurvedLis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6614277E-B745-4B26-9CB1-4F8E0B11B0C2}" type="doc">
      <dgm:prSet loTypeId="urn:microsoft.com/office/officeart/2008/layout/VerticalCurvedList" loCatId="list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pt-BR"/>
        </a:p>
      </dgm:t>
    </dgm:pt>
    <dgm:pt modelId="{C81CD0CB-AE84-46B6-9FED-B46031C01BB5}">
      <dgm:prSet phldrT="[Texto]" custT="1"/>
      <dgm:spPr/>
      <dgm:t>
        <a:bodyPr/>
        <a:lstStyle/>
        <a:p>
          <a:r>
            <a:rPr lang="pt-BR" sz="2800" b="1" dirty="0"/>
            <a:t>Identificação de outros envolvidos, inclusive </a:t>
          </a:r>
          <a:r>
            <a:rPr lang="pt-BR" sz="2800" b="1" dirty="0" err="1"/>
            <a:t>PFs</a:t>
          </a:r>
          <a:endParaRPr lang="pt-BR" sz="2800" b="1" dirty="0"/>
        </a:p>
      </dgm:t>
    </dgm:pt>
    <dgm:pt modelId="{C8B35AEC-F841-439A-ABDA-A827FCD7DD83}" type="parTrans" cxnId="{9921E7F6-6A12-461C-8369-19FE6A19F213}">
      <dgm:prSet/>
      <dgm:spPr/>
      <dgm:t>
        <a:bodyPr/>
        <a:lstStyle/>
        <a:p>
          <a:endParaRPr lang="pt-BR"/>
        </a:p>
      </dgm:t>
    </dgm:pt>
    <dgm:pt modelId="{2BD30415-DFED-4077-93C9-409255217CBB}" type="sibTrans" cxnId="{9921E7F6-6A12-461C-8369-19FE6A19F213}">
      <dgm:prSet/>
      <dgm:spPr/>
      <dgm:t>
        <a:bodyPr/>
        <a:lstStyle/>
        <a:p>
          <a:endParaRPr lang="pt-BR"/>
        </a:p>
      </dgm:t>
    </dgm:pt>
    <dgm:pt modelId="{596108E4-F404-4FD6-BC93-9E804CDB4CD4}">
      <dgm:prSet phldrT="[Texto]" custT="1"/>
      <dgm:spPr/>
      <dgm:t>
        <a:bodyPr/>
        <a:lstStyle/>
        <a:p>
          <a:r>
            <a:rPr lang="pt-BR" sz="2800" b="1" dirty="0"/>
            <a:t>Celeridade das apurações</a:t>
          </a:r>
        </a:p>
      </dgm:t>
    </dgm:pt>
    <dgm:pt modelId="{A9F7AFD6-5B0C-4694-8227-67468BA30A5A}" type="parTrans" cxnId="{5EBF6E1E-F49A-4BB4-89E4-D85F4BB80B50}">
      <dgm:prSet/>
      <dgm:spPr/>
      <dgm:t>
        <a:bodyPr/>
        <a:lstStyle/>
        <a:p>
          <a:endParaRPr lang="pt-BR"/>
        </a:p>
      </dgm:t>
    </dgm:pt>
    <dgm:pt modelId="{8EDF441D-E851-46A1-8F84-71EC1E503ED2}" type="sibTrans" cxnId="{5EBF6E1E-F49A-4BB4-89E4-D85F4BB80B50}">
      <dgm:prSet/>
      <dgm:spPr/>
      <dgm:t>
        <a:bodyPr/>
        <a:lstStyle/>
        <a:p>
          <a:endParaRPr lang="pt-BR"/>
        </a:p>
      </dgm:t>
    </dgm:pt>
    <dgm:pt modelId="{B8F1474E-7D2D-4070-BF09-6FE8B67799F4}">
      <dgm:prSet phldrT="[Texto]" custT="1"/>
      <dgm:spPr/>
      <dgm:t>
        <a:bodyPr/>
        <a:lstStyle/>
        <a:p>
          <a:r>
            <a:rPr lang="pt-BR" sz="2900" b="1" dirty="0"/>
            <a:t>Garantia do resultado útil do processo</a:t>
          </a:r>
        </a:p>
      </dgm:t>
    </dgm:pt>
    <dgm:pt modelId="{85E8F8E8-0A69-4C82-A012-761EA67B476C}" type="parTrans" cxnId="{7B931FF7-8613-48EA-8605-DE88155DC7E4}">
      <dgm:prSet/>
      <dgm:spPr/>
      <dgm:t>
        <a:bodyPr/>
        <a:lstStyle/>
        <a:p>
          <a:endParaRPr lang="pt-BR"/>
        </a:p>
      </dgm:t>
    </dgm:pt>
    <dgm:pt modelId="{F170139B-04EE-4634-A676-B3A0DCC0C3AF}" type="sibTrans" cxnId="{7B931FF7-8613-48EA-8605-DE88155DC7E4}">
      <dgm:prSet/>
      <dgm:spPr/>
      <dgm:t>
        <a:bodyPr/>
        <a:lstStyle/>
        <a:p>
          <a:endParaRPr lang="pt-BR"/>
        </a:p>
      </dgm:t>
    </dgm:pt>
    <dgm:pt modelId="{9DAB5CF3-FA28-4553-A02E-8DF5DCDCA65F}">
      <dgm:prSet phldrT="[Texto]" custT="1"/>
      <dgm:spPr/>
      <dgm:t>
        <a:bodyPr/>
        <a:lstStyle/>
        <a:p>
          <a:r>
            <a:rPr lang="pt-BR" sz="3000" b="1" dirty="0"/>
            <a:t>Redução dos custos das investigações</a:t>
          </a:r>
        </a:p>
      </dgm:t>
    </dgm:pt>
    <dgm:pt modelId="{4E2785B1-021A-41CD-A671-15F9C415B70C}" type="parTrans" cxnId="{3C51A276-3D17-415F-BCAF-DAB549D7B827}">
      <dgm:prSet/>
      <dgm:spPr/>
      <dgm:t>
        <a:bodyPr/>
        <a:lstStyle/>
        <a:p>
          <a:endParaRPr lang="pt-BR"/>
        </a:p>
      </dgm:t>
    </dgm:pt>
    <dgm:pt modelId="{2E7AEEE9-33ED-4886-B729-C03C18A82B09}" type="sibTrans" cxnId="{3C51A276-3D17-415F-BCAF-DAB549D7B827}">
      <dgm:prSet/>
      <dgm:spPr/>
      <dgm:t>
        <a:bodyPr/>
        <a:lstStyle/>
        <a:p>
          <a:endParaRPr lang="pt-BR"/>
        </a:p>
      </dgm:t>
    </dgm:pt>
    <dgm:pt modelId="{A17A55D7-7867-422B-97B4-CDD2ECAED02F}" type="pres">
      <dgm:prSet presAssocID="{6614277E-B745-4B26-9CB1-4F8E0B11B0C2}" presName="Name0" presStyleCnt="0">
        <dgm:presLayoutVars>
          <dgm:chMax val="7"/>
          <dgm:chPref val="7"/>
          <dgm:dir/>
        </dgm:presLayoutVars>
      </dgm:prSet>
      <dgm:spPr/>
    </dgm:pt>
    <dgm:pt modelId="{7685772A-306E-4AD1-9BDE-599B5C97D814}" type="pres">
      <dgm:prSet presAssocID="{6614277E-B745-4B26-9CB1-4F8E0B11B0C2}" presName="Name1" presStyleCnt="0"/>
      <dgm:spPr/>
    </dgm:pt>
    <dgm:pt modelId="{6BC1E064-1E1E-4AAA-A81E-37D55B3BFDF3}" type="pres">
      <dgm:prSet presAssocID="{6614277E-B745-4B26-9CB1-4F8E0B11B0C2}" presName="cycle" presStyleCnt="0"/>
      <dgm:spPr/>
    </dgm:pt>
    <dgm:pt modelId="{B6BCA3EC-BB8D-4CA7-B0BF-5BB112054027}" type="pres">
      <dgm:prSet presAssocID="{6614277E-B745-4B26-9CB1-4F8E0B11B0C2}" presName="srcNode" presStyleLbl="node1" presStyleIdx="0" presStyleCnt="4"/>
      <dgm:spPr/>
    </dgm:pt>
    <dgm:pt modelId="{A8340753-BF6E-42DF-BF5F-9BB883B2FE49}" type="pres">
      <dgm:prSet presAssocID="{6614277E-B745-4B26-9CB1-4F8E0B11B0C2}" presName="conn" presStyleLbl="parChTrans1D2" presStyleIdx="0" presStyleCnt="1"/>
      <dgm:spPr/>
    </dgm:pt>
    <dgm:pt modelId="{8AC83646-E1E0-464E-A9CF-9E80F72564FD}" type="pres">
      <dgm:prSet presAssocID="{6614277E-B745-4B26-9CB1-4F8E0B11B0C2}" presName="extraNode" presStyleLbl="node1" presStyleIdx="0" presStyleCnt="4"/>
      <dgm:spPr/>
    </dgm:pt>
    <dgm:pt modelId="{0C1216A9-144A-437B-BFD2-A19EEB82C1AE}" type="pres">
      <dgm:prSet presAssocID="{6614277E-B745-4B26-9CB1-4F8E0B11B0C2}" presName="dstNode" presStyleLbl="node1" presStyleIdx="0" presStyleCnt="4"/>
      <dgm:spPr/>
    </dgm:pt>
    <dgm:pt modelId="{02157F34-BF2E-4545-A48F-9B4270431163}" type="pres">
      <dgm:prSet presAssocID="{C81CD0CB-AE84-46B6-9FED-B46031C01BB5}" presName="text_1" presStyleLbl="node1" presStyleIdx="0" presStyleCnt="4" custScaleY="107691" custLinFactNeighborX="1734" custLinFactNeighborY="-7185">
        <dgm:presLayoutVars>
          <dgm:bulletEnabled val="1"/>
        </dgm:presLayoutVars>
      </dgm:prSet>
      <dgm:spPr/>
    </dgm:pt>
    <dgm:pt modelId="{84C2C1A9-7643-4E17-9859-309384302A9A}" type="pres">
      <dgm:prSet presAssocID="{C81CD0CB-AE84-46B6-9FED-B46031C01BB5}" presName="accent_1" presStyleCnt="0"/>
      <dgm:spPr/>
    </dgm:pt>
    <dgm:pt modelId="{6A8BE0FA-D9BA-4891-9A97-DC5421BFACA8}" type="pres">
      <dgm:prSet presAssocID="{C81CD0CB-AE84-46B6-9FED-B46031C01BB5}" presName="accentRepeatNode" presStyleLbl="solidFgAcc1" presStyleIdx="0" presStyleCnt="4" custLinFactNeighborX="16590" custLinFactNeighborY="-5813"/>
      <dgm:spPr/>
    </dgm:pt>
    <dgm:pt modelId="{1606FCEE-A09B-4796-80E9-95A02AE91DEA}" type="pres">
      <dgm:prSet presAssocID="{596108E4-F404-4FD6-BC93-9E804CDB4CD4}" presName="text_2" presStyleLbl="node1" presStyleIdx="1" presStyleCnt="4" custScaleY="111967">
        <dgm:presLayoutVars>
          <dgm:bulletEnabled val="1"/>
        </dgm:presLayoutVars>
      </dgm:prSet>
      <dgm:spPr/>
    </dgm:pt>
    <dgm:pt modelId="{66D4CC68-73A9-4971-A1BF-AC66A87BFCEB}" type="pres">
      <dgm:prSet presAssocID="{596108E4-F404-4FD6-BC93-9E804CDB4CD4}" presName="accent_2" presStyleCnt="0"/>
      <dgm:spPr/>
    </dgm:pt>
    <dgm:pt modelId="{A87C3D84-6099-4CA2-B5AC-8EC8B58EFB09}" type="pres">
      <dgm:prSet presAssocID="{596108E4-F404-4FD6-BC93-9E804CDB4CD4}" presName="accentRepeatNode" presStyleLbl="solidFgAcc1" presStyleIdx="1" presStyleCnt="4"/>
      <dgm:spPr/>
    </dgm:pt>
    <dgm:pt modelId="{774FB993-C972-4CDB-A4A6-A9DE93269593}" type="pres">
      <dgm:prSet presAssocID="{B8F1474E-7D2D-4070-BF09-6FE8B67799F4}" presName="text_3" presStyleLbl="node1" presStyleIdx="2" presStyleCnt="4" custLinFactNeighborY="11391">
        <dgm:presLayoutVars>
          <dgm:bulletEnabled val="1"/>
        </dgm:presLayoutVars>
      </dgm:prSet>
      <dgm:spPr/>
    </dgm:pt>
    <dgm:pt modelId="{AEC2C0BD-760F-4A99-A3F5-63E3CA764CF6}" type="pres">
      <dgm:prSet presAssocID="{B8F1474E-7D2D-4070-BF09-6FE8B67799F4}" presName="accent_3" presStyleCnt="0"/>
      <dgm:spPr/>
    </dgm:pt>
    <dgm:pt modelId="{821B371B-7FB8-476B-8B92-5BA5E71D871F}" type="pres">
      <dgm:prSet presAssocID="{B8F1474E-7D2D-4070-BF09-6FE8B67799F4}" presName="accentRepeatNode" presStyleLbl="solidFgAcc1" presStyleIdx="2" presStyleCnt="4" custLinFactNeighborY="9114"/>
      <dgm:spPr/>
    </dgm:pt>
    <dgm:pt modelId="{5999A578-C04C-4FA9-AD5C-AAB9978212C8}" type="pres">
      <dgm:prSet presAssocID="{9DAB5CF3-FA28-4553-A02E-8DF5DCDCA65F}" presName="text_4" presStyleLbl="node1" presStyleIdx="3" presStyleCnt="4">
        <dgm:presLayoutVars>
          <dgm:bulletEnabled val="1"/>
        </dgm:presLayoutVars>
      </dgm:prSet>
      <dgm:spPr/>
    </dgm:pt>
    <dgm:pt modelId="{DEB9DB7F-F6B2-4FDE-B33E-CB963D4F6619}" type="pres">
      <dgm:prSet presAssocID="{9DAB5CF3-FA28-4553-A02E-8DF5DCDCA65F}" presName="accent_4" presStyleCnt="0"/>
      <dgm:spPr/>
    </dgm:pt>
    <dgm:pt modelId="{335CF424-A670-4355-8FF1-3DD5DC68D00B}" type="pres">
      <dgm:prSet presAssocID="{9DAB5CF3-FA28-4553-A02E-8DF5DCDCA65F}" presName="accentRepeatNode" presStyleLbl="solidFgAcc1" presStyleIdx="3" presStyleCnt="4"/>
      <dgm:spPr/>
    </dgm:pt>
  </dgm:ptLst>
  <dgm:cxnLst>
    <dgm:cxn modelId="{5EBF6E1E-F49A-4BB4-89E4-D85F4BB80B50}" srcId="{6614277E-B745-4B26-9CB1-4F8E0B11B0C2}" destId="{596108E4-F404-4FD6-BC93-9E804CDB4CD4}" srcOrd="1" destOrd="0" parTransId="{A9F7AFD6-5B0C-4694-8227-67468BA30A5A}" sibTransId="{8EDF441D-E851-46A1-8F84-71EC1E503ED2}"/>
    <dgm:cxn modelId="{61E3995B-E01C-4925-A924-D2ED9852A938}" type="presOf" srcId="{C81CD0CB-AE84-46B6-9FED-B46031C01BB5}" destId="{02157F34-BF2E-4545-A48F-9B4270431163}" srcOrd="0" destOrd="0" presId="urn:microsoft.com/office/officeart/2008/layout/VerticalCurvedList"/>
    <dgm:cxn modelId="{3C51A276-3D17-415F-BCAF-DAB549D7B827}" srcId="{6614277E-B745-4B26-9CB1-4F8E0B11B0C2}" destId="{9DAB5CF3-FA28-4553-A02E-8DF5DCDCA65F}" srcOrd="3" destOrd="0" parTransId="{4E2785B1-021A-41CD-A671-15F9C415B70C}" sibTransId="{2E7AEEE9-33ED-4886-B729-C03C18A82B09}"/>
    <dgm:cxn modelId="{AFC7E477-A80A-4B52-9E58-154FC5ECD55B}" type="presOf" srcId="{9DAB5CF3-FA28-4553-A02E-8DF5DCDCA65F}" destId="{5999A578-C04C-4FA9-AD5C-AAB9978212C8}" srcOrd="0" destOrd="0" presId="urn:microsoft.com/office/officeart/2008/layout/VerticalCurvedList"/>
    <dgm:cxn modelId="{8CE2D28D-65EF-4FF0-976B-4B20B4E6F9D3}" type="presOf" srcId="{B8F1474E-7D2D-4070-BF09-6FE8B67799F4}" destId="{774FB993-C972-4CDB-A4A6-A9DE93269593}" srcOrd="0" destOrd="0" presId="urn:microsoft.com/office/officeart/2008/layout/VerticalCurvedList"/>
    <dgm:cxn modelId="{FB41DDB4-74EB-4EDB-9149-0FFD58330BFF}" type="presOf" srcId="{2BD30415-DFED-4077-93C9-409255217CBB}" destId="{A8340753-BF6E-42DF-BF5F-9BB883B2FE49}" srcOrd="0" destOrd="0" presId="urn:microsoft.com/office/officeart/2008/layout/VerticalCurvedList"/>
    <dgm:cxn modelId="{C9ED5DC5-2F86-4EEB-82DD-17F165C1A37E}" type="presOf" srcId="{596108E4-F404-4FD6-BC93-9E804CDB4CD4}" destId="{1606FCEE-A09B-4796-80E9-95A02AE91DEA}" srcOrd="0" destOrd="0" presId="urn:microsoft.com/office/officeart/2008/layout/VerticalCurvedList"/>
    <dgm:cxn modelId="{232B7FE9-E05D-4D63-A233-E78F46171060}" type="presOf" srcId="{6614277E-B745-4B26-9CB1-4F8E0B11B0C2}" destId="{A17A55D7-7867-422B-97B4-CDD2ECAED02F}" srcOrd="0" destOrd="0" presId="urn:microsoft.com/office/officeart/2008/layout/VerticalCurvedList"/>
    <dgm:cxn modelId="{9921E7F6-6A12-461C-8369-19FE6A19F213}" srcId="{6614277E-B745-4B26-9CB1-4F8E0B11B0C2}" destId="{C81CD0CB-AE84-46B6-9FED-B46031C01BB5}" srcOrd="0" destOrd="0" parTransId="{C8B35AEC-F841-439A-ABDA-A827FCD7DD83}" sibTransId="{2BD30415-DFED-4077-93C9-409255217CBB}"/>
    <dgm:cxn modelId="{7B931FF7-8613-48EA-8605-DE88155DC7E4}" srcId="{6614277E-B745-4B26-9CB1-4F8E0B11B0C2}" destId="{B8F1474E-7D2D-4070-BF09-6FE8B67799F4}" srcOrd="2" destOrd="0" parTransId="{85E8F8E8-0A69-4C82-A012-761EA67B476C}" sibTransId="{F170139B-04EE-4634-A676-B3A0DCC0C3AF}"/>
    <dgm:cxn modelId="{212CEB7D-A083-48CE-924B-072774B1F4C3}" type="presParOf" srcId="{A17A55D7-7867-422B-97B4-CDD2ECAED02F}" destId="{7685772A-306E-4AD1-9BDE-599B5C97D814}" srcOrd="0" destOrd="0" presId="urn:microsoft.com/office/officeart/2008/layout/VerticalCurvedList"/>
    <dgm:cxn modelId="{4620FA6D-B961-496E-BCF6-56D4B2974DE1}" type="presParOf" srcId="{7685772A-306E-4AD1-9BDE-599B5C97D814}" destId="{6BC1E064-1E1E-4AAA-A81E-37D55B3BFDF3}" srcOrd="0" destOrd="0" presId="urn:microsoft.com/office/officeart/2008/layout/VerticalCurvedList"/>
    <dgm:cxn modelId="{D13217FE-2777-4E8B-858A-44AD4256C4F3}" type="presParOf" srcId="{6BC1E064-1E1E-4AAA-A81E-37D55B3BFDF3}" destId="{B6BCA3EC-BB8D-4CA7-B0BF-5BB112054027}" srcOrd="0" destOrd="0" presId="urn:microsoft.com/office/officeart/2008/layout/VerticalCurvedList"/>
    <dgm:cxn modelId="{9A6F7A91-0803-4999-8B9B-A1D646573708}" type="presParOf" srcId="{6BC1E064-1E1E-4AAA-A81E-37D55B3BFDF3}" destId="{A8340753-BF6E-42DF-BF5F-9BB883B2FE49}" srcOrd="1" destOrd="0" presId="urn:microsoft.com/office/officeart/2008/layout/VerticalCurvedList"/>
    <dgm:cxn modelId="{2D1C7DAD-5898-4A1D-B9AB-64F00463A7B3}" type="presParOf" srcId="{6BC1E064-1E1E-4AAA-A81E-37D55B3BFDF3}" destId="{8AC83646-E1E0-464E-A9CF-9E80F72564FD}" srcOrd="2" destOrd="0" presId="urn:microsoft.com/office/officeart/2008/layout/VerticalCurvedList"/>
    <dgm:cxn modelId="{75CD90E8-0C3F-4AAC-8EF1-97102E65A7BB}" type="presParOf" srcId="{6BC1E064-1E1E-4AAA-A81E-37D55B3BFDF3}" destId="{0C1216A9-144A-437B-BFD2-A19EEB82C1AE}" srcOrd="3" destOrd="0" presId="urn:microsoft.com/office/officeart/2008/layout/VerticalCurvedList"/>
    <dgm:cxn modelId="{657D3FCC-9E10-4EA6-A527-AA3CDC18B0DF}" type="presParOf" srcId="{7685772A-306E-4AD1-9BDE-599B5C97D814}" destId="{02157F34-BF2E-4545-A48F-9B4270431163}" srcOrd="1" destOrd="0" presId="urn:microsoft.com/office/officeart/2008/layout/VerticalCurvedList"/>
    <dgm:cxn modelId="{5C0FCC41-7B5C-45A6-BC24-40A5013A29F1}" type="presParOf" srcId="{7685772A-306E-4AD1-9BDE-599B5C97D814}" destId="{84C2C1A9-7643-4E17-9859-309384302A9A}" srcOrd="2" destOrd="0" presId="urn:microsoft.com/office/officeart/2008/layout/VerticalCurvedList"/>
    <dgm:cxn modelId="{DF8398FF-9C42-49DF-98DF-D1451D0ECD28}" type="presParOf" srcId="{84C2C1A9-7643-4E17-9859-309384302A9A}" destId="{6A8BE0FA-D9BA-4891-9A97-DC5421BFACA8}" srcOrd="0" destOrd="0" presId="urn:microsoft.com/office/officeart/2008/layout/VerticalCurvedList"/>
    <dgm:cxn modelId="{FAA24B65-D521-4F03-97B1-176E7F4EB4E3}" type="presParOf" srcId="{7685772A-306E-4AD1-9BDE-599B5C97D814}" destId="{1606FCEE-A09B-4796-80E9-95A02AE91DEA}" srcOrd="3" destOrd="0" presId="urn:microsoft.com/office/officeart/2008/layout/VerticalCurvedList"/>
    <dgm:cxn modelId="{EF0847BA-52B9-4627-BEA8-C3513F69B4A4}" type="presParOf" srcId="{7685772A-306E-4AD1-9BDE-599B5C97D814}" destId="{66D4CC68-73A9-4971-A1BF-AC66A87BFCEB}" srcOrd="4" destOrd="0" presId="urn:microsoft.com/office/officeart/2008/layout/VerticalCurvedList"/>
    <dgm:cxn modelId="{31A5A3C6-E08D-4F56-862A-10CA9718761D}" type="presParOf" srcId="{66D4CC68-73A9-4971-A1BF-AC66A87BFCEB}" destId="{A87C3D84-6099-4CA2-B5AC-8EC8B58EFB09}" srcOrd="0" destOrd="0" presId="urn:microsoft.com/office/officeart/2008/layout/VerticalCurvedList"/>
    <dgm:cxn modelId="{F3E0752B-1E72-4395-9016-0ACC5B1BC6C1}" type="presParOf" srcId="{7685772A-306E-4AD1-9BDE-599B5C97D814}" destId="{774FB993-C972-4CDB-A4A6-A9DE93269593}" srcOrd="5" destOrd="0" presId="urn:microsoft.com/office/officeart/2008/layout/VerticalCurvedList"/>
    <dgm:cxn modelId="{E57FE476-CFF6-4C8E-B1A8-48F47D2658D6}" type="presParOf" srcId="{7685772A-306E-4AD1-9BDE-599B5C97D814}" destId="{AEC2C0BD-760F-4A99-A3F5-63E3CA764CF6}" srcOrd="6" destOrd="0" presId="urn:microsoft.com/office/officeart/2008/layout/VerticalCurvedList"/>
    <dgm:cxn modelId="{09D07EC9-38BF-4EE2-BE0C-8DD4433BEF1E}" type="presParOf" srcId="{AEC2C0BD-760F-4A99-A3F5-63E3CA764CF6}" destId="{821B371B-7FB8-476B-8B92-5BA5E71D871F}" srcOrd="0" destOrd="0" presId="urn:microsoft.com/office/officeart/2008/layout/VerticalCurvedList"/>
    <dgm:cxn modelId="{DF4E8C21-F1E9-4758-9F59-CAAE3C9774EC}" type="presParOf" srcId="{7685772A-306E-4AD1-9BDE-599B5C97D814}" destId="{5999A578-C04C-4FA9-AD5C-AAB9978212C8}" srcOrd="7" destOrd="0" presId="urn:microsoft.com/office/officeart/2008/layout/VerticalCurvedList"/>
    <dgm:cxn modelId="{3DB11B17-F80B-4801-854C-A92C156A3699}" type="presParOf" srcId="{7685772A-306E-4AD1-9BDE-599B5C97D814}" destId="{DEB9DB7F-F6B2-4FDE-B33E-CB963D4F6619}" srcOrd="8" destOrd="0" presId="urn:microsoft.com/office/officeart/2008/layout/VerticalCurvedList"/>
    <dgm:cxn modelId="{36247D69-3FD0-49BC-BCE5-7E032832C155}" type="presParOf" srcId="{DEB9DB7F-F6B2-4FDE-B33E-CB963D4F6619}" destId="{335CF424-A670-4355-8FF1-3DD5DC68D00B}" srcOrd="0" destOrd="0" presId="urn:microsoft.com/office/officeart/2008/layout/VerticalCurvedLis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6614277E-B745-4B26-9CB1-4F8E0B11B0C2}" type="doc">
      <dgm:prSet loTypeId="urn:microsoft.com/office/officeart/2008/layout/VerticalCurvedList" loCatId="list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pt-BR"/>
        </a:p>
      </dgm:t>
    </dgm:pt>
    <dgm:pt modelId="{C81CD0CB-AE84-46B6-9FED-B46031C01BB5}">
      <dgm:prSet phldrT="[Texto]" custT="1"/>
      <dgm:spPr/>
      <dgm:t>
        <a:bodyPr/>
        <a:lstStyle/>
        <a:p>
          <a:r>
            <a:rPr lang="pt-BR" sz="2800" b="1" dirty="0"/>
            <a:t>Gera ampla redução das sanções aplicáveis</a:t>
          </a:r>
        </a:p>
      </dgm:t>
    </dgm:pt>
    <dgm:pt modelId="{C8B35AEC-F841-439A-ABDA-A827FCD7DD83}" type="parTrans" cxnId="{9921E7F6-6A12-461C-8369-19FE6A19F213}">
      <dgm:prSet/>
      <dgm:spPr/>
      <dgm:t>
        <a:bodyPr/>
        <a:lstStyle/>
        <a:p>
          <a:endParaRPr lang="pt-BR"/>
        </a:p>
      </dgm:t>
    </dgm:pt>
    <dgm:pt modelId="{2BD30415-DFED-4077-93C9-409255217CBB}" type="sibTrans" cxnId="{9921E7F6-6A12-461C-8369-19FE6A19F213}">
      <dgm:prSet/>
      <dgm:spPr/>
      <dgm:t>
        <a:bodyPr/>
        <a:lstStyle/>
        <a:p>
          <a:endParaRPr lang="pt-BR"/>
        </a:p>
      </dgm:t>
    </dgm:pt>
    <dgm:pt modelId="{596108E4-F404-4FD6-BC93-9E804CDB4CD4}">
      <dgm:prSet phldrT="[Texto]" custT="1"/>
      <dgm:spPr/>
      <dgm:t>
        <a:bodyPr/>
        <a:lstStyle/>
        <a:p>
          <a:r>
            <a:rPr lang="pt-BR" sz="2800" b="1" dirty="0"/>
            <a:t>Não alcança pessoas físicas</a:t>
          </a:r>
        </a:p>
      </dgm:t>
    </dgm:pt>
    <dgm:pt modelId="{A9F7AFD6-5B0C-4694-8227-67468BA30A5A}" type="parTrans" cxnId="{5EBF6E1E-F49A-4BB4-89E4-D85F4BB80B50}">
      <dgm:prSet/>
      <dgm:spPr/>
      <dgm:t>
        <a:bodyPr/>
        <a:lstStyle/>
        <a:p>
          <a:endParaRPr lang="pt-BR"/>
        </a:p>
      </dgm:t>
    </dgm:pt>
    <dgm:pt modelId="{8EDF441D-E851-46A1-8F84-71EC1E503ED2}" type="sibTrans" cxnId="{5EBF6E1E-F49A-4BB4-89E4-D85F4BB80B50}">
      <dgm:prSet/>
      <dgm:spPr/>
      <dgm:t>
        <a:bodyPr/>
        <a:lstStyle/>
        <a:p>
          <a:endParaRPr lang="pt-BR"/>
        </a:p>
      </dgm:t>
    </dgm:pt>
    <dgm:pt modelId="{B8F1474E-7D2D-4070-BF09-6FE8B67799F4}">
      <dgm:prSet phldrT="[Texto]" custT="1"/>
      <dgm:spPr/>
      <dgm:t>
        <a:bodyPr/>
        <a:lstStyle/>
        <a:p>
          <a:r>
            <a:rPr lang="pt-BR" sz="2900" b="1" dirty="0"/>
            <a:t>Não alcança a esfera penal, mas há a possibilidade da colaboração premiada</a:t>
          </a:r>
        </a:p>
      </dgm:t>
    </dgm:pt>
    <dgm:pt modelId="{85E8F8E8-0A69-4C82-A012-761EA67B476C}" type="parTrans" cxnId="{7B931FF7-8613-48EA-8605-DE88155DC7E4}">
      <dgm:prSet/>
      <dgm:spPr/>
      <dgm:t>
        <a:bodyPr/>
        <a:lstStyle/>
        <a:p>
          <a:endParaRPr lang="pt-BR"/>
        </a:p>
      </dgm:t>
    </dgm:pt>
    <dgm:pt modelId="{F170139B-04EE-4634-A676-B3A0DCC0C3AF}" type="sibTrans" cxnId="{7B931FF7-8613-48EA-8605-DE88155DC7E4}">
      <dgm:prSet/>
      <dgm:spPr/>
      <dgm:t>
        <a:bodyPr/>
        <a:lstStyle/>
        <a:p>
          <a:endParaRPr lang="pt-BR"/>
        </a:p>
      </dgm:t>
    </dgm:pt>
    <dgm:pt modelId="{9DAB5CF3-FA28-4553-A02E-8DF5DCDCA65F}">
      <dgm:prSet phldrT="[Texto]" custT="1"/>
      <dgm:spPr/>
      <dgm:t>
        <a:bodyPr/>
        <a:lstStyle/>
        <a:p>
          <a:r>
            <a:rPr lang="pt-BR" sz="3000" b="1" dirty="0"/>
            <a:t>Não exime a reparação integral do dano</a:t>
          </a:r>
        </a:p>
      </dgm:t>
    </dgm:pt>
    <dgm:pt modelId="{4E2785B1-021A-41CD-A671-15F9C415B70C}" type="parTrans" cxnId="{3C51A276-3D17-415F-BCAF-DAB549D7B827}">
      <dgm:prSet/>
      <dgm:spPr/>
      <dgm:t>
        <a:bodyPr/>
        <a:lstStyle/>
        <a:p>
          <a:endParaRPr lang="pt-BR"/>
        </a:p>
      </dgm:t>
    </dgm:pt>
    <dgm:pt modelId="{2E7AEEE9-33ED-4886-B729-C03C18A82B09}" type="sibTrans" cxnId="{3C51A276-3D17-415F-BCAF-DAB549D7B827}">
      <dgm:prSet/>
      <dgm:spPr/>
      <dgm:t>
        <a:bodyPr/>
        <a:lstStyle/>
        <a:p>
          <a:endParaRPr lang="pt-BR"/>
        </a:p>
      </dgm:t>
    </dgm:pt>
    <dgm:pt modelId="{F48A5211-6792-4D50-B728-553976830355}">
      <dgm:prSet phldrT="[Texto]" custT="1"/>
      <dgm:spPr/>
      <dgm:t>
        <a:bodyPr/>
        <a:lstStyle/>
        <a:p>
          <a:r>
            <a:rPr lang="pt-BR" sz="3000" b="1" dirty="0"/>
            <a:t>Extensão dos benefícios pactuados no acordo a outras </a:t>
          </a:r>
          <a:r>
            <a:rPr lang="pt-BR" sz="3000" b="1" dirty="0" err="1"/>
            <a:t>PJs</a:t>
          </a:r>
          <a:r>
            <a:rPr lang="pt-BR" sz="3000" b="1" dirty="0"/>
            <a:t> do grupo econômico</a:t>
          </a:r>
        </a:p>
      </dgm:t>
    </dgm:pt>
    <dgm:pt modelId="{8F20D2CE-D6BF-4693-A09B-8D08D70872AF}" type="parTrans" cxnId="{5DD9B20F-2A08-4312-BB44-D8235B9701D3}">
      <dgm:prSet/>
      <dgm:spPr/>
      <dgm:t>
        <a:bodyPr/>
        <a:lstStyle/>
        <a:p>
          <a:endParaRPr lang="pt-BR"/>
        </a:p>
      </dgm:t>
    </dgm:pt>
    <dgm:pt modelId="{81191216-840C-4F0C-8A50-0A56C26404D7}" type="sibTrans" cxnId="{5DD9B20F-2A08-4312-BB44-D8235B9701D3}">
      <dgm:prSet/>
      <dgm:spPr/>
      <dgm:t>
        <a:bodyPr/>
        <a:lstStyle/>
        <a:p>
          <a:endParaRPr lang="pt-BR"/>
        </a:p>
      </dgm:t>
    </dgm:pt>
    <dgm:pt modelId="{A17A55D7-7867-422B-97B4-CDD2ECAED02F}" type="pres">
      <dgm:prSet presAssocID="{6614277E-B745-4B26-9CB1-4F8E0B11B0C2}" presName="Name0" presStyleCnt="0">
        <dgm:presLayoutVars>
          <dgm:chMax val="7"/>
          <dgm:chPref val="7"/>
          <dgm:dir/>
        </dgm:presLayoutVars>
      </dgm:prSet>
      <dgm:spPr/>
    </dgm:pt>
    <dgm:pt modelId="{7685772A-306E-4AD1-9BDE-599B5C97D814}" type="pres">
      <dgm:prSet presAssocID="{6614277E-B745-4B26-9CB1-4F8E0B11B0C2}" presName="Name1" presStyleCnt="0"/>
      <dgm:spPr/>
    </dgm:pt>
    <dgm:pt modelId="{6BC1E064-1E1E-4AAA-A81E-37D55B3BFDF3}" type="pres">
      <dgm:prSet presAssocID="{6614277E-B745-4B26-9CB1-4F8E0B11B0C2}" presName="cycle" presStyleCnt="0"/>
      <dgm:spPr/>
    </dgm:pt>
    <dgm:pt modelId="{B6BCA3EC-BB8D-4CA7-B0BF-5BB112054027}" type="pres">
      <dgm:prSet presAssocID="{6614277E-B745-4B26-9CB1-4F8E0B11B0C2}" presName="srcNode" presStyleLbl="node1" presStyleIdx="0" presStyleCnt="5"/>
      <dgm:spPr/>
    </dgm:pt>
    <dgm:pt modelId="{A8340753-BF6E-42DF-BF5F-9BB883B2FE49}" type="pres">
      <dgm:prSet presAssocID="{6614277E-B745-4B26-9CB1-4F8E0B11B0C2}" presName="conn" presStyleLbl="parChTrans1D2" presStyleIdx="0" presStyleCnt="1"/>
      <dgm:spPr/>
    </dgm:pt>
    <dgm:pt modelId="{8AC83646-E1E0-464E-A9CF-9E80F72564FD}" type="pres">
      <dgm:prSet presAssocID="{6614277E-B745-4B26-9CB1-4F8E0B11B0C2}" presName="extraNode" presStyleLbl="node1" presStyleIdx="0" presStyleCnt="5"/>
      <dgm:spPr/>
    </dgm:pt>
    <dgm:pt modelId="{0C1216A9-144A-437B-BFD2-A19EEB82C1AE}" type="pres">
      <dgm:prSet presAssocID="{6614277E-B745-4B26-9CB1-4F8E0B11B0C2}" presName="dstNode" presStyleLbl="node1" presStyleIdx="0" presStyleCnt="5"/>
      <dgm:spPr/>
    </dgm:pt>
    <dgm:pt modelId="{02157F34-BF2E-4545-A48F-9B4270431163}" type="pres">
      <dgm:prSet presAssocID="{C81CD0CB-AE84-46B6-9FED-B46031C01BB5}" presName="text_1" presStyleLbl="node1" presStyleIdx="0" presStyleCnt="5" custScaleY="107691" custLinFactNeighborX="1734" custLinFactNeighborY="-7185">
        <dgm:presLayoutVars>
          <dgm:bulletEnabled val="1"/>
        </dgm:presLayoutVars>
      </dgm:prSet>
      <dgm:spPr/>
    </dgm:pt>
    <dgm:pt modelId="{84C2C1A9-7643-4E17-9859-309384302A9A}" type="pres">
      <dgm:prSet presAssocID="{C81CD0CB-AE84-46B6-9FED-B46031C01BB5}" presName="accent_1" presStyleCnt="0"/>
      <dgm:spPr/>
    </dgm:pt>
    <dgm:pt modelId="{6A8BE0FA-D9BA-4891-9A97-DC5421BFACA8}" type="pres">
      <dgm:prSet presAssocID="{C81CD0CB-AE84-46B6-9FED-B46031C01BB5}" presName="accentRepeatNode" presStyleLbl="solidFgAcc1" presStyleIdx="0" presStyleCnt="5" custLinFactNeighborX="16590" custLinFactNeighborY="-5813"/>
      <dgm:spPr/>
    </dgm:pt>
    <dgm:pt modelId="{1606FCEE-A09B-4796-80E9-95A02AE91DEA}" type="pres">
      <dgm:prSet presAssocID="{596108E4-F404-4FD6-BC93-9E804CDB4CD4}" presName="text_2" presStyleLbl="node1" presStyleIdx="1" presStyleCnt="5" custScaleY="111967">
        <dgm:presLayoutVars>
          <dgm:bulletEnabled val="1"/>
        </dgm:presLayoutVars>
      </dgm:prSet>
      <dgm:spPr/>
    </dgm:pt>
    <dgm:pt modelId="{66D4CC68-73A9-4971-A1BF-AC66A87BFCEB}" type="pres">
      <dgm:prSet presAssocID="{596108E4-F404-4FD6-BC93-9E804CDB4CD4}" presName="accent_2" presStyleCnt="0"/>
      <dgm:spPr/>
    </dgm:pt>
    <dgm:pt modelId="{A87C3D84-6099-4CA2-B5AC-8EC8B58EFB09}" type="pres">
      <dgm:prSet presAssocID="{596108E4-F404-4FD6-BC93-9E804CDB4CD4}" presName="accentRepeatNode" presStyleLbl="solidFgAcc1" presStyleIdx="1" presStyleCnt="5"/>
      <dgm:spPr/>
    </dgm:pt>
    <dgm:pt modelId="{774FB993-C972-4CDB-A4A6-A9DE93269593}" type="pres">
      <dgm:prSet presAssocID="{B8F1474E-7D2D-4070-BF09-6FE8B67799F4}" presName="text_3" presStyleLbl="node1" presStyleIdx="2" presStyleCnt="5" custScaleY="130252" custLinFactNeighborY="11391">
        <dgm:presLayoutVars>
          <dgm:bulletEnabled val="1"/>
        </dgm:presLayoutVars>
      </dgm:prSet>
      <dgm:spPr/>
    </dgm:pt>
    <dgm:pt modelId="{AEC2C0BD-760F-4A99-A3F5-63E3CA764CF6}" type="pres">
      <dgm:prSet presAssocID="{B8F1474E-7D2D-4070-BF09-6FE8B67799F4}" presName="accent_3" presStyleCnt="0"/>
      <dgm:spPr/>
    </dgm:pt>
    <dgm:pt modelId="{821B371B-7FB8-476B-8B92-5BA5E71D871F}" type="pres">
      <dgm:prSet presAssocID="{B8F1474E-7D2D-4070-BF09-6FE8B67799F4}" presName="accentRepeatNode" presStyleLbl="solidFgAcc1" presStyleIdx="2" presStyleCnt="5" custLinFactNeighborY="9114"/>
      <dgm:spPr/>
    </dgm:pt>
    <dgm:pt modelId="{5999A578-C04C-4FA9-AD5C-AAB9978212C8}" type="pres">
      <dgm:prSet presAssocID="{9DAB5CF3-FA28-4553-A02E-8DF5DCDCA65F}" presName="text_4" presStyleLbl="node1" presStyleIdx="3" presStyleCnt="5">
        <dgm:presLayoutVars>
          <dgm:bulletEnabled val="1"/>
        </dgm:presLayoutVars>
      </dgm:prSet>
      <dgm:spPr/>
    </dgm:pt>
    <dgm:pt modelId="{DEB9DB7F-F6B2-4FDE-B33E-CB963D4F6619}" type="pres">
      <dgm:prSet presAssocID="{9DAB5CF3-FA28-4553-A02E-8DF5DCDCA65F}" presName="accent_4" presStyleCnt="0"/>
      <dgm:spPr/>
    </dgm:pt>
    <dgm:pt modelId="{335CF424-A670-4355-8FF1-3DD5DC68D00B}" type="pres">
      <dgm:prSet presAssocID="{9DAB5CF3-FA28-4553-A02E-8DF5DCDCA65F}" presName="accentRepeatNode" presStyleLbl="solidFgAcc1" presStyleIdx="3" presStyleCnt="5"/>
      <dgm:spPr/>
    </dgm:pt>
    <dgm:pt modelId="{77003187-8630-4EEA-AABD-DA8106CFB0FF}" type="pres">
      <dgm:prSet presAssocID="{F48A5211-6792-4D50-B728-553976830355}" presName="text_5" presStyleLbl="node1" presStyleIdx="4" presStyleCnt="5" custScaleY="152188">
        <dgm:presLayoutVars>
          <dgm:bulletEnabled val="1"/>
        </dgm:presLayoutVars>
      </dgm:prSet>
      <dgm:spPr/>
    </dgm:pt>
    <dgm:pt modelId="{F844DE88-2DF0-4CBD-8589-FC9F92365CDF}" type="pres">
      <dgm:prSet presAssocID="{F48A5211-6792-4D50-B728-553976830355}" presName="accent_5" presStyleCnt="0"/>
      <dgm:spPr/>
    </dgm:pt>
    <dgm:pt modelId="{EDF0DE4F-6BE3-44F9-AB19-DD1122351C57}" type="pres">
      <dgm:prSet presAssocID="{F48A5211-6792-4D50-B728-553976830355}" presName="accentRepeatNode" presStyleLbl="solidFgAcc1" presStyleIdx="4" presStyleCnt="5"/>
      <dgm:spPr/>
    </dgm:pt>
  </dgm:ptLst>
  <dgm:cxnLst>
    <dgm:cxn modelId="{5DD9B20F-2A08-4312-BB44-D8235B9701D3}" srcId="{6614277E-B745-4B26-9CB1-4F8E0B11B0C2}" destId="{F48A5211-6792-4D50-B728-553976830355}" srcOrd="4" destOrd="0" parTransId="{8F20D2CE-D6BF-4693-A09B-8D08D70872AF}" sibTransId="{81191216-840C-4F0C-8A50-0A56C26404D7}"/>
    <dgm:cxn modelId="{051D6C16-0D77-4F9C-97DB-47FFC64B63B6}" type="presOf" srcId="{B8F1474E-7D2D-4070-BF09-6FE8B67799F4}" destId="{774FB993-C972-4CDB-A4A6-A9DE93269593}" srcOrd="0" destOrd="0" presId="urn:microsoft.com/office/officeart/2008/layout/VerticalCurvedList"/>
    <dgm:cxn modelId="{62979516-4B45-43C4-883E-E32E5656CD25}" type="presOf" srcId="{6614277E-B745-4B26-9CB1-4F8E0B11B0C2}" destId="{A17A55D7-7867-422B-97B4-CDD2ECAED02F}" srcOrd="0" destOrd="0" presId="urn:microsoft.com/office/officeart/2008/layout/VerticalCurvedList"/>
    <dgm:cxn modelId="{5EBF6E1E-F49A-4BB4-89E4-D85F4BB80B50}" srcId="{6614277E-B745-4B26-9CB1-4F8E0B11B0C2}" destId="{596108E4-F404-4FD6-BC93-9E804CDB4CD4}" srcOrd="1" destOrd="0" parTransId="{A9F7AFD6-5B0C-4694-8227-67468BA30A5A}" sibTransId="{8EDF441D-E851-46A1-8F84-71EC1E503ED2}"/>
    <dgm:cxn modelId="{DCD5A667-EC00-4A4C-B65C-812583F92C87}" type="presOf" srcId="{2BD30415-DFED-4077-93C9-409255217CBB}" destId="{A8340753-BF6E-42DF-BF5F-9BB883B2FE49}" srcOrd="0" destOrd="0" presId="urn:microsoft.com/office/officeart/2008/layout/VerticalCurvedList"/>
    <dgm:cxn modelId="{3C51A276-3D17-415F-BCAF-DAB549D7B827}" srcId="{6614277E-B745-4B26-9CB1-4F8E0B11B0C2}" destId="{9DAB5CF3-FA28-4553-A02E-8DF5DCDCA65F}" srcOrd="3" destOrd="0" parTransId="{4E2785B1-021A-41CD-A671-15F9C415B70C}" sibTransId="{2E7AEEE9-33ED-4886-B729-C03C18A82B09}"/>
    <dgm:cxn modelId="{1141A88F-362E-450B-96AD-0FADB1F19ED1}" type="presOf" srcId="{F48A5211-6792-4D50-B728-553976830355}" destId="{77003187-8630-4EEA-AABD-DA8106CFB0FF}" srcOrd="0" destOrd="0" presId="urn:microsoft.com/office/officeart/2008/layout/VerticalCurvedList"/>
    <dgm:cxn modelId="{900CBDAC-6158-4901-8C85-A2E12146CA6F}" type="presOf" srcId="{596108E4-F404-4FD6-BC93-9E804CDB4CD4}" destId="{1606FCEE-A09B-4796-80E9-95A02AE91DEA}" srcOrd="0" destOrd="0" presId="urn:microsoft.com/office/officeart/2008/layout/VerticalCurvedList"/>
    <dgm:cxn modelId="{ADA69BEB-A171-471D-8423-C5852D7A2560}" type="presOf" srcId="{9DAB5CF3-FA28-4553-A02E-8DF5DCDCA65F}" destId="{5999A578-C04C-4FA9-AD5C-AAB9978212C8}" srcOrd="0" destOrd="0" presId="urn:microsoft.com/office/officeart/2008/layout/VerticalCurvedList"/>
    <dgm:cxn modelId="{5DCF1DED-9226-4DBA-997C-EDFFCEA4090F}" type="presOf" srcId="{C81CD0CB-AE84-46B6-9FED-B46031C01BB5}" destId="{02157F34-BF2E-4545-A48F-9B4270431163}" srcOrd="0" destOrd="0" presId="urn:microsoft.com/office/officeart/2008/layout/VerticalCurvedList"/>
    <dgm:cxn modelId="{9921E7F6-6A12-461C-8369-19FE6A19F213}" srcId="{6614277E-B745-4B26-9CB1-4F8E0B11B0C2}" destId="{C81CD0CB-AE84-46B6-9FED-B46031C01BB5}" srcOrd="0" destOrd="0" parTransId="{C8B35AEC-F841-439A-ABDA-A827FCD7DD83}" sibTransId="{2BD30415-DFED-4077-93C9-409255217CBB}"/>
    <dgm:cxn modelId="{7B931FF7-8613-48EA-8605-DE88155DC7E4}" srcId="{6614277E-B745-4B26-9CB1-4F8E0B11B0C2}" destId="{B8F1474E-7D2D-4070-BF09-6FE8B67799F4}" srcOrd="2" destOrd="0" parTransId="{85E8F8E8-0A69-4C82-A012-761EA67B476C}" sibTransId="{F170139B-04EE-4634-A676-B3A0DCC0C3AF}"/>
    <dgm:cxn modelId="{04D49F8F-3489-472A-B47C-506E4BA51DF7}" type="presParOf" srcId="{A17A55D7-7867-422B-97B4-CDD2ECAED02F}" destId="{7685772A-306E-4AD1-9BDE-599B5C97D814}" srcOrd="0" destOrd="0" presId="urn:microsoft.com/office/officeart/2008/layout/VerticalCurvedList"/>
    <dgm:cxn modelId="{5720AD86-EFC0-4BE5-96D5-15413A3BA466}" type="presParOf" srcId="{7685772A-306E-4AD1-9BDE-599B5C97D814}" destId="{6BC1E064-1E1E-4AAA-A81E-37D55B3BFDF3}" srcOrd="0" destOrd="0" presId="urn:microsoft.com/office/officeart/2008/layout/VerticalCurvedList"/>
    <dgm:cxn modelId="{F0F42B7B-9664-4840-9E4A-BC9B023BFFC4}" type="presParOf" srcId="{6BC1E064-1E1E-4AAA-A81E-37D55B3BFDF3}" destId="{B6BCA3EC-BB8D-4CA7-B0BF-5BB112054027}" srcOrd="0" destOrd="0" presId="urn:microsoft.com/office/officeart/2008/layout/VerticalCurvedList"/>
    <dgm:cxn modelId="{C51E250B-8CE1-4BE4-B926-88BC0FBB9662}" type="presParOf" srcId="{6BC1E064-1E1E-4AAA-A81E-37D55B3BFDF3}" destId="{A8340753-BF6E-42DF-BF5F-9BB883B2FE49}" srcOrd="1" destOrd="0" presId="urn:microsoft.com/office/officeart/2008/layout/VerticalCurvedList"/>
    <dgm:cxn modelId="{52CA8713-C1F8-499B-97DD-C55B9EDFB215}" type="presParOf" srcId="{6BC1E064-1E1E-4AAA-A81E-37D55B3BFDF3}" destId="{8AC83646-E1E0-464E-A9CF-9E80F72564FD}" srcOrd="2" destOrd="0" presId="urn:microsoft.com/office/officeart/2008/layout/VerticalCurvedList"/>
    <dgm:cxn modelId="{41F0501F-1AA6-4F42-972B-43E3737FC73C}" type="presParOf" srcId="{6BC1E064-1E1E-4AAA-A81E-37D55B3BFDF3}" destId="{0C1216A9-144A-437B-BFD2-A19EEB82C1AE}" srcOrd="3" destOrd="0" presId="urn:microsoft.com/office/officeart/2008/layout/VerticalCurvedList"/>
    <dgm:cxn modelId="{C7F5A47C-68C4-4E0B-9323-3976F1282CE0}" type="presParOf" srcId="{7685772A-306E-4AD1-9BDE-599B5C97D814}" destId="{02157F34-BF2E-4545-A48F-9B4270431163}" srcOrd="1" destOrd="0" presId="urn:microsoft.com/office/officeart/2008/layout/VerticalCurvedList"/>
    <dgm:cxn modelId="{AF1F3C2B-DA46-4ED9-AA38-B965AC3B2868}" type="presParOf" srcId="{7685772A-306E-4AD1-9BDE-599B5C97D814}" destId="{84C2C1A9-7643-4E17-9859-309384302A9A}" srcOrd="2" destOrd="0" presId="urn:microsoft.com/office/officeart/2008/layout/VerticalCurvedList"/>
    <dgm:cxn modelId="{E0C73008-0D6F-4D1D-A1D2-13E758382FE1}" type="presParOf" srcId="{84C2C1A9-7643-4E17-9859-309384302A9A}" destId="{6A8BE0FA-D9BA-4891-9A97-DC5421BFACA8}" srcOrd="0" destOrd="0" presId="urn:microsoft.com/office/officeart/2008/layout/VerticalCurvedList"/>
    <dgm:cxn modelId="{8A82BB57-B69E-4332-AACC-F1DACB2C2E92}" type="presParOf" srcId="{7685772A-306E-4AD1-9BDE-599B5C97D814}" destId="{1606FCEE-A09B-4796-80E9-95A02AE91DEA}" srcOrd="3" destOrd="0" presId="urn:microsoft.com/office/officeart/2008/layout/VerticalCurvedList"/>
    <dgm:cxn modelId="{B8D0219B-292D-4563-BFA9-8E2653D320F1}" type="presParOf" srcId="{7685772A-306E-4AD1-9BDE-599B5C97D814}" destId="{66D4CC68-73A9-4971-A1BF-AC66A87BFCEB}" srcOrd="4" destOrd="0" presId="urn:microsoft.com/office/officeart/2008/layout/VerticalCurvedList"/>
    <dgm:cxn modelId="{2ADCDCD6-DB14-4754-96B4-6D5DBD6E9D95}" type="presParOf" srcId="{66D4CC68-73A9-4971-A1BF-AC66A87BFCEB}" destId="{A87C3D84-6099-4CA2-B5AC-8EC8B58EFB09}" srcOrd="0" destOrd="0" presId="urn:microsoft.com/office/officeart/2008/layout/VerticalCurvedList"/>
    <dgm:cxn modelId="{27647E92-3005-4617-8F0F-1256ED0C04BE}" type="presParOf" srcId="{7685772A-306E-4AD1-9BDE-599B5C97D814}" destId="{774FB993-C972-4CDB-A4A6-A9DE93269593}" srcOrd="5" destOrd="0" presId="urn:microsoft.com/office/officeart/2008/layout/VerticalCurvedList"/>
    <dgm:cxn modelId="{491EE43B-2669-4051-A871-2E4EB6E2F83F}" type="presParOf" srcId="{7685772A-306E-4AD1-9BDE-599B5C97D814}" destId="{AEC2C0BD-760F-4A99-A3F5-63E3CA764CF6}" srcOrd="6" destOrd="0" presId="urn:microsoft.com/office/officeart/2008/layout/VerticalCurvedList"/>
    <dgm:cxn modelId="{29946288-5B17-4104-B154-9C9AA99B330F}" type="presParOf" srcId="{AEC2C0BD-760F-4A99-A3F5-63E3CA764CF6}" destId="{821B371B-7FB8-476B-8B92-5BA5E71D871F}" srcOrd="0" destOrd="0" presId="urn:microsoft.com/office/officeart/2008/layout/VerticalCurvedList"/>
    <dgm:cxn modelId="{D93FC637-440C-4C9C-93AA-346974DB3BA1}" type="presParOf" srcId="{7685772A-306E-4AD1-9BDE-599B5C97D814}" destId="{5999A578-C04C-4FA9-AD5C-AAB9978212C8}" srcOrd="7" destOrd="0" presId="urn:microsoft.com/office/officeart/2008/layout/VerticalCurvedList"/>
    <dgm:cxn modelId="{0DEBA011-FA82-40E9-87AC-6CDB286AABD9}" type="presParOf" srcId="{7685772A-306E-4AD1-9BDE-599B5C97D814}" destId="{DEB9DB7F-F6B2-4FDE-B33E-CB963D4F6619}" srcOrd="8" destOrd="0" presId="urn:microsoft.com/office/officeart/2008/layout/VerticalCurvedList"/>
    <dgm:cxn modelId="{33938C7E-6A19-484F-A4AA-73F20E7996E8}" type="presParOf" srcId="{DEB9DB7F-F6B2-4FDE-B33E-CB963D4F6619}" destId="{335CF424-A670-4355-8FF1-3DD5DC68D00B}" srcOrd="0" destOrd="0" presId="urn:microsoft.com/office/officeart/2008/layout/VerticalCurvedList"/>
    <dgm:cxn modelId="{9FFBD8E6-8256-4E9E-9D25-6D19C50A1ED5}" type="presParOf" srcId="{7685772A-306E-4AD1-9BDE-599B5C97D814}" destId="{77003187-8630-4EEA-AABD-DA8106CFB0FF}" srcOrd="9" destOrd="0" presId="urn:microsoft.com/office/officeart/2008/layout/VerticalCurvedList"/>
    <dgm:cxn modelId="{E74E4BA4-554F-4405-988A-A017910F31BB}" type="presParOf" srcId="{7685772A-306E-4AD1-9BDE-599B5C97D814}" destId="{F844DE88-2DF0-4CBD-8589-FC9F92365CDF}" srcOrd="10" destOrd="0" presId="urn:microsoft.com/office/officeart/2008/layout/VerticalCurvedList"/>
    <dgm:cxn modelId="{304D201A-D1DF-4F52-AC43-10C1B4DEE1C3}" type="presParOf" srcId="{F844DE88-2DF0-4CBD-8589-FC9F92365CDF}" destId="{EDF0DE4F-6BE3-44F9-AB19-DD1122351C57}" srcOrd="0" destOrd="0" presId="urn:microsoft.com/office/officeart/2008/layout/VerticalCurvedLis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614277E-B745-4B26-9CB1-4F8E0B11B0C2}" type="doc">
      <dgm:prSet loTypeId="urn:microsoft.com/office/officeart/2008/layout/VerticalCurvedList" loCatId="list" qsTypeId="urn:microsoft.com/office/officeart/2005/8/quickstyle/simple5" qsCatId="simple" csTypeId="urn:microsoft.com/office/officeart/2005/8/colors/accent0_3" csCatId="mainScheme" phldr="1"/>
      <dgm:spPr/>
      <dgm:t>
        <a:bodyPr/>
        <a:lstStyle/>
        <a:p>
          <a:endParaRPr lang="pt-BR"/>
        </a:p>
      </dgm:t>
    </dgm:pt>
    <dgm:pt modelId="{C81CD0CB-AE84-46B6-9FED-B46031C01BB5}">
      <dgm:prSet phldrT="[Texto]" custT="1"/>
      <dgm:spPr/>
      <dgm:t>
        <a:bodyPr/>
        <a:lstStyle/>
        <a:p>
          <a:r>
            <a:rPr lang="pt-BR" sz="2800" b="1" dirty="0"/>
            <a:t>Ingerência indevida da alta administração nos trabalhos das equipes de negociação</a:t>
          </a:r>
        </a:p>
      </dgm:t>
    </dgm:pt>
    <dgm:pt modelId="{C8B35AEC-F841-439A-ABDA-A827FCD7DD83}" type="parTrans" cxnId="{9921E7F6-6A12-461C-8369-19FE6A19F213}">
      <dgm:prSet/>
      <dgm:spPr/>
      <dgm:t>
        <a:bodyPr/>
        <a:lstStyle/>
        <a:p>
          <a:endParaRPr lang="pt-BR"/>
        </a:p>
      </dgm:t>
    </dgm:pt>
    <dgm:pt modelId="{2BD30415-DFED-4077-93C9-409255217CBB}" type="sibTrans" cxnId="{9921E7F6-6A12-461C-8369-19FE6A19F213}">
      <dgm:prSet/>
      <dgm:spPr/>
      <dgm:t>
        <a:bodyPr/>
        <a:lstStyle/>
        <a:p>
          <a:endParaRPr lang="pt-BR"/>
        </a:p>
      </dgm:t>
    </dgm:pt>
    <dgm:pt modelId="{B8F1474E-7D2D-4070-BF09-6FE8B67799F4}">
      <dgm:prSet phldrT="[Texto]" custT="1"/>
      <dgm:spPr/>
      <dgm:t>
        <a:bodyPr/>
        <a:lstStyle/>
        <a:p>
          <a:r>
            <a:rPr lang="pt-BR" sz="2900" b="1" dirty="0"/>
            <a:t>Incapacidade técnica para celebrar acordo</a:t>
          </a:r>
        </a:p>
      </dgm:t>
    </dgm:pt>
    <dgm:pt modelId="{85E8F8E8-0A69-4C82-A012-761EA67B476C}" type="parTrans" cxnId="{7B931FF7-8613-48EA-8605-DE88155DC7E4}">
      <dgm:prSet/>
      <dgm:spPr/>
      <dgm:t>
        <a:bodyPr/>
        <a:lstStyle/>
        <a:p>
          <a:endParaRPr lang="pt-BR"/>
        </a:p>
      </dgm:t>
    </dgm:pt>
    <dgm:pt modelId="{F170139B-04EE-4634-A676-B3A0DCC0C3AF}" type="sibTrans" cxnId="{7B931FF7-8613-48EA-8605-DE88155DC7E4}">
      <dgm:prSet/>
      <dgm:spPr/>
      <dgm:t>
        <a:bodyPr/>
        <a:lstStyle/>
        <a:p>
          <a:endParaRPr lang="pt-BR"/>
        </a:p>
      </dgm:t>
    </dgm:pt>
    <dgm:pt modelId="{9DAB5CF3-FA28-4553-A02E-8DF5DCDCA65F}">
      <dgm:prSet phldrT="[Texto]" custT="1"/>
      <dgm:spPr/>
      <dgm:t>
        <a:bodyPr/>
        <a:lstStyle/>
        <a:p>
          <a:r>
            <a:rPr lang="pt-BR" sz="3000" b="1" dirty="0"/>
            <a:t>Conflito de competências com outros órgãos.</a:t>
          </a:r>
        </a:p>
      </dgm:t>
    </dgm:pt>
    <dgm:pt modelId="{4E2785B1-021A-41CD-A671-15F9C415B70C}" type="parTrans" cxnId="{3C51A276-3D17-415F-BCAF-DAB549D7B827}">
      <dgm:prSet/>
      <dgm:spPr/>
      <dgm:t>
        <a:bodyPr/>
        <a:lstStyle/>
        <a:p>
          <a:endParaRPr lang="pt-BR"/>
        </a:p>
      </dgm:t>
    </dgm:pt>
    <dgm:pt modelId="{2E7AEEE9-33ED-4886-B729-C03C18A82B09}" type="sibTrans" cxnId="{3C51A276-3D17-415F-BCAF-DAB549D7B827}">
      <dgm:prSet/>
      <dgm:spPr/>
      <dgm:t>
        <a:bodyPr/>
        <a:lstStyle/>
        <a:p>
          <a:endParaRPr lang="pt-BR"/>
        </a:p>
      </dgm:t>
    </dgm:pt>
    <dgm:pt modelId="{7ADC3372-91FE-410E-9715-C55B9CBCA248}">
      <dgm:prSet phldrT="[Texto]" custT="1"/>
      <dgm:spPr/>
      <dgm:t>
        <a:bodyPr/>
        <a:lstStyle/>
        <a:p>
          <a:r>
            <a:rPr lang="pt-BR" sz="3000" b="1" dirty="0"/>
            <a:t>Vazamento de informações que impossibilitem realização do acordo  ou que gere litígios  ou prejuízos contra a União ou conta a empresa interessada.</a:t>
          </a:r>
        </a:p>
      </dgm:t>
    </dgm:pt>
    <dgm:pt modelId="{D1620B22-67EF-4517-B4C2-33CA2A18AE7A}" type="parTrans" cxnId="{C62087A3-C8A9-43D5-AC08-6A3394EB0E79}">
      <dgm:prSet/>
      <dgm:spPr/>
      <dgm:t>
        <a:bodyPr/>
        <a:lstStyle/>
        <a:p>
          <a:endParaRPr lang="pt-BR"/>
        </a:p>
      </dgm:t>
    </dgm:pt>
    <dgm:pt modelId="{08C9CE2F-35BD-4778-BB22-1F317F9766CA}" type="sibTrans" cxnId="{C62087A3-C8A9-43D5-AC08-6A3394EB0E79}">
      <dgm:prSet/>
      <dgm:spPr/>
      <dgm:t>
        <a:bodyPr/>
        <a:lstStyle/>
        <a:p>
          <a:endParaRPr lang="pt-BR"/>
        </a:p>
      </dgm:t>
    </dgm:pt>
    <dgm:pt modelId="{A17A55D7-7867-422B-97B4-CDD2ECAED02F}" type="pres">
      <dgm:prSet presAssocID="{6614277E-B745-4B26-9CB1-4F8E0B11B0C2}" presName="Name0" presStyleCnt="0">
        <dgm:presLayoutVars>
          <dgm:chMax val="7"/>
          <dgm:chPref val="7"/>
          <dgm:dir/>
        </dgm:presLayoutVars>
      </dgm:prSet>
      <dgm:spPr/>
    </dgm:pt>
    <dgm:pt modelId="{7685772A-306E-4AD1-9BDE-599B5C97D814}" type="pres">
      <dgm:prSet presAssocID="{6614277E-B745-4B26-9CB1-4F8E0B11B0C2}" presName="Name1" presStyleCnt="0"/>
      <dgm:spPr/>
    </dgm:pt>
    <dgm:pt modelId="{6BC1E064-1E1E-4AAA-A81E-37D55B3BFDF3}" type="pres">
      <dgm:prSet presAssocID="{6614277E-B745-4B26-9CB1-4F8E0B11B0C2}" presName="cycle" presStyleCnt="0"/>
      <dgm:spPr/>
    </dgm:pt>
    <dgm:pt modelId="{B6BCA3EC-BB8D-4CA7-B0BF-5BB112054027}" type="pres">
      <dgm:prSet presAssocID="{6614277E-B745-4B26-9CB1-4F8E0B11B0C2}" presName="srcNode" presStyleLbl="node1" presStyleIdx="0" presStyleCnt="4"/>
      <dgm:spPr/>
    </dgm:pt>
    <dgm:pt modelId="{A8340753-BF6E-42DF-BF5F-9BB883B2FE49}" type="pres">
      <dgm:prSet presAssocID="{6614277E-B745-4B26-9CB1-4F8E0B11B0C2}" presName="conn" presStyleLbl="parChTrans1D2" presStyleIdx="0" presStyleCnt="1"/>
      <dgm:spPr/>
    </dgm:pt>
    <dgm:pt modelId="{8AC83646-E1E0-464E-A9CF-9E80F72564FD}" type="pres">
      <dgm:prSet presAssocID="{6614277E-B745-4B26-9CB1-4F8E0B11B0C2}" presName="extraNode" presStyleLbl="node1" presStyleIdx="0" presStyleCnt="4"/>
      <dgm:spPr/>
    </dgm:pt>
    <dgm:pt modelId="{0C1216A9-144A-437B-BFD2-A19EEB82C1AE}" type="pres">
      <dgm:prSet presAssocID="{6614277E-B745-4B26-9CB1-4F8E0B11B0C2}" presName="dstNode" presStyleLbl="node1" presStyleIdx="0" presStyleCnt="4"/>
      <dgm:spPr/>
    </dgm:pt>
    <dgm:pt modelId="{02157F34-BF2E-4545-A48F-9B4270431163}" type="pres">
      <dgm:prSet presAssocID="{C81CD0CB-AE84-46B6-9FED-B46031C01BB5}" presName="text_1" presStyleLbl="node1" presStyleIdx="0" presStyleCnt="4" custScaleY="107691" custLinFactNeighborX="1734" custLinFactNeighborY="-7185">
        <dgm:presLayoutVars>
          <dgm:bulletEnabled val="1"/>
        </dgm:presLayoutVars>
      </dgm:prSet>
      <dgm:spPr/>
    </dgm:pt>
    <dgm:pt modelId="{84C2C1A9-7643-4E17-9859-309384302A9A}" type="pres">
      <dgm:prSet presAssocID="{C81CD0CB-AE84-46B6-9FED-B46031C01BB5}" presName="accent_1" presStyleCnt="0"/>
      <dgm:spPr/>
    </dgm:pt>
    <dgm:pt modelId="{6A8BE0FA-D9BA-4891-9A97-DC5421BFACA8}" type="pres">
      <dgm:prSet presAssocID="{C81CD0CB-AE84-46B6-9FED-B46031C01BB5}" presName="accentRepeatNode" presStyleLbl="solidFgAcc1" presStyleIdx="0" presStyleCnt="4" custLinFactNeighborX="16590" custLinFactNeighborY="-5813"/>
      <dgm:spPr/>
    </dgm:pt>
    <dgm:pt modelId="{B6602EB1-85CE-4819-A5BF-D35BB24269AB}" type="pres">
      <dgm:prSet presAssocID="{B8F1474E-7D2D-4070-BF09-6FE8B67799F4}" presName="text_2" presStyleLbl="node1" presStyleIdx="1" presStyleCnt="4">
        <dgm:presLayoutVars>
          <dgm:bulletEnabled val="1"/>
        </dgm:presLayoutVars>
      </dgm:prSet>
      <dgm:spPr/>
    </dgm:pt>
    <dgm:pt modelId="{26CB2E49-C5D6-4744-B1EA-71991DBFBDD7}" type="pres">
      <dgm:prSet presAssocID="{B8F1474E-7D2D-4070-BF09-6FE8B67799F4}" presName="accent_2" presStyleCnt="0"/>
      <dgm:spPr/>
    </dgm:pt>
    <dgm:pt modelId="{821B371B-7FB8-476B-8B92-5BA5E71D871F}" type="pres">
      <dgm:prSet presAssocID="{B8F1474E-7D2D-4070-BF09-6FE8B67799F4}" presName="accentRepeatNode" presStyleLbl="solidFgAcc1" presStyleIdx="1" presStyleCnt="4" custLinFactNeighborY="9114"/>
      <dgm:spPr/>
    </dgm:pt>
    <dgm:pt modelId="{A3F46FC1-E591-43FC-9AA8-24092A8703A5}" type="pres">
      <dgm:prSet presAssocID="{9DAB5CF3-FA28-4553-A02E-8DF5DCDCA65F}" presName="text_3" presStyleLbl="node1" presStyleIdx="2" presStyleCnt="4">
        <dgm:presLayoutVars>
          <dgm:bulletEnabled val="1"/>
        </dgm:presLayoutVars>
      </dgm:prSet>
      <dgm:spPr/>
    </dgm:pt>
    <dgm:pt modelId="{B20A1670-BE1A-4652-994C-2A33B64819E4}" type="pres">
      <dgm:prSet presAssocID="{9DAB5CF3-FA28-4553-A02E-8DF5DCDCA65F}" presName="accent_3" presStyleCnt="0"/>
      <dgm:spPr/>
    </dgm:pt>
    <dgm:pt modelId="{335CF424-A670-4355-8FF1-3DD5DC68D00B}" type="pres">
      <dgm:prSet presAssocID="{9DAB5CF3-FA28-4553-A02E-8DF5DCDCA65F}" presName="accentRepeatNode" presStyleLbl="solidFgAcc1" presStyleIdx="2" presStyleCnt="4"/>
      <dgm:spPr/>
    </dgm:pt>
    <dgm:pt modelId="{6CE05CEC-66C7-4059-8EB0-91BFAB513FA9}" type="pres">
      <dgm:prSet presAssocID="{7ADC3372-91FE-410E-9715-C55B9CBCA248}" presName="text_4" presStyleLbl="node1" presStyleIdx="3" presStyleCnt="4" custScaleX="98293" custScaleY="164669">
        <dgm:presLayoutVars>
          <dgm:bulletEnabled val="1"/>
        </dgm:presLayoutVars>
      </dgm:prSet>
      <dgm:spPr/>
    </dgm:pt>
    <dgm:pt modelId="{96586398-FE86-4563-8A93-C2D8DB7B1C8B}" type="pres">
      <dgm:prSet presAssocID="{7ADC3372-91FE-410E-9715-C55B9CBCA248}" presName="accent_4" presStyleCnt="0"/>
      <dgm:spPr/>
    </dgm:pt>
    <dgm:pt modelId="{399A72A5-C7A8-453A-ADC6-A6AFCFB01C8D}" type="pres">
      <dgm:prSet presAssocID="{7ADC3372-91FE-410E-9715-C55B9CBCA248}" presName="accentRepeatNode" presStyleLbl="solidFgAcc1" presStyleIdx="3" presStyleCnt="4"/>
      <dgm:spPr/>
    </dgm:pt>
  </dgm:ptLst>
  <dgm:cxnLst>
    <dgm:cxn modelId="{62979516-4B45-43C4-883E-E32E5656CD25}" type="presOf" srcId="{6614277E-B745-4B26-9CB1-4F8E0B11B0C2}" destId="{A17A55D7-7867-422B-97B4-CDD2ECAED02F}" srcOrd="0" destOrd="0" presId="urn:microsoft.com/office/officeart/2008/layout/VerticalCurvedList"/>
    <dgm:cxn modelId="{DCD5A667-EC00-4A4C-B65C-812583F92C87}" type="presOf" srcId="{2BD30415-DFED-4077-93C9-409255217CBB}" destId="{A8340753-BF6E-42DF-BF5F-9BB883B2FE49}" srcOrd="0" destOrd="0" presId="urn:microsoft.com/office/officeart/2008/layout/VerticalCurvedList"/>
    <dgm:cxn modelId="{3C51A276-3D17-415F-BCAF-DAB549D7B827}" srcId="{6614277E-B745-4B26-9CB1-4F8E0B11B0C2}" destId="{9DAB5CF3-FA28-4553-A02E-8DF5DCDCA65F}" srcOrd="2" destOrd="0" parTransId="{4E2785B1-021A-41CD-A671-15F9C415B70C}" sibTransId="{2E7AEEE9-33ED-4886-B729-C03C18A82B09}"/>
    <dgm:cxn modelId="{B7C91392-F956-4128-8967-AB54A6EE2D5C}" type="presOf" srcId="{B8F1474E-7D2D-4070-BF09-6FE8B67799F4}" destId="{B6602EB1-85CE-4819-A5BF-D35BB24269AB}" srcOrd="0" destOrd="0" presId="urn:microsoft.com/office/officeart/2008/layout/VerticalCurvedList"/>
    <dgm:cxn modelId="{C62087A3-C8A9-43D5-AC08-6A3394EB0E79}" srcId="{6614277E-B745-4B26-9CB1-4F8E0B11B0C2}" destId="{7ADC3372-91FE-410E-9715-C55B9CBCA248}" srcOrd="3" destOrd="0" parTransId="{D1620B22-67EF-4517-B4C2-33CA2A18AE7A}" sibTransId="{08C9CE2F-35BD-4778-BB22-1F317F9766CA}"/>
    <dgm:cxn modelId="{C092C7A9-4057-4190-A3A0-DE6B62E19BBB}" type="presOf" srcId="{7ADC3372-91FE-410E-9715-C55B9CBCA248}" destId="{6CE05CEC-66C7-4059-8EB0-91BFAB513FA9}" srcOrd="0" destOrd="0" presId="urn:microsoft.com/office/officeart/2008/layout/VerticalCurvedList"/>
    <dgm:cxn modelId="{E45E81C3-E9EC-4A5F-B772-C6A7124BB0D2}" type="presOf" srcId="{9DAB5CF3-FA28-4553-A02E-8DF5DCDCA65F}" destId="{A3F46FC1-E591-43FC-9AA8-24092A8703A5}" srcOrd="0" destOrd="0" presId="urn:microsoft.com/office/officeart/2008/layout/VerticalCurvedList"/>
    <dgm:cxn modelId="{5DCF1DED-9226-4DBA-997C-EDFFCEA4090F}" type="presOf" srcId="{C81CD0CB-AE84-46B6-9FED-B46031C01BB5}" destId="{02157F34-BF2E-4545-A48F-9B4270431163}" srcOrd="0" destOrd="0" presId="urn:microsoft.com/office/officeart/2008/layout/VerticalCurvedList"/>
    <dgm:cxn modelId="{9921E7F6-6A12-461C-8369-19FE6A19F213}" srcId="{6614277E-B745-4B26-9CB1-4F8E0B11B0C2}" destId="{C81CD0CB-AE84-46B6-9FED-B46031C01BB5}" srcOrd="0" destOrd="0" parTransId="{C8B35AEC-F841-439A-ABDA-A827FCD7DD83}" sibTransId="{2BD30415-DFED-4077-93C9-409255217CBB}"/>
    <dgm:cxn modelId="{7B931FF7-8613-48EA-8605-DE88155DC7E4}" srcId="{6614277E-B745-4B26-9CB1-4F8E0B11B0C2}" destId="{B8F1474E-7D2D-4070-BF09-6FE8B67799F4}" srcOrd="1" destOrd="0" parTransId="{85E8F8E8-0A69-4C82-A012-761EA67B476C}" sibTransId="{F170139B-04EE-4634-A676-B3A0DCC0C3AF}"/>
    <dgm:cxn modelId="{04D49F8F-3489-472A-B47C-506E4BA51DF7}" type="presParOf" srcId="{A17A55D7-7867-422B-97B4-CDD2ECAED02F}" destId="{7685772A-306E-4AD1-9BDE-599B5C97D814}" srcOrd="0" destOrd="0" presId="urn:microsoft.com/office/officeart/2008/layout/VerticalCurvedList"/>
    <dgm:cxn modelId="{5720AD86-EFC0-4BE5-96D5-15413A3BA466}" type="presParOf" srcId="{7685772A-306E-4AD1-9BDE-599B5C97D814}" destId="{6BC1E064-1E1E-4AAA-A81E-37D55B3BFDF3}" srcOrd="0" destOrd="0" presId="urn:microsoft.com/office/officeart/2008/layout/VerticalCurvedList"/>
    <dgm:cxn modelId="{F0F42B7B-9664-4840-9E4A-BC9B023BFFC4}" type="presParOf" srcId="{6BC1E064-1E1E-4AAA-A81E-37D55B3BFDF3}" destId="{B6BCA3EC-BB8D-4CA7-B0BF-5BB112054027}" srcOrd="0" destOrd="0" presId="urn:microsoft.com/office/officeart/2008/layout/VerticalCurvedList"/>
    <dgm:cxn modelId="{C51E250B-8CE1-4BE4-B926-88BC0FBB9662}" type="presParOf" srcId="{6BC1E064-1E1E-4AAA-A81E-37D55B3BFDF3}" destId="{A8340753-BF6E-42DF-BF5F-9BB883B2FE49}" srcOrd="1" destOrd="0" presId="urn:microsoft.com/office/officeart/2008/layout/VerticalCurvedList"/>
    <dgm:cxn modelId="{52CA8713-C1F8-499B-97DD-C55B9EDFB215}" type="presParOf" srcId="{6BC1E064-1E1E-4AAA-A81E-37D55B3BFDF3}" destId="{8AC83646-E1E0-464E-A9CF-9E80F72564FD}" srcOrd="2" destOrd="0" presId="urn:microsoft.com/office/officeart/2008/layout/VerticalCurvedList"/>
    <dgm:cxn modelId="{41F0501F-1AA6-4F42-972B-43E3737FC73C}" type="presParOf" srcId="{6BC1E064-1E1E-4AAA-A81E-37D55B3BFDF3}" destId="{0C1216A9-144A-437B-BFD2-A19EEB82C1AE}" srcOrd="3" destOrd="0" presId="urn:microsoft.com/office/officeart/2008/layout/VerticalCurvedList"/>
    <dgm:cxn modelId="{C7F5A47C-68C4-4E0B-9323-3976F1282CE0}" type="presParOf" srcId="{7685772A-306E-4AD1-9BDE-599B5C97D814}" destId="{02157F34-BF2E-4545-A48F-9B4270431163}" srcOrd="1" destOrd="0" presId="urn:microsoft.com/office/officeart/2008/layout/VerticalCurvedList"/>
    <dgm:cxn modelId="{AF1F3C2B-DA46-4ED9-AA38-B965AC3B2868}" type="presParOf" srcId="{7685772A-306E-4AD1-9BDE-599B5C97D814}" destId="{84C2C1A9-7643-4E17-9859-309384302A9A}" srcOrd="2" destOrd="0" presId="urn:microsoft.com/office/officeart/2008/layout/VerticalCurvedList"/>
    <dgm:cxn modelId="{E0C73008-0D6F-4D1D-A1D2-13E758382FE1}" type="presParOf" srcId="{84C2C1A9-7643-4E17-9859-309384302A9A}" destId="{6A8BE0FA-D9BA-4891-9A97-DC5421BFACA8}" srcOrd="0" destOrd="0" presId="urn:microsoft.com/office/officeart/2008/layout/VerticalCurvedList"/>
    <dgm:cxn modelId="{F1256BFC-AA0A-4E85-AF7B-CB00AB53B47D}" type="presParOf" srcId="{7685772A-306E-4AD1-9BDE-599B5C97D814}" destId="{B6602EB1-85CE-4819-A5BF-D35BB24269AB}" srcOrd="3" destOrd="0" presId="urn:microsoft.com/office/officeart/2008/layout/VerticalCurvedList"/>
    <dgm:cxn modelId="{ACC8C2EF-8715-49B6-8F7B-1FD88B226D7B}" type="presParOf" srcId="{7685772A-306E-4AD1-9BDE-599B5C97D814}" destId="{26CB2E49-C5D6-4744-B1EA-71991DBFBDD7}" srcOrd="4" destOrd="0" presId="urn:microsoft.com/office/officeart/2008/layout/VerticalCurvedList"/>
    <dgm:cxn modelId="{E4C00C8F-79BD-4F87-819B-EE21C7CD3AB5}" type="presParOf" srcId="{26CB2E49-C5D6-4744-B1EA-71991DBFBDD7}" destId="{821B371B-7FB8-476B-8B92-5BA5E71D871F}" srcOrd="0" destOrd="0" presId="urn:microsoft.com/office/officeart/2008/layout/VerticalCurvedList"/>
    <dgm:cxn modelId="{B77540A4-5CE7-4C65-A0E7-C4171FB0F1CE}" type="presParOf" srcId="{7685772A-306E-4AD1-9BDE-599B5C97D814}" destId="{A3F46FC1-E591-43FC-9AA8-24092A8703A5}" srcOrd="5" destOrd="0" presId="urn:microsoft.com/office/officeart/2008/layout/VerticalCurvedList"/>
    <dgm:cxn modelId="{6DBEB663-D0A9-447E-9415-91AE74F0FA3D}" type="presParOf" srcId="{7685772A-306E-4AD1-9BDE-599B5C97D814}" destId="{B20A1670-BE1A-4652-994C-2A33B64819E4}" srcOrd="6" destOrd="0" presId="urn:microsoft.com/office/officeart/2008/layout/VerticalCurvedList"/>
    <dgm:cxn modelId="{073B834F-902C-496D-86EA-0EB5A0FE6B29}" type="presParOf" srcId="{B20A1670-BE1A-4652-994C-2A33B64819E4}" destId="{335CF424-A670-4355-8FF1-3DD5DC68D00B}" srcOrd="0" destOrd="0" presId="urn:microsoft.com/office/officeart/2008/layout/VerticalCurvedList"/>
    <dgm:cxn modelId="{E445D976-EEB9-4356-BF2E-084517BC2572}" type="presParOf" srcId="{7685772A-306E-4AD1-9BDE-599B5C97D814}" destId="{6CE05CEC-66C7-4059-8EB0-91BFAB513FA9}" srcOrd="7" destOrd="0" presId="urn:microsoft.com/office/officeart/2008/layout/VerticalCurvedList"/>
    <dgm:cxn modelId="{A9FE3039-44E9-4C05-8609-67F108EE8505}" type="presParOf" srcId="{7685772A-306E-4AD1-9BDE-599B5C97D814}" destId="{96586398-FE86-4563-8A93-C2D8DB7B1C8B}" srcOrd="8" destOrd="0" presId="urn:microsoft.com/office/officeart/2008/layout/VerticalCurvedList"/>
    <dgm:cxn modelId="{2564D4B5-55E3-4FC9-AFB8-CC676F9BAAB3}" type="presParOf" srcId="{96586398-FE86-4563-8A93-C2D8DB7B1C8B}" destId="{399A72A5-C7A8-453A-ADC6-A6AFCFB01C8D}" srcOrd="0" destOrd="0" presId="urn:microsoft.com/office/officeart/2008/layout/VerticalCurvedList"/>
  </dgm:cxnLst>
  <dgm:bg/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  <a:ext uri="{C62137D5-CB1D-491B-B009-E17868A290BF}">
      <dgm14:recolorImg xmlns:dgm14="http://schemas.microsoft.com/office/drawing/2010/diagram" val="1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340753-BF6E-42DF-BF5F-9BB883B2FE49}">
      <dsp:nvSpPr>
        <dsp:cNvPr id="0" name=""/>
        <dsp:cNvSpPr/>
      </dsp:nvSpPr>
      <dsp:spPr>
        <a:xfrm>
          <a:off x="-5047449" y="-773293"/>
          <a:ext cx="6011082" cy="6011082"/>
        </a:xfrm>
        <a:prstGeom prst="blockArc">
          <a:avLst>
            <a:gd name="adj1" fmla="val 18900000"/>
            <a:gd name="adj2" fmla="val 2700000"/>
            <a:gd name="adj3" fmla="val 359"/>
          </a:avLst>
        </a:pr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157F34-BF2E-4545-A48F-9B4270431163}">
      <dsp:nvSpPr>
        <dsp:cNvPr id="0" name=""/>
        <dsp:cNvSpPr/>
      </dsp:nvSpPr>
      <dsp:spPr>
        <a:xfrm>
          <a:off x="504586" y="343230"/>
          <a:ext cx="6275281" cy="686818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45162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b="1" kern="1200" dirty="0"/>
            <a:t>Procedimento Administrativo</a:t>
          </a:r>
        </a:p>
      </dsp:txBody>
      <dsp:txXfrm>
        <a:off x="504586" y="343230"/>
        <a:ext cx="6275281" cy="686818"/>
      </dsp:txXfrm>
    </dsp:sp>
    <dsp:sp modelId="{6A8BE0FA-D9BA-4891-9A97-DC5421BFACA8}">
      <dsp:nvSpPr>
        <dsp:cNvPr id="0" name=""/>
        <dsp:cNvSpPr/>
      </dsp:nvSpPr>
      <dsp:spPr>
        <a:xfrm>
          <a:off x="75324" y="257378"/>
          <a:ext cx="858522" cy="858522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606FCEE-A09B-4796-80E9-95A02AE91DEA}">
      <dsp:nvSpPr>
        <dsp:cNvPr id="0" name=""/>
        <dsp:cNvSpPr/>
      </dsp:nvSpPr>
      <dsp:spPr>
        <a:xfrm>
          <a:off x="898354" y="1373636"/>
          <a:ext cx="5881513" cy="686818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45162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b="1" kern="1200" dirty="0"/>
            <a:t>Tipificação dos Atos Ilícitos</a:t>
          </a:r>
        </a:p>
      </dsp:txBody>
      <dsp:txXfrm>
        <a:off x="898354" y="1373636"/>
        <a:ext cx="5881513" cy="686818"/>
      </dsp:txXfrm>
    </dsp:sp>
    <dsp:sp modelId="{A87C3D84-6099-4CA2-B5AC-8EC8B58EFB09}">
      <dsp:nvSpPr>
        <dsp:cNvPr id="0" name=""/>
        <dsp:cNvSpPr/>
      </dsp:nvSpPr>
      <dsp:spPr>
        <a:xfrm>
          <a:off x="469093" y="1287783"/>
          <a:ext cx="858522" cy="858522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74FB993-C972-4CDB-A4A6-A9DE93269593}">
      <dsp:nvSpPr>
        <dsp:cNvPr id="0" name=""/>
        <dsp:cNvSpPr/>
      </dsp:nvSpPr>
      <dsp:spPr>
        <a:xfrm>
          <a:off x="898354" y="2404041"/>
          <a:ext cx="5881513" cy="686818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45162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b="1" kern="1200" dirty="0"/>
            <a:t>Critérios de Dosimetria</a:t>
          </a:r>
        </a:p>
      </dsp:txBody>
      <dsp:txXfrm>
        <a:off x="898354" y="2404041"/>
        <a:ext cx="5881513" cy="686818"/>
      </dsp:txXfrm>
    </dsp:sp>
    <dsp:sp modelId="{821B371B-7FB8-476B-8B92-5BA5E71D871F}">
      <dsp:nvSpPr>
        <dsp:cNvPr id="0" name=""/>
        <dsp:cNvSpPr/>
      </dsp:nvSpPr>
      <dsp:spPr>
        <a:xfrm>
          <a:off x="469093" y="2318189"/>
          <a:ext cx="858522" cy="858522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999A578-C04C-4FA9-AD5C-AAB9978212C8}">
      <dsp:nvSpPr>
        <dsp:cNvPr id="0" name=""/>
        <dsp:cNvSpPr/>
      </dsp:nvSpPr>
      <dsp:spPr>
        <a:xfrm>
          <a:off x="504586" y="3434447"/>
          <a:ext cx="6275281" cy="686818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45162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b="1" kern="1200" dirty="0"/>
            <a:t>Variedade de Sanções</a:t>
          </a:r>
        </a:p>
      </dsp:txBody>
      <dsp:txXfrm>
        <a:off x="504586" y="3434447"/>
        <a:ext cx="6275281" cy="686818"/>
      </dsp:txXfrm>
    </dsp:sp>
    <dsp:sp modelId="{335CF424-A670-4355-8FF1-3DD5DC68D00B}">
      <dsp:nvSpPr>
        <dsp:cNvPr id="0" name=""/>
        <dsp:cNvSpPr/>
      </dsp:nvSpPr>
      <dsp:spPr>
        <a:xfrm>
          <a:off x="75324" y="3348595"/>
          <a:ext cx="858522" cy="858522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340753-BF6E-42DF-BF5F-9BB883B2FE49}">
      <dsp:nvSpPr>
        <dsp:cNvPr id="0" name=""/>
        <dsp:cNvSpPr/>
      </dsp:nvSpPr>
      <dsp:spPr>
        <a:xfrm>
          <a:off x="-5453920" y="-835181"/>
          <a:ext cx="6494676" cy="6494676"/>
        </a:xfrm>
        <a:prstGeom prst="blockArc">
          <a:avLst>
            <a:gd name="adj1" fmla="val 18900000"/>
            <a:gd name="adj2" fmla="val 2700000"/>
            <a:gd name="adj3" fmla="val 333"/>
          </a:avLst>
        </a:pr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157F34-BF2E-4545-A48F-9B4270431163}">
      <dsp:nvSpPr>
        <dsp:cNvPr id="0" name=""/>
        <dsp:cNvSpPr/>
      </dsp:nvSpPr>
      <dsp:spPr>
        <a:xfrm>
          <a:off x="736190" y="376002"/>
          <a:ext cx="10554190" cy="103907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5860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kern="1200" dirty="0"/>
            <a:t>Recebimento de vantagem para fazer ou deixar de fazer o acordo por parte da autoridade ou da equipe.</a:t>
          </a:r>
        </a:p>
      </dsp:txBody>
      <dsp:txXfrm>
        <a:off x="736190" y="376002"/>
        <a:ext cx="10554190" cy="1039070"/>
      </dsp:txXfrm>
    </dsp:sp>
    <dsp:sp modelId="{6A8BE0FA-D9BA-4891-9A97-DC5421BFACA8}">
      <dsp:nvSpPr>
        <dsp:cNvPr id="0" name=""/>
        <dsp:cNvSpPr/>
      </dsp:nvSpPr>
      <dsp:spPr>
        <a:xfrm>
          <a:off x="266663" y="291714"/>
          <a:ext cx="1206078" cy="1206078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6602EB1-85CE-4819-A5BF-D35BB24269AB}">
      <dsp:nvSpPr>
        <dsp:cNvPr id="0" name=""/>
        <dsp:cNvSpPr/>
      </dsp:nvSpPr>
      <dsp:spPr>
        <a:xfrm>
          <a:off x="1020342" y="1929725"/>
          <a:ext cx="10203463" cy="96486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5860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900" b="1" kern="1200" dirty="0"/>
            <a:t>Recebimento de vantagem para atuar de acordo com a lei por parte da autoridade ou da equipe.</a:t>
          </a:r>
        </a:p>
      </dsp:txBody>
      <dsp:txXfrm>
        <a:off x="1020342" y="1929725"/>
        <a:ext cx="10203463" cy="964862"/>
      </dsp:txXfrm>
    </dsp:sp>
    <dsp:sp modelId="{821B371B-7FB8-476B-8B92-5BA5E71D871F}">
      <dsp:nvSpPr>
        <dsp:cNvPr id="0" name=""/>
        <dsp:cNvSpPr/>
      </dsp:nvSpPr>
      <dsp:spPr>
        <a:xfrm>
          <a:off x="417303" y="1919039"/>
          <a:ext cx="1206078" cy="1206078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D048C54-AC41-4387-AC46-FB469682E4BE}">
      <dsp:nvSpPr>
        <dsp:cNvPr id="0" name=""/>
        <dsp:cNvSpPr/>
      </dsp:nvSpPr>
      <dsp:spPr>
        <a:xfrm>
          <a:off x="759514" y="3266778"/>
          <a:ext cx="10530866" cy="138881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5860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/>
            <a:t>Deixar de celebrar acordo por conduta culposa ou dolosa estando presente os critérios de:  alavancagem investigativa,  materialidade do valor a ser ressarcido,   plano de integridade.</a:t>
          </a:r>
        </a:p>
      </dsp:txBody>
      <dsp:txXfrm>
        <a:off x="759514" y="3266778"/>
        <a:ext cx="10530866" cy="1388813"/>
      </dsp:txXfrm>
    </dsp:sp>
    <dsp:sp modelId="{399A72A5-C7A8-453A-ADC6-A6AFCFB01C8D}">
      <dsp:nvSpPr>
        <dsp:cNvPr id="0" name=""/>
        <dsp:cNvSpPr/>
      </dsp:nvSpPr>
      <dsp:spPr>
        <a:xfrm>
          <a:off x="66575" y="3256411"/>
          <a:ext cx="1206078" cy="1206078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340753-BF6E-42DF-BF5F-9BB883B2FE49}">
      <dsp:nvSpPr>
        <dsp:cNvPr id="0" name=""/>
        <dsp:cNvSpPr/>
      </dsp:nvSpPr>
      <dsp:spPr>
        <a:xfrm>
          <a:off x="-5453920" y="-835181"/>
          <a:ext cx="6494676" cy="6494676"/>
        </a:xfrm>
        <a:prstGeom prst="blockArc">
          <a:avLst>
            <a:gd name="adj1" fmla="val 18900000"/>
            <a:gd name="adj2" fmla="val 2700000"/>
            <a:gd name="adj3" fmla="val 333"/>
          </a:avLst>
        </a:pr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157F34-BF2E-4545-A48F-9B4270431163}">
      <dsp:nvSpPr>
        <dsp:cNvPr id="0" name=""/>
        <dsp:cNvSpPr/>
      </dsp:nvSpPr>
      <dsp:spPr>
        <a:xfrm>
          <a:off x="736190" y="376002"/>
          <a:ext cx="10554190" cy="103907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5860" tIns="60960" rIns="60960" bIns="60960" numCol="1" spcCol="1270" anchor="ctr" anchorCtr="0">
          <a:noAutofit/>
        </a:bodyPr>
        <a:lstStyle/>
        <a:p>
          <a:pPr marL="0" lvl="0" indent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/>
            <a:t>Adoção de critérios distintos na negociação para casos assemelhados.</a:t>
          </a:r>
        </a:p>
      </dsp:txBody>
      <dsp:txXfrm>
        <a:off x="736190" y="376002"/>
        <a:ext cx="10554190" cy="1039070"/>
      </dsp:txXfrm>
    </dsp:sp>
    <dsp:sp modelId="{6A8BE0FA-D9BA-4891-9A97-DC5421BFACA8}">
      <dsp:nvSpPr>
        <dsp:cNvPr id="0" name=""/>
        <dsp:cNvSpPr/>
      </dsp:nvSpPr>
      <dsp:spPr>
        <a:xfrm>
          <a:off x="266663" y="291714"/>
          <a:ext cx="1206078" cy="1206078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6602EB1-85CE-4819-A5BF-D35BB24269AB}">
      <dsp:nvSpPr>
        <dsp:cNvPr id="0" name=""/>
        <dsp:cNvSpPr/>
      </dsp:nvSpPr>
      <dsp:spPr>
        <a:xfrm>
          <a:off x="1020342" y="1929725"/>
          <a:ext cx="10203463" cy="96486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5860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900" b="1" kern="1200" dirty="0"/>
            <a:t>Celebrar acordo sem considerar a real situação da empresa.</a:t>
          </a:r>
        </a:p>
      </dsp:txBody>
      <dsp:txXfrm>
        <a:off x="1020342" y="1929725"/>
        <a:ext cx="10203463" cy="964862"/>
      </dsp:txXfrm>
    </dsp:sp>
    <dsp:sp modelId="{821B371B-7FB8-476B-8B92-5BA5E71D871F}">
      <dsp:nvSpPr>
        <dsp:cNvPr id="0" name=""/>
        <dsp:cNvSpPr/>
      </dsp:nvSpPr>
      <dsp:spPr>
        <a:xfrm>
          <a:off x="417303" y="1919039"/>
          <a:ext cx="1206078" cy="1206078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D048C54-AC41-4387-AC46-FB469682E4BE}">
      <dsp:nvSpPr>
        <dsp:cNvPr id="0" name=""/>
        <dsp:cNvSpPr/>
      </dsp:nvSpPr>
      <dsp:spPr>
        <a:xfrm>
          <a:off x="759514" y="3266778"/>
          <a:ext cx="10530866" cy="138881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5860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9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Celebrar acordo acima do prazo legal.</a:t>
          </a:r>
        </a:p>
      </dsp:txBody>
      <dsp:txXfrm>
        <a:off x="759514" y="3266778"/>
        <a:ext cx="10530866" cy="1388813"/>
      </dsp:txXfrm>
    </dsp:sp>
    <dsp:sp modelId="{399A72A5-C7A8-453A-ADC6-A6AFCFB01C8D}">
      <dsp:nvSpPr>
        <dsp:cNvPr id="0" name=""/>
        <dsp:cNvSpPr/>
      </dsp:nvSpPr>
      <dsp:spPr>
        <a:xfrm>
          <a:off x="66575" y="3256411"/>
          <a:ext cx="1206078" cy="1206078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340753-BF6E-42DF-BF5F-9BB883B2FE49}">
      <dsp:nvSpPr>
        <dsp:cNvPr id="0" name=""/>
        <dsp:cNvSpPr/>
      </dsp:nvSpPr>
      <dsp:spPr>
        <a:xfrm>
          <a:off x="-5453920" y="-835181"/>
          <a:ext cx="6494676" cy="6494676"/>
        </a:xfrm>
        <a:prstGeom prst="blockArc">
          <a:avLst>
            <a:gd name="adj1" fmla="val 18900000"/>
            <a:gd name="adj2" fmla="val 2700000"/>
            <a:gd name="adj3" fmla="val 333"/>
          </a:avLst>
        </a:pr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157F34-BF2E-4545-A48F-9B4270431163}">
      <dsp:nvSpPr>
        <dsp:cNvPr id="0" name=""/>
        <dsp:cNvSpPr/>
      </dsp:nvSpPr>
      <dsp:spPr>
        <a:xfrm>
          <a:off x="736190" y="376002"/>
          <a:ext cx="10554190" cy="103907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5860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9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Questionamentos dos acordos celebrados por parte de outros órgãos parceiros.</a:t>
          </a:r>
        </a:p>
      </dsp:txBody>
      <dsp:txXfrm>
        <a:off x="736190" y="376002"/>
        <a:ext cx="10554190" cy="1039070"/>
      </dsp:txXfrm>
    </dsp:sp>
    <dsp:sp modelId="{6A8BE0FA-D9BA-4891-9A97-DC5421BFACA8}">
      <dsp:nvSpPr>
        <dsp:cNvPr id="0" name=""/>
        <dsp:cNvSpPr/>
      </dsp:nvSpPr>
      <dsp:spPr>
        <a:xfrm>
          <a:off x="266663" y="291714"/>
          <a:ext cx="1206078" cy="1206078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6602EB1-85CE-4819-A5BF-D35BB24269AB}">
      <dsp:nvSpPr>
        <dsp:cNvPr id="0" name=""/>
        <dsp:cNvSpPr/>
      </dsp:nvSpPr>
      <dsp:spPr>
        <a:xfrm>
          <a:off x="1020342" y="1929725"/>
          <a:ext cx="10203463" cy="96486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5860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900" b="1" kern="1200" dirty="0"/>
            <a:t>Incapacidade  operacional para monitorar o acordo no médio e longo prazo.</a:t>
          </a:r>
        </a:p>
      </dsp:txBody>
      <dsp:txXfrm>
        <a:off x="1020342" y="1929725"/>
        <a:ext cx="10203463" cy="964862"/>
      </dsp:txXfrm>
    </dsp:sp>
    <dsp:sp modelId="{821B371B-7FB8-476B-8B92-5BA5E71D871F}">
      <dsp:nvSpPr>
        <dsp:cNvPr id="0" name=""/>
        <dsp:cNvSpPr/>
      </dsp:nvSpPr>
      <dsp:spPr>
        <a:xfrm>
          <a:off x="417303" y="1919039"/>
          <a:ext cx="1206078" cy="1206078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D048C54-AC41-4387-AC46-FB469682E4BE}">
      <dsp:nvSpPr>
        <dsp:cNvPr id="0" name=""/>
        <dsp:cNvSpPr/>
      </dsp:nvSpPr>
      <dsp:spPr>
        <a:xfrm>
          <a:off x="759514" y="3266778"/>
          <a:ext cx="10530866" cy="138881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765860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900" b="1" kern="1200" dirty="0">
              <a:solidFill>
                <a:prstClr val="white"/>
              </a:solidFill>
              <a:latin typeface="Calibri" panose="020F0502020204030204"/>
              <a:ea typeface="+mn-ea"/>
              <a:cs typeface="+mn-cs"/>
            </a:rPr>
            <a:t>Incapacidade técnica para monitorar o acordo.</a:t>
          </a:r>
        </a:p>
      </dsp:txBody>
      <dsp:txXfrm>
        <a:off x="759514" y="3266778"/>
        <a:ext cx="10530866" cy="1388813"/>
      </dsp:txXfrm>
    </dsp:sp>
    <dsp:sp modelId="{399A72A5-C7A8-453A-ADC6-A6AFCFB01C8D}">
      <dsp:nvSpPr>
        <dsp:cNvPr id="0" name=""/>
        <dsp:cNvSpPr/>
      </dsp:nvSpPr>
      <dsp:spPr>
        <a:xfrm>
          <a:off x="66575" y="3256411"/>
          <a:ext cx="1206078" cy="1206078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340753-BF6E-42DF-BF5F-9BB883B2FE49}">
      <dsp:nvSpPr>
        <dsp:cNvPr id="0" name=""/>
        <dsp:cNvSpPr/>
      </dsp:nvSpPr>
      <dsp:spPr>
        <a:xfrm>
          <a:off x="-5454540" y="-835181"/>
          <a:ext cx="6494676" cy="6494676"/>
        </a:xfrm>
        <a:prstGeom prst="blockArc">
          <a:avLst>
            <a:gd name="adj1" fmla="val 18900000"/>
            <a:gd name="adj2" fmla="val 2700000"/>
            <a:gd name="adj3" fmla="val 333"/>
          </a:avLst>
        </a:pr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157F34-BF2E-4545-A48F-9B4270431163}">
      <dsp:nvSpPr>
        <dsp:cNvPr id="0" name=""/>
        <dsp:cNvSpPr/>
      </dsp:nvSpPr>
      <dsp:spPr>
        <a:xfrm>
          <a:off x="521990" y="234883"/>
          <a:ext cx="8118969" cy="649626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78815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kern="1200" dirty="0"/>
            <a:t>Comissão Multidisciplinar: experiência e aptidão</a:t>
          </a:r>
        </a:p>
      </dsp:txBody>
      <dsp:txXfrm>
        <a:off x="521990" y="234883"/>
        <a:ext cx="8118969" cy="649626"/>
      </dsp:txXfrm>
    </dsp:sp>
    <dsp:sp modelId="{6A8BE0FA-D9BA-4891-9A97-DC5421BFACA8}">
      <dsp:nvSpPr>
        <dsp:cNvPr id="0" name=""/>
        <dsp:cNvSpPr/>
      </dsp:nvSpPr>
      <dsp:spPr>
        <a:xfrm>
          <a:off x="202870" y="182186"/>
          <a:ext cx="754040" cy="754040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9807A218-2D96-4AC5-89E2-9537149A5255}">
      <dsp:nvSpPr>
        <dsp:cNvPr id="0" name=""/>
        <dsp:cNvSpPr/>
      </dsp:nvSpPr>
      <dsp:spPr>
        <a:xfrm>
          <a:off x="887054" y="1205981"/>
          <a:ext cx="7686710" cy="60323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78815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kern="1200" dirty="0"/>
            <a:t>Metodologia definida para aferir a multa</a:t>
          </a:r>
        </a:p>
      </dsp:txBody>
      <dsp:txXfrm>
        <a:off x="887054" y="1205981"/>
        <a:ext cx="7686710" cy="603232"/>
      </dsp:txXfrm>
    </dsp:sp>
    <dsp:sp modelId="{6D843EC4-8494-4D4A-9FB8-BDAFA35E6D67}">
      <dsp:nvSpPr>
        <dsp:cNvPr id="0" name=""/>
        <dsp:cNvSpPr/>
      </dsp:nvSpPr>
      <dsp:spPr>
        <a:xfrm>
          <a:off x="510034" y="1130577"/>
          <a:ext cx="754040" cy="754040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E09D6BF0-FB53-450C-BF07-100DB75A30BD}">
      <dsp:nvSpPr>
        <dsp:cNvPr id="0" name=""/>
        <dsp:cNvSpPr/>
      </dsp:nvSpPr>
      <dsp:spPr>
        <a:xfrm>
          <a:off x="1019722" y="2110540"/>
          <a:ext cx="7554042" cy="60323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78815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900" b="1" kern="1200" dirty="0"/>
            <a:t>Curso de Negociação</a:t>
          </a:r>
        </a:p>
      </dsp:txBody>
      <dsp:txXfrm>
        <a:off x="1019722" y="2110540"/>
        <a:ext cx="7554042" cy="603232"/>
      </dsp:txXfrm>
    </dsp:sp>
    <dsp:sp modelId="{821B371B-7FB8-476B-8B92-5BA5E71D871F}">
      <dsp:nvSpPr>
        <dsp:cNvPr id="0" name=""/>
        <dsp:cNvSpPr/>
      </dsp:nvSpPr>
      <dsp:spPr>
        <a:xfrm>
          <a:off x="642702" y="2103859"/>
          <a:ext cx="754040" cy="754040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84FC646-BEB2-4375-A3D7-06E64E394E96}">
      <dsp:nvSpPr>
        <dsp:cNvPr id="0" name=""/>
        <dsp:cNvSpPr/>
      </dsp:nvSpPr>
      <dsp:spPr>
        <a:xfrm>
          <a:off x="887054" y="3015099"/>
          <a:ext cx="7686710" cy="60323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78815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b="1" kern="1200" dirty="0"/>
            <a:t>Termo de Sigilo e Conflito de Interesses</a:t>
          </a:r>
        </a:p>
      </dsp:txBody>
      <dsp:txXfrm>
        <a:off x="887054" y="3015099"/>
        <a:ext cx="7686710" cy="603232"/>
      </dsp:txXfrm>
    </dsp:sp>
    <dsp:sp modelId="{335CF424-A670-4355-8FF1-3DD5DC68D00B}">
      <dsp:nvSpPr>
        <dsp:cNvPr id="0" name=""/>
        <dsp:cNvSpPr/>
      </dsp:nvSpPr>
      <dsp:spPr>
        <a:xfrm>
          <a:off x="510034" y="2939695"/>
          <a:ext cx="754040" cy="754040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33679604-53C0-46D9-9CF2-2CF8EC367468}">
      <dsp:nvSpPr>
        <dsp:cNvPr id="0" name=""/>
        <dsp:cNvSpPr/>
      </dsp:nvSpPr>
      <dsp:spPr>
        <a:xfrm>
          <a:off x="454795" y="3919657"/>
          <a:ext cx="8118969" cy="60323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78815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b="1" kern="1200" dirty="0"/>
            <a:t>Criação de Diretoria específica</a:t>
          </a:r>
        </a:p>
      </dsp:txBody>
      <dsp:txXfrm>
        <a:off x="454795" y="3919657"/>
        <a:ext cx="8118969" cy="603232"/>
      </dsp:txXfrm>
    </dsp:sp>
    <dsp:sp modelId="{EAAF0011-E6D3-4EC1-938A-7D2905348D78}">
      <dsp:nvSpPr>
        <dsp:cNvPr id="0" name=""/>
        <dsp:cNvSpPr/>
      </dsp:nvSpPr>
      <dsp:spPr>
        <a:xfrm>
          <a:off x="77775" y="3844253"/>
          <a:ext cx="754040" cy="754040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F19F7C-3CE3-4F52-BDA8-78DFB1988839}">
      <dsp:nvSpPr>
        <dsp:cNvPr id="0" name=""/>
        <dsp:cNvSpPr/>
      </dsp:nvSpPr>
      <dsp:spPr>
        <a:xfrm>
          <a:off x="251883" y="437647"/>
          <a:ext cx="1851933" cy="1369786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F81B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b="1" kern="1200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INSTAURAÇÃO DO PROCESSO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b="0" kern="1200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(Portaria da autoridade designando comissão composta por 2 servidores)</a:t>
          </a:r>
          <a:endParaRPr lang="pt-BR" sz="1600" b="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92003" y="477767"/>
        <a:ext cx="1771693" cy="1289546"/>
      </dsp:txXfrm>
    </dsp:sp>
    <dsp:sp modelId="{F17E26DA-4026-4577-9187-E038374EEF42}">
      <dsp:nvSpPr>
        <dsp:cNvPr id="0" name=""/>
        <dsp:cNvSpPr/>
      </dsp:nvSpPr>
      <dsp:spPr>
        <a:xfrm rot="1303">
          <a:off x="2176047" y="955529"/>
          <a:ext cx="174011" cy="334844"/>
        </a:xfrm>
        <a:prstGeom prst="righ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05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176047" y="1022488"/>
        <a:ext cx="121808" cy="200906"/>
      </dsp:txXfrm>
    </dsp:sp>
    <dsp:sp modelId="{AB1DC53C-3481-4788-8D1B-ECC9E1F0C845}">
      <dsp:nvSpPr>
        <dsp:cNvPr id="0" name=""/>
        <dsp:cNvSpPr/>
      </dsp:nvSpPr>
      <dsp:spPr>
        <a:xfrm>
          <a:off x="2432139" y="438473"/>
          <a:ext cx="1851933" cy="1369786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F81B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b="1" kern="1200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COMUNICAÇÃO À PJ SOBRE A INSTAURAÇÃO DO PROCESSO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b="0" kern="1200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(Ofício expedido pela comissão)</a:t>
          </a:r>
          <a:endParaRPr lang="pt-BR" sz="1600" b="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472259" y="478593"/>
        <a:ext cx="1771693" cy="1289546"/>
      </dsp:txXfrm>
    </dsp:sp>
    <dsp:sp modelId="{39784165-1129-4197-8B26-4EB3C25AA74A}">
      <dsp:nvSpPr>
        <dsp:cNvPr id="0" name=""/>
        <dsp:cNvSpPr/>
      </dsp:nvSpPr>
      <dsp:spPr>
        <a:xfrm rot="21598716">
          <a:off x="4363337" y="955533"/>
          <a:ext cx="190956" cy="334844"/>
        </a:xfrm>
        <a:prstGeom prst="righ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05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4363337" y="1022513"/>
        <a:ext cx="133669" cy="200906"/>
      </dsp:txXfrm>
    </dsp:sp>
    <dsp:sp modelId="{7FC561D0-0AC9-485D-ABEE-2FB41F687956}">
      <dsp:nvSpPr>
        <dsp:cNvPr id="0" name=""/>
        <dsp:cNvSpPr/>
      </dsp:nvSpPr>
      <dsp:spPr>
        <a:xfrm>
          <a:off x="4644368" y="437647"/>
          <a:ext cx="1851933" cy="1369786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F81B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b="1" kern="1200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INÍCIO DA FASE DE INSTRUÇÃO PELA COMISSÃO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b="0" kern="1200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(Realização de diligências e produção de provas)</a:t>
          </a:r>
          <a:endParaRPr lang="pt-BR" sz="1600" b="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4684488" y="477767"/>
        <a:ext cx="1771693" cy="1289546"/>
      </dsp:txXfrm>
    </dsp:sp>
    <dsp:sp modelId="{738C5D2D-AE10-47AF-9347-2109FE397F6B}">
      <dsp:nvSpPr>
        <dsp:cNvPr id="0" name=""/>
        <dsp:cNvSpPr/>
      </dsp:nvSpPr>
      <dsp:spPr>
        <a:xfrm rot="48851">
          <a:off x="6572073" y="970651"/>
          <a:ext cx="182581" cy="334844"/>
        </a:xfrm>
        <a:prstGeom prst="righ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05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6572076" y="1037231"/>
        <a:ext cx="127807" cy="200906"/>
      </dsp:txXfrm>
    </dsp:sp>
    <dsp:sp modelId="{7C9EA3D3-7773-414A-9B57-8AF4918233CA}">
      <dsp:nvSpPr>
        <dsp:cNvPr id="0" name=""/>
        <dsp:cNvSpPr/>
      </dsp:nvSpPr>
      <dsp:spPr>
        <a:xfrm>
          <a:off x="6840759" y="468860"/>
          <a:ext cx="1851933" cy="1369786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F81B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b="1" kern="1200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FIM DA FASE DE INSTRUÇÃO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b="0" kern="1200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(Conclusão da produção e juntada de provas pela Comissão)</a:t>
          </a:r>
          <a:endParaRPr lang="pt-BR" sz="1600" b="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6880879" y="508980"/>
        <a:ext cx="1771693" cy="1289546"/>
      </dsp:txXfrm>
    </dsp:sp>
    <dsp:sp modelId="{D52D63DF-1752-4C6A-88B9-E019222A3792}">
      <dsp:nvSpPr>
        <dsp:cNvPr id="0" name=""/>
        <dsp:cNvSpPr/>
      </dsp:nvSpPr>
      <dsp:spPr>
        <a:xfrm rot="5400000">
          <a:off x="7680853" y="1828388"/>
          <a:ext cx="171745" cy="334844"/>
        </a:xfrm>
        <a:prstGeom prst="righ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05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-5400000">
        <a:off x="7666273" y="1909938"/>
        <a:ext cx="200906" cy="120222"/>
      </dsp:txXfrm>
    </dsp:sp>
    <dsp:sp modelId="{9AA211E9-BE43-483A-B53F-35F2DB1F3009}">
      <dsp:nvSpPr>
        <dsp:cNvPr id="0" name=""/>
        <dsp:cNvSpPr/>
      </dsp:nvSpPr>
      <dsp:spPr>
        <a:xfrm>
          <a:off x="6840759" y="2162695"/>
          <a:ext cx="1851933" cy="1369786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F81B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b="1" kern="1200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NOTA DE INDICIAÇÃO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b="0" kern="1200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(Relatório de cunho acusatório indicando os fatos imputados à PJ)</a:t>
          </a:r>
          <a:endParaRPr lang="pt-BR" sz="1600" b="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6880879" y="2202815"/>
        <a:ext cx="1771693" cy="1289546"/>
      </dsp:txXfrm>
    </dsp:sp>
    <dsp:sp modelId="{C5220DB1-89B4-4F84-B3EC-30372EAADF7B}">
      <dsp:nvSpPr>
        <dsp:cNvPr id="0" name=""/>
        <dsp:cNvSpPr/>
      </dsp:nvSpPr>
      <dsp:spPr>
        <a:xfrm rot="10848851">
          <a:off x="6582406" y="2664633"/>
          <a:ext cx="182581" cy="334844"/>
        </a:xfrm>
        <a:prstGeom prst="righ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05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10800000">
        <a:off x="6637177" y="2731991"/>
        <a:ext cx="127807" cy="200906"/>
      </dsp:txXfrm>
    </dsp:sp>
    <dsp:sp modelId="{AEB68CF2-9DFD-49A9-B068-F25C961117AE}">
      <dsp:nvSpPr>
        <dsp:cNvPr id="0" name=""/>
        <dsp:cNvSpPr/>
      </dsp:nvSpPr>
      <dsp:spPr>
        <a:xfrm>
          <a:off x="4644368" y="2131482"/>
          <a:ext cx="1851933" cy="1369786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F81B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b="1" kern="1200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NOTIFICACÃO DA PJ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b="0" kern="1200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(Ofício contendo a </a:t>
          </a:r>
          <a:r>
            <a:rPr lang="pt-BR" sz="1200" b="0" kern="1200" dirty="0" err="1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indiciação</a:t>
          </a:r>
          <a:r>
            <a:rPr lang="pt-BR" sz="1200" b="0" kern="1200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 e abrindo prazo para apresentação de defesa)</a:t>
          </a:r>
          <a:endParaRPr lang="pt-BR" sz="1600" b="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4684488" y="2171602"/>
        <a:ext cx="1771693" cy="1289546"/>
      </dsp:txXfrm>
    </dsp:sp>
    <dsp:sp modelId="{628BEBA8-42E6-4176-99A6-2B27F44FA607}">
      <dsp:nvSpPr>
        <dsp:cNvPr id="0" name=""/>
        <dsp:cNvSpPr/>
      </dsp:nvSpPr>
      <dsp:spPr>
        <a:xfrm rot="10798716">
          <a:off x="4374146" y="2649364"/>
          <a:ext cx="190956" cy="334844"/>
        </a:xfrm>
        <a:prstGeom prst="righ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05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10800000">
        <a:off x="4431433" y="2716322"/>
        <a:ext cx="133669" cy="200906"/>
      </dsp:txXfrm>
    </dsp:sp>
    <dsp:sp modelId="{8B25F548-8260-41C3-8689-DD8D42617A84}">
      <dsp:nvSpPr>
        <dsp:cNvPr id="0" name=""/>
        <dsp:cNvSpPr/>
      </dsp:nvSpPr>
      <dsp:spPr>
        <a:xfrm>
          <a:off x="2432139" y="2132308"/>
          <a:ext cx="1851933" cy="1369786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F81B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b="1" kern="1200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PRAZO PARA DEFESA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b="0" kern="1200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(Período de 30 dias para que, querendo, a PJ apresente defesa escrita)</a:t>
          </a:r>
          <a:endParaRPr lang="pt-BR" sz="1600" b="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472259" y="2172428"/>
        <a:ext cx="1771693" cy="1289546"/>
      </dsp:txXfrm>
    </dsp:sp>
    <dsp:sp modelId="{0ADB87D2-E0B8-47FF-B077-7DA86D7F8C7E}">
      <dsp:nvSpPr>
        <dsp:cNvPr id="0" name=""/>
        <dsp:cNvSpPr/>
      </dsp:nvSpPr>
      <dsp:spPr>
        <a:xfrm rot="10811260">
          <a:off x="2159001" y="2646168"/>
          <a:ext cx="193018" cy="334844"/>
        </a:xfrm>
        <a:prstGeom prst="righ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05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10800000">
        <a:off x="2216906" y="2713232"/>
        <a:ext cx="135113" cy="200906"/>
      </dsp:txXfrm>
    </dsp:sp>
    <dsp:sp modelId="{9B640B55-0195-44BF-932F-6832393EF222}">
      <dsp:nvSpPr>
        <dsp:cNvPr id="0" name=""/>
        <dsp:cNvSpPr/>
      </dsp:nvSpPr>
      <dsp:spPr>
        <a:xfrm>
          <a:off x="216022" y="2125050"/>
          <a:ext cx="1851933" cy="1369786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F81B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b="1" kern="1200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RELATÓRIO FINAL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b="0" kern="1200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(Análise conclusiva da comissão, ponderando os fatos apurados e os argumentos da defesa)</a:t>
          </a:r>
          <a:endParaRPr lang="pt-BR" sz="1600" b="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56142" y="2165170"/>
        <a:ext cx="1771693" cy="1289546"/>
      </dsp:txXfrm>
    </dsp:sp>
    <dsp:sp modelId="{3A4BD56C-CA9F-4593-983B-60E980EF6D83}">
      <dsp:nvSpPr>
        <dsp:cNvPr id="0" name=""/>
        <dsp:cNvSpPr/>
      </dsp:nvSpPr>
      <dsp:spPr>
        <a:xfrm rot="5400000">
          <a:off x="999522" y="3588155"/>
          <a:ext cx="284932" cy="334844"/>
        </a:xfrm>
        <a:prstGeom prst="righ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05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 rot="-5400000">
        <a:off x="1041535" y="3613111"/>
        <a:ext cx="200906" cy="199452"/>
      </dsp:txXfrm>
    </dsp:sp>
    <dsp:sp modelId="{274D3783-727B-4725-9F17-630BD579D145}">
      <dsp:nvSpPr>
        <dsp:cNvPr id="0" name=""/>
        <dsp:cNvSpPr/>
      </dsp:nvSpPr>
      <dsp:spPr>
        <a:xfrm>
          <a:off x="216022" y="4032446"/>
          <a:ext cx="1851933" cy="1369786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F81B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b="1" kern="1200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PRAZO P/ ALEGAÇÕES FINAIS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b="0" kern="1200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(Período de 10 dias para que, querendo, a PJ apresente suas alegações finais)</a:t>
          </a:r>
          <a:endParaRPr lang="pt-BR" sz="1600" b="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56142" y="4072566"/>
        <a:ext cx="1771693" cy="1289546"/>
      </dsp:txXfrm>
    </dsp:sp>
    <dsp:sp modelId="{92EC6034-9CCF-4F6D-960A-798E94124229}">
      <dsp:nvSpPr>
        <dsp:cNvPr id="0" name=""/>
        <dsp:cNvSpPr/>
      </dsp:nvSpPr>
      <dsp:spPr>
        <a:xfrm rot="1303">
          <a:off x="2140186" y="4550328"/>
          <a:ext cx="174011" cy="334844"/>
        </a:xfrm>
        <a:prstGeom prst="righ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05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140186" y="4617287"/>
        <a:ext cx="121808" cy="200906"/>
      </dsp:txXfrm>
    </dsp:sp>
    <dsp:sp modelId="{FB157A3B-7A03-4F15-AF9A-FBB36F23E32E}">
      <dsp:nvSpPr>
        <dsp:cNvPr id="0" name=""/>
        <dsp:cNvSpPr/>
      </dsp:nvSpPr>
      <dsp:spPr>
        <a:xfrm>
          <a:off x="2396278" y="3891714"/>
          <a:ext cx="1851933" cy="1652903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F81B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b="1" kern="1200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ENCERRAMENTO DO TRABALHO DA COMISSÃO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b="0" kern="1200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(Envio do processo para manifestação jurídica e para apreciação das alegações finais eventualmente apresentadas)</a:t>
          </a:r>
          <a:endParaRPr lang="pt-BR" sz="1600" b="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2444690" y="3940126"/>
        <a:ext cx="1755109" cy="1556079"/>
      </dsp:txXfrm>
    </dsp:sp>
    <dsp:sp modelId="{E2505BCA-FB47-4E80-BE24-9C29DEBC0E8A}">
      <dsp:nvSpPr>
        <dsp:cNvPr id="0" name=""/>
        <dsp:cNvSpPr/>
      </dsp:nvSpPr>
      <dsp:spPr>
        <a:xfrm rot="21598716">
          <a:off x="4327477" y="4550332"/>
          <a:ext cx="190956" cy="334844"/>
        </a:xfrm>
        <a:prstGeom prst="rightArrow">
          <a:avLst>
            <a:gd name="adj1" fmla="val 60000"/>
            <a:gd name="adj2" fmla="val 50000"/>
          </a:avLst>
        </a:prstGeom>
        <a:solidFill>
          <a:srgbClr val="4F81BD">
            <a:tint val="60000"/>
            <a:hueOff val="0"/>
            <a:satOff val="0"/>
            <a:lumOff val="0"/>
            <a:alphaOff val="0"/>
          </a:srgb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ysClr val="window" lastClr="FFFFFF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050" kern="120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4327477" y="4617312"/>
        <a:ext cx="133669" cy="200906"/>
      </dsp:txXfrm>
    </dsp:sp>
    <dsp:sp modelId="{04E63B66-94EC-4121-A7A5-48EBF636806C}">
      <dsp:nvSpPr>
        <dsp:cNvPr id="0" name=""/>
        <dsp:cNvSpPr/>
      </dsp:nvSpPr>
      <dsp:spPr>
        <a:xfrm>
          <a:off x="4608507" y="4032446"/>
          <a:ext cx="1851933" cy="1369786"/>
        </a:xfrm>
        <a:prstGeom prst="roundRect">
          <a:avLst>
            <a:gd name="adj" fmla="val 10000"/>
          </a:avLst>
        </a:prstGeom>
        <a:gradFill rotWithShape="0">
          <a:gsLst>
            <a:gs pos="0">
              <a:srgbClr val="4F81B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4F81B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4F81B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b="1" kern="1200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JULGAMENTO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200" b="0" kern="1200" dirty="0">
              <a:solidFill>
                <a:sysClr val="window" lastClr="FFFFFF"/>
              </a:solidFill>
              <a:latin typeface="Calibri"/>
              <a:ea typeface="+mn-ea"/>
              <a:cs typeface="Times New Roman"/>
            </a:rPr>
            <a:t>(Ato decisório do Ministro, punindo ou inocentando a PJ. Portaria no DOU)</a:t>
          </a:r>
        </a:p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t-BR" sz="1200" kern="1200" dirty="0">
            <a:solidFill>
              <a:sysClr val="window" lastClr="FFFFFF"/>
            </a:solidFill>
            <a:latin typeface="Calibri"/>
            <a:ea typeface="+mn-ea"/>
            <a:cs typeface="+mn-cs"/>
          </a:endParaRPr>
        </a:p>
      </dsp:txBody>
      <dsp:txXfrm>
        <a:off x="4648627" y="4072566"/>
        <a:ext cx="1771693" cy="1289546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340753-BF6E-42DF-BF5F-9BB883B2FE49}">
      <dsp:nvSpPr>
        <dsp:cNvPr id="0" name=""/>
        <dsp:cNvSpPr/>
      </dsp:nvSpPr>
      <dsp:spPr>
        <a:xfrm>
          <a:off x="-5291855" y="-810449"/>
          <a:ext cx="6301418" cy="6301418"/>
        </a:xfrm>
        <a:prstGeom prst="blockArc">
          <a:avLst>
            <a:gd name="adj1" fmla="val 18900000"/>
            <a:gd name="adj2" fmla="val 2700000"/>
            <a:gd name="adj3" fmla="val 343"/>
          </a:avLst>
        </a:prstGeom>
        <a:noFill/>
        <a:ln w="25400" cap="flat" cmpd="sng" algn="ctr">
          <a:solidFill>
            <a:srgbClr val="1F497D">
              <a:shade val="60000"/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157F34-BF2E-4545-A48F-9B4270431163}">
      <dsp:nvSpPr>
        <dsp:cNvPr id="0" name=""/>
        <dsp:cNvSpPr/>
      </dsp:nvSpPr>
      <dsp:spPr>
        <a:xfrm>
          <a:off x="441508" y="292438"/>
          <a:ext cx="7990511" cy="585252"/>
        </a:xfrm>
        <a:prstGeom prst="rect">
          <a:avLst/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64544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Prometer, oferecer ou dar vantagem indevida</a:t>
          </a:r>
        </a:p>
      </dsp:txBody>
      <dsp:txXfrm>
        <a:off x="441508" y="292438"/>
        <a:ext cx="7990511" cy="585252"/>
      </dsp:txXfrm>
    </dsp:sp>
    <dsp:sp modelId="{6A8BE0FA-D9BA-4891-9A97-DC5421BFACA8}">
      <dsp:nvSpPr>
        <dsp:cNvPr id="0" name=""/>
        <dsp:cNvSpPr/>
      </dsp:nvSpPr>
      <dsp:spPr>
        <a:xfrm>
          <a:off x="75725" y="219282"/>
          <a:ext cx="731565" cy="731565"/>
        </a:xfrm>
        <a:prstGeom prst="ellipse">
          <a:avLst/>
        </a:prstGeom>
        <a:solidFill>
          <a:srgbClr val="EEECE1"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1F497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606FCEE-A09B-4796-80E9-95A02AE91DEA}">
      <dsp:nvSpPr>
        <dsp:cNvPr id="0" name=""/>
        <dsp:cNvSpPr/>
      </dsp:nvSpPr>
      <dsp:spPr>
        <a:xfrm>
          <a:off x="860883" y="1038018"/>
          <a:ext cx="7571137" cy="849288"/>
        </a:xfrm>
        <a:prstGeom prst="rect">
          <a:avLst/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64544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Financiar, custear, patrocinar ou subvencionar os atos ilícitos</a:t>
          </a:r>
        </a:p>
      </dsp:txBody>
      <dsp:txXfrm>
        <a:off x="860883" y="1038018"/>
        <a:ext cx="7571137" cy="849288"/>
      </dsp:txXfrm>
    </dsp:sp>
    <dsp:sp modelId="{A87C3D84-6099-4CA2-B5AC-8EC8B58EFB09}">
      <dsp:nvSpPr>
        <dsp:cNvPr id="0" name=""/>
        <dsp:cNvSpPr/>
      </dsp:nvSpPr>
      <dsp:spPr>
        <a:xfrm>
          <a:off x="495100" y="1096879"/>
          <a:ext cx="731565" cy="731565"/>
        </a:xfrm>
        <a:prstGeom prst="ellipse">
          <a:avLst/>
        </a:prstGeom>
        <a:solidFill>
          <a:srgbClr val="EEECE1"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1F497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74FB993-C972-4CDB-A4A6-A9DE93269593}">
      <dsp:nvSpPr>
        <dsp:cNvPr id="0" name=""/>
        <dsp:cNvSpPr/>
      </dsp:nvSpPr>
      <dsp:spPr>
        <a:xfrm>
          <a:off x="989597" y="2047633"/>
          <a:ext cx="7442422" cy="585252"/>
        </a:xfrm>
        <a:prstGeom prst="rect">
          <a:avLst/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64544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Utilizar-se de interposta PJ ou PF</a:t>
          </a:r>
        </a:p>
      </dsp:txBody>
      <dsp:txXfrm>
        <a:off x="989597" y="2047633"/>
        <a:ext cx="7442422" cy="585252"/>
      </dsp:txXfrm>
    </dsp:sp>
    <dsp:sp modelId="{821B371B-7FB8-476B-8B92-5BA5E71D871F}">
      <dsp:nvSpPr>
        <dsp:cNvPr id="0" name=""/>
        <dsp:cNvSpPr/>
      </dsp:nvSpPr>
      <dsp:spPr>
        <a:xfrm>
          <a:off x="623814" y="1974477"/>
          <a:ext cx="731565" cy="731565"/>
        </a:xfrm>
        <a:prstGeom prst="ellipse">
          <a:avLst/>
        </a:prstGeom>
        <a:solidFill>
          <a:srgbClr val="EEECE1"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1F497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443BA6BF-1994-B74C-B0A0-82901E6925F7}">
      <dsp:nvSpPr>
        <dsp:cNvPr id="0" name=""/>
        <dsp:cNvSpPr/>
      </dsp:nvSpPr>
      <dsp:spPr>
        <a:xfrm>
          <a:off x="860883" y="2783775"/>
          <a:ext cx="7571137" cy="868163"/>
        </a:xfrm>
        <a:prstGeom prst="rect">
          <a:avLst/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64544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b="1" kern="1200" dirty="0">
              <a:solidFill>
                <a:sysClr val="window" lastClr="FFFFFF"/>
              </a:solidFill>
              <a:latin typeface="Calibri"/>
              <a:ea typeface="+mn-ea"/>
              <a:cs typeface="+mn-cs"/>
            </a:rPr>
            <a:t>Dificultar ou intervir em investigações ou fiscalizações</a:t>
          </a:r>
        </a:p>
      </dsp:txBody>
      <dsp:txXfrm>
        <a:off x="860883" y="2783775"/>
        <a:ext cx="7571137" cy="868163"/>
      </dsp:txXfrm>
    </dsp:sp>
    <dsp:sp modelId="{9AA2E9D4-B4F4-7046-8648-2E20D1434312}">
      <dsp:nvSpPr>
        <dsp:cNvPr id="0" name=""/>
        <dsp:cNvSpPr/>
      </dsp:nvSpPr>
      <dsp:spPr>
        <a:xfrm>
          <a:off x="495100" y="2852074"/>
          <a:ext cx="731565" cy="731565"/>
        </a:xfrm>
        <a:prstGeom prst="ellipse">
          <a:avLst/>
        </a:prstGeom>
        <a:solidFill>
          <a:srgbClr val="EEECE1">
            <a:hueOff val="0"/>
            <a:satOff val="0"/>
            <a:lumOff val="0"/>
            <a:alphaOff val="0"/>
          </a:srgbClr>
        </a:solidFill>
        <a:ln w="9525" cap="flat" cmpd="sng" algn="ctr">
          <a:solidFill>
            <a:srgbClr val="1F497D">
              <a:hueOff val="0"/>
              <a:satOff val="0"/>
              <a:lumOff val="0"/>
              <a:alphaOff val="0"/>
            </a:srgbClr>
          </a:solidFill>
          <a:prstDash val="solid"/>
          <a:miter lim="800000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80149AA3-E538-5B4B-AD88-415168C2A612}">
      <dsp:nvSpPr>
        <dsp:cNvPr id="0" name=""/>
        <dsp:cNvSpPr/>
      </dsp:nvSpPr>
      <dsp:spPr>
        <a:xfrm>
          <a:off x="441508" y="3802828"/>
          <a:ext cx="7990511" cy="585252"/>
        </a:xfrm>
        <a:prstGeom prst="rect">
          <a:avLst/>
        </a:prstGeom>
        <a:gradFill rotWithShape="0">
          <a:gsLst>
            <a:gs pos="0">
              <a:srgbClr val="1F497D">
                <a:hueOff val="0"/>
                <a:satOff val="0"/>
                <a:lumOff val="0"/>
                <a:alphaOff val="0"/>
                <a:shade val="51000"/>
                <a:satMod val="130000"/>
              </a:srgbClr>
            </a:gs>
            <a:gs pos="80000">
              <a:srgbClr val="1F497D">
                <a:hueOff val="0"/>
                <a:satOff val="0"/>
                <a:lumOff val="0"/>
                <a:alphaOff val="0"/>
                <a:shade val="93000"/>
                <a:satMod val="130000"/>
              </a:srgbClr>
            </a:gs>
            <a:gs pos="100000">
              <a:srgbClr val="1F497D">
                <a:hueOff val="0"/>
                <a:satOff val="0"/>
                <a:lumOff val="0"/>
                <a:alphaOff val="0"/>
                <a:shade val="94000"/>
                <a:satMod val="135000"/>
              </a:srgb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64544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b="1" kern="1200" dirty="0">
              <a:solidFill>
                <a:schemeClr val="bg1"/>
              </a:solidFill>
              <a:latin typeface="Calibri"/>
              <a:ea typeface="+mn-ea"/>
              <a:cs typeface="+mn-cs"/>
            </a:rPr>
            <a:t>Ilícitos em licitações e contrato</a:t>
          </a:r>
        </a:p>
      </dsp:txBody>
      <dsp:txXfrm>
        <a:off x="441508" y="3802828"/>
        <a:ext cx="7990511" cy="585252"/>
      </dsp:txXfrm>
    </dsp:sp>
    <dsp:sp modelId="{A5474841-AFAC-0344-B819-160780CEBF4A}">
      <dsp:nvSpPr>
        <dsp:cNvPr id="0" name=""/>
        <dsp:cNvSpPr/>
      </dsp:nvSpPr>
      <dsp:spPr>
        <a:xfrm>
          <a:off x="75725" y="3729672"/>
          <a:ext cx="731565" cy="731565"/>
        </a:xfrm>
        <a:prstGeom prst="ellipse">
          <a:avLst/>
        </a:prstGeom>
        <a:solidFill>
          <a:schemeClr val="bg2"/>
        </a:solidFill>
        <a:ln w="6350" cap="flat" cmpd="sng" algn="ctr">
          <a:solidFill>
            <a:schemeClr val="tx2"/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448EAE3-560F-4A19-B43A-6276DCDD5AC1}">
      <dsp:nvSpPr>
        <dsp:cNvPr id="0" name=""/>
        <dsp:cNvSpPr/>
      </dsp:nvSpPr>
      <dsp:spPr>
        <a:xfrm>
          <a:off x="2508303" y="1584179"/>
          <a:ext cx="2928297" cy="2183916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000" b="1" kern="1200" cap="none" spc="0" dirty="0">
              <a:ln w="18415" cmpd="sng"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DOSIMETRIA</a:t>
          </a:r>
          <a:endParaRPr lang="pt-BR" sz="2000" b="1" kern="1200" dirty="0">
            <a:solidFill>
              <a:srgbClr val="002060"/>
            </a:solidFill>
          </a:endParaRPr>
        </a:p>
      </dsp:txBody>
      <dsp:txXfrm>
        <a:off x="2937142" y="1904006"/>
        <a:ext cx="2070619" cy="1544262"/>
      </dsp:txXfrm>
    </dsp:sp>
    <dsp:sp modelId="{FF6C0DA9-927E-4437-94C7-76711F0DEFA1}">
      <dsp:nvSpPr>
        <dsp:cNvPr id="0" name=""/>
        <dsp:cNvSpPr/>
      </dsp:nvSpPr>
      <dsp:spPr>
        <a:xfrm>
          <a:off x="2762687" y="-3955"/>
          <a:ext cx="2467513" cy="202018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kern="1200" cap="none" spc="0">
              <a:ln w="18415" cmpd="sng"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GRAVIDADE DA INFRAÇÃO</a:t>
          </a:r>
          <a:endParaRPr lang="pt-BR" sz="1800" b="0" kern="1200" cap="none" spc="0" dirty="0">
            <a:ln w="18415" cmpd="sng">
              <a:prstDash val="solid"/>
            </a:ln>
            <a:solidFill>
              <a:srgbClr val="002060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3124046" y="291894"/>
        <a:ext cx="1744795" cy="1428487"/>
      </dsp:txXfrm>
    </dsp:sp>
    <dsp:sp modelId="{3D86300C-355C-40B1-AF52-D9A3AD546444}">
      <dsp:nvSpPr>
        <dsp:cNvPr id="0" name=""/>
        <dsp:cNvSpPr/>
      </dsp:nvSpPr>
      <dsp:spPr>
        <a:xfrm>
          <a:off x="4913304" y="0"/>
          <a:ext cx="2467513" cy="202018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kern="1200" cap="none" spc="0" dirty="0">
              <a:ln w="18415" cmpd="sng"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VANTAGEM AUFERIDA OU PRETENDIDA</a:t>
          </a:r>
        </a:p>
      </dsp:txBody>
      <dsp:txXfrm>
        <a:off x="5274663" y="295849"/>
        <a:ext cx="1744795" cy="1428487"/>
      </dsp:txXfrm>
    </dsp:sp>
    <dsp:sp modelId="{D65D0498-83D2-4683-B843-0578C7E91C67}">
      <dsp:nvSpPr>
        <dsp:cNvPr id="0" name=""/>
        <dsp:cNvSpPr/>
      </dsp:nvSpPr>
      <dsp:spPr>
        <a:xfrm>
          <a:off x="5388083" y="1407063"/>
          <a:ext cx="2467513" cy="202018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kern="1200" cap="none" spc="0">
              <a:ln w="18415" cmpd="sng"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CONSUMAÇÃO OU NÃO DA INFRAÇÃO</a:t>
          </a:r>
          <a:endParaRPr lang="pt-BR" sz="1800" b="0" kern="1200" cap="none" spc="0" dirty="0">
            <a:ln w="18415" cmpd="sng">
              <a:prstDash val="solid"/>
            </a:ln>
            <a:solidFill>
              <a:srgbClr val="002060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5749442" y="1702912"/>
        <a:ext cx="1744795" cy="1428487"/>
      </dsp:txXfrm>
    </dsp:sp>
    <dsp:sp modelId="{88207C0D-5FD6-48A6-A67B-F1A2CDF145C2}">
      <dsp:nvSpPr>
        <dsp:cNvPr id="0" name=""/>
        <dsp:cNvSpPr/>
      </dsp:nvSpPr>
      <dsp:spPr>
        <a:xfrm>
          <a:off x="5525374" y="3024332"/>
          <a:ext cx="2467513" cy="202018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kern="1200" cap="none" spc="0">
              <a:ln w="18415" cmpd="sng"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GRAU OU PERIGO DE LESÃO</a:t>
          </a:r>
          <a:endParaRPr lang="pt-BR" sz="1800" b="0" kern="1200" cap="none" spc="0" dirty="0">
            <a:ln w="18415" cmpd="sng">
              <a:prstDash val="solid"/>
            </a:ln>
            <a:solidFill>
              <a:srgbClr val="002060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5886733" y="3320181"/>
        <a:ext cx="1744795" cy="1428487"/>
      </dsp:txXfrm>
    </dsp:sp>
    <dsp:sp modelId="{2507235B-87BB-4F63-BF04-122EA486F74C}">
      <dsp:nvSpPr>
        <dsp:cNvPr id="0" name=""/>
        <dsp:cNvSpPr/>
      </dsp:nvSpPr>
      <dsp:spPr>
        <a:xfrm>
          <a:off x="3977204" y="3603751"/>
          <a:ext cx="2467513" cy="202018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kern="1200" cap="none" spc="0" dirty="0">
              <a:ln w="18415" cmpd="sng"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EFEITO NEGATIVO PRODUZIDO</a:t>
          </a:r>
        </a:p>
      </dsp:txBody>
      <dsp:txXfrm>
        <a:off x="4338563" y="3899600"/>
        <a:ext cx="1744795" cy="1428487"/>
      </dsp:txXfrm>
    </dsp:sp>
    <dsp:sp modelId="{3A34391A-FEC5-4E6E-8F75-35359B6A8FDC}">
      <dsp:nvSpPr>
        <dsp:cNvPr id="0" name=""/>
        <dsp:cNvSpPr/>
      </dsp:nvSpPr>
      <dsp:spPr>
        <a:xfrm>
          <a:off x="2087868" y="3603751"/>
          <a:ext cx="2467513" cy="202018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kern="1200" cap="none" spc="0">
              <a:ln w="18415" cmpd="sng"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SITUAÇÃO ECONÔMICA DO INFRATOR</a:t>
          </a:r>
          <a:endParaRPr lang="pt-BR" sz="1800" b="0" kern="1200" cap="none" spc="0" dirty="0">
            <a:ln w="18415" cmpd="sng">
              <a:prstDash val="solid"/>
            </a:ln>
            <a:solidFill>
              <a:srgbClr val="002060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2449227" y="3899600"/>
        <a:ext cx="1744795" cy="1428487"/>
      </dsp:txXfrm>
    </dsp:sp>
    <dsp:sp modelId="{634629D5-2528-4C55-8C85-E474BCEB373F}">
      <dsp:nvSpPr>
        <dsp:cNvPr id="0" name=""/>
        <dsp:cNvSpPr/>
      </dsp:nvSpPr>
      <dsp:spPr>
        <a:xfrm>
          <a:off x="108010" y="3236391"/>
          <a:ext cx="2467513" cy="202018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kern="1200" cap="none" spc="0">
              <a:ln w="18415" cmpd="sng"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COOPERAÇÃO COM A APURAÇÃO</a:t>
          </a:r>
          <a:endParaRPr lang="pt-BR" sz="1800" b="0" kern="1200" cap="none" spc="0" dirty="0">
            <a:ln w="18415" cmpd="sng">
              <a:prstDash val="solid"/>
            </a:ln>
            <a:solidFill>
              <a:srgbClr val="002060"/>
            </a:solidFill>
            <a:effectLst>
              <a:outerShdw blurRad="63500" dir="3600000" algn="tl" rotWithShape="0">
                <a:srgbClr val="000000">
                  <a:alpha val="70000"/>
                </a:srgbClr>
              </a:outerShdw>
            </a:effectLst>
          </a:endParaRPr>
        </a:p>
      </dsp:txBody>
      <dsp:txXfrm>
        <a:off x="469369" y="3532240"/>
        <a:ext cx="1744795" cy="1428487"/>
      </dsp:txXfrm>
    </dsp:sp>
    <dsp:sp modelId="{5DE719CC-9E85-4107-A835-5572E3EC8083}">
      <dsp:nvSpPr>
        <dsp:cNvPr id="0" name=""/>
        <dsp:cNvSpPr/>
      </dsp:nvSpPr>
      <dsp:spPr>
        <a:xfrm>
          <a:off x="36000" y="1580216"/>
          <a:ext cx="2467513" cy="2020185"/>
        </a:xfrm>
        <a:prstGeom prst="ellipse">
          <a:avLst/>
        </a:prstGeom>
        <a:solidFill>
          <a:srgbClr val="002060"/>
        </a:soli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1" kern="1200" cap="none" spc="0" dirty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PROGRAMA DE INTEGRIDADE </a:t>
          </a:r>
          <a:r>
            <a:rPr lang="pt-BR" sz="1800" b="1" i="1" kern="1200" cap="none" spc="0" dirty="0">
              <a:ln w="18415" cmpd="sng">
                <a:prstDash val="solid"/>
              </a:ln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(COMPLIANCE)</a:t>
          </a:r>
        </a:p>
      </dsp:txBody>
      <dsp:txXfrm>
        <a:off x="397359" y="1876065"/>
        <a:ext cx="1744795" cy="1428487"/>
      </dsp:txXfrm>
    </dsp:sp>
    <dsp:sp modelId="{3925C5BB-A50A-4CD1-AC90-C568116761C8}">
      <dsp:nvSpPr>
        <dsp:cNvPr id="0" name=""/>
        <dsp:cNvSpPr/>
      </dsp:nvSpPr>
      <dsp:spPr>
        <a:xfrm>
          <a:off x="468039" y="2"/>
          <a:ext cx="2467513" cy="2020185"/>
        </a:xfrm>
        <a:prstGeom prst="ellipse">
          <a:avLst/>
        </a:prstGeom>
        <a:gradFill rotWithShape="0">
          <a:gsLst>
            <a:gs pos="0">
              <a:schemeClr val="accent1">
                <a:alpha val="50000"/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alpha val="50000"/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alpha val="50000"/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</dsp:spPr>
      <dsp:style>
        <a:lnRef idx="0">
          <a:scrgbClr r="0" g="0" b="0"/>
        </a:lnRef>
        <a:fillRef idx="3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1800" b="0" kern="1200" cap="none" spc="0" dirty="0">
              <a:ln w="18415" cmpd="sng">
                <a:prstDash val="solid"/>
              </a:ln>
              <a:solidFill>
                <a:srgbClr val="00206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rPr>
            <a:t>VALOR DOS CONTRATOS MANTIDOS</a:t>
          </a:r>
        </a:p>
      </dsp:txBody>
      <dsp:txXfrm>
        <a:off x="829398" y="295851"/>
        <a:ext cx="1744795" cy="1428487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1B2F42-7E6E-4602-8E07-415AB894893D}">
      <dsp:nvSpPr>
        <dsp:cNvPr id="0" name=""/>
        <dsp:cNvSpPr/>
      </dsp:nvSpPr>
      <dsp:spPr>
        <a:xfrm>
          <a:off x="0" y="231225"/>
          <a:ext cx="2430269" cy="145816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>
              <a:latin typeface="Calibri" panose="020F0502020204030204" pitchFamily="34" charset="0"/>
            </a:rPr>
            <a:t>0,1% a 20% do faturamento bruto</a:t>
          </a:r>
        </a:p>
      </dsp:txBody>
      <dsp:txXfrm>
        <a:off x="0" y="231225"/>
        <a:ext cx="2430269" cy="1458161"/>
      </dsp:txXfrm>
    </dsp:sp>
    <dsp:sp modelId="{E077C074-4D8D-471F-9EBB-13FB9E77F207}">
      <dsp:nvSpPr>
        <dsp:cNvPr id="0" name=""/>
        <dsp:cNvSpPr/>
      </dsp:nvSpPr>
      <dsp:spPr>
        <a:xfrm>
          <a:off x="2673296" y="231225"/>
          <a:ext cx="2430269" cy="145816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>
              <a:latin typeface="Calibri" panose="020F0502020204030204" pitchFamily="34" charset="0"/>
            </a:rPr>
            <a:t>R$ 6 mil a R$ 60 milhões, se não for possível usar o faturamento</a:t>
          </a:r>
        </a:p>
      </dsp:txBody>
      <dsp:txXfrm>
        <a:off x="2673296" y="231225"/>
        <a:ext cx="2430269" cy="1458161"/>
      </dsp:txXfrm>
    </dsp:sp>
    <dsp:sp modelId="{19F3790F-81A4-4653-B776-213A942F4DF8}">
      <dsp:nvSpPr>
        <dsp:cNvPr id="0" name=""/>
        <dsp:cNvSpPr/>
      </dsp:nvSpPr>
      <dsp:spPr>
        <a:xfrm>
          <a:off x="5346594" y="231225"/>
          <a:ext cx="2430269" cy="145816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>
              <a:latin typeface="Calibri" panose="020F0502020204030204" pitchFamily="34" charset="0"/>
            </a:rPr>
            <a:t>Nunca inferior à vantagem auferida</a:t>
          </a:r>
        </a:p>
      </dsp:txBody>
      <dsp:txXfrm>
        <a:off x="5346594" y="231225"/>
        <a:ext cx="2430269" cy="1458161"/>
      </dsp:txXfrm>
    </dsp:sp>
    <dsp:sp modelId="{38314D32-8D10-4C79-9E05-7C60B5998F9A}">
      <dsp:nvSpPr>
        <dsp:cNvPr id="0" name=""/>
        <dsp:cNvSpPr/>
      </dsp:nvSpPr>
      <dsp:spPr>
        <a:xfrm>
          <a:off x="1336648" y="1872206"/>
          <a:ext cx="2430269" cy="145816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>
              <a:latin typeface="Calibri" panose="020F0502020204030204" pitchFamily="34" charset="0"/>
            </a:rPr>
            <a:t>Não exime a reparação integral do dano</a:t>
          </a:r>
        </a:p>
      </dsp:txBody>
      <dsp:txXfrm>
        <a:off x="1336648" y="1872206"/>
        <a:ext cx="2430269" cy="1458161"/>
      </dsp:txXfrm>
    </dsp:sp>
    <dsp:sp modelId="{686F4D31-239D-471E-B589-9410EC829007}">
      <dsp:nvSpPr>
        <dsp:cNvPr id="0" name=""/>
        <dsp:cNvSpPr/>
      </dsp:nvSpPr>
      <dsp:spPr>
        <a:xfrm>
          <a:off x="4009945" y="1872206"/>
          <a:ext cx="2430269" cy="145816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400" b="1" kern="1200" dirty="0">
              <a:latin typeface="Calibri" panose="020F0502020204030204" pitchFamily="34" charset="0"/>
            </a:rPr>
            <a:t>Passível de inscrição em dívida ativa</a:t>
          </a:r>
        </a:p>
      </dsp:txBody>
      <dsp:txXfrm>
        <a:off x="4009945" y="1872206"/>
        <a:ext cx="2430269" cy="1458161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340753-BF6E-42DF-BF5F-9BB883B2FE49}">
      <dsp:nvSpPr>
        <dsp:cNvPr id="0" name=""/>
        <dsp:cNvSpPr/>
      </dsp:nvSpPr>
      <dsp:spPr>
        <a:xfrm>
          <a:off x="-5454540" y="-835181"/>
          <a:ext cx="6494676" cy="6494676"/>
        </a:xfrm>
        <a:prstGeom prst="blockArc">
          <a:avLst>
            <a:gd name="adj1" fmla="val 18900000"/>
            <a:gd name="adj2" fmla="val 2700000"/>
            <a:gd name="adj3" fmla="val 333"/>
          </a:avLst>
        </a:pr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157F34-BF2E-4545-A48F-9B4270431163}">
      <dsp:nvSpPr>
        <dsp:cNvPr id="0" name=""/>
        <dsp:cNvSpPr/>
      </dsp:nvSpPr>
      <dsp:spPr>
        <a:xfrm>
          <a:off x="521162" y="136630"/>
          <a:ext cx="8029237" cy="79925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89099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kern="1200" dirty="0"/>
            <a:t>Múltiplas autoridades celebrantes</a:t>
          </a:r>
        </a:p>
      </dsp:txBody>
      <dsp:txXfrm>
        <a:off x="521162" y="136630"/>
        <a:ext cx="8029237" cy="799252"/>
      </dsp:txXfrm>
    </dsp:sp>
    <dsp:sp modelId="{6A8BE0FA-D9BA-4891-9A97-DC5421BFACA8}">
      <dsp:nvSpPr>
        <dsp:cNvPr id="0" name=""/>
        <dsp:cNvSpPr/>
      </dsp:nvSpPr>
      <dsp:spPr>
        <a:xfrm>
          <a:off x="72005" y="71788"/>
          <a:ext cx="927715" cy="927715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606FCEE-A09B-4796-80E9-95A02AE91DEA}">
      <dsp:nvSpPr>
        <dsp:cNvPr id="0" name=""/>
        <dsp:cNvSpPr/>
      </dsp:nvSpPr>
      <dsp:spPr>
        <a:xfrm>
          <a:off x="970032" y="1334819"/>
          <a:ext cx="7603732" cy="1041223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89099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kern="1200" dirty="0"/>
            <a:t>Estados, DF e Municípios: necessidade de indicar a autoridade competente</a:t>
          </a:r>
        </a:p>
      </dsp:txBody>
      <dsp:txXfrm>
        <a:off x="970032" y="1334819"/>
        <a:ext cx="7603732" cy="1041223"/>
      </dsp:txXfrm>
    </dsp:sp>
    <dsp:sp modelId="{A87C3D84-6099-4CA2-B5AC-8EC8B58EFB09}">
      <dsp:nvSpPr>
        <dsp:cNvPr id="0" name=""/>
        <dsp:cNvSpPr/>
      </dsp:nvSpPr>
      <dsp:spPr>
        <a:xfrm>
          <a:off x="506174" y="1391573"/>
          <a:ext cx="927715" cy="927715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74FB993-C972-4CDB-A4A6-A9DE93269593}">
      <dsp:nvSpPr>
        <dsp:cNvPr id="0" name=""/>
        <dsp:cNvSpPr/>
      </dsp:nvSpPr>
      <dsp:spPr>
        <a:xfrm>
          <a:off x="970032" y="2682336"/>
          <a:ext cx="7603732" cy="74217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89099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900" b="1" kern="1200" dirty="0"/>
            <a:t>Poder Executivo Federal: CGU</a:t>
          </a:r>
        </a:p>
      </dsp:txBody>
      <dsp:txXfrm>
        <a:off x="970032" y="2682336"/>
        <a:ext cx="7603732" cy="742172"/>
      </dsp:txXfrm>
    </dsp:sp>
    <dsp:sp modelId="{821B371B-7FB8-476B-8B92-5BA5E71D871F}">
      <dsp:nvSpPr>
        <dsp:cNvPr id="0" name=""/>
        <dsp:cNvSpPr/>
      </dsp:nvSpPr>
      <dsp:spPr>
        <a:xfrm>
          <a:off x="506174" y="2589576"/>
          <a:ext cx="927715" cy="927715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999A578-C04C-4FA9-AD5C-AAB9978212C8}">
      <dsp:nvSpPr>
        <dsp:cNvPr id="0" name=""/>
        <dsp:cNvSpPr/>
      </dsp:nvSpPr>
      <dsp:spPr>
        <a:xfrm>
          <a:off x="544527" y="3711247"/>
          <a:ext cx="8029237" cy="74217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89099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b="1" kern="1200" dirty="0"/>
            <a:t>Atos contra AP Estrangeira: CGU</a:t>
          </a:r>
        </a:p>
      </dsp:txBody>
      <dsp:txXfrm>
        <a:off x="544527" y="3711247"/>
        <a:ext cx="8029237" cy="742172"/>
      </dsp:txXfrm>
    </dsp:sp>
    <dsp:sp modelId="{335CF424-A670-4355-8FF1-3DD5DC68D00B}">
      <dsp:nvSpPr>
        <dsp:cNvPr id="0" name=""/>
        <dsp:cNvSpPr/>
      </dsp:nvSpPr>
      <dsp:spPr>
        <a:xfrm>
          <a:off x="80670" y="3618475"/>
          <a:ext cx="927715" cy="927715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340753-BF6E-42DF-BF5F-9BB883B2FE49}">
      <dsp:nvSpPr>
        <dsp:cNvPr id="0" name=""/>
        <dsp:cNvSpPr/>
      </dsp:nvSpPr>
      <dsp:spPr>
        <a:xfrm>
          <a:off x="-5454540" y="-835181"/>
          <a:ext cx="6494676" cy="6494676"/>
        </a:xfrm>
        <a:prstGeom prst="blockArc">
          <a:avLst>
            <a:gd name="adj1" fmla="val 18900000"/>
            <a:gd name="adj2" fmla="val 2700000"/>
            <a:gd name="adj3" fmla="val 333"/>
          </a:avLst>
        </a:pr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157F34-BF2E-4545-A48F-9B4270431163}">
      <dsp:nvSpPr>
        <dsp:cNvPr id="0" name=""/>
        <dsp:cNvSpPr/>
      </dsp:nvSpPr>
      <dsp:spPr>
        <a:xfrm>
          <a:off x="611722" y="289027"/>
          <a:ext cx="8029237" cy="79925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89099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kern="1200" dirty="0"/>
            <a:t>Identificação de outros envolvidos, inclusive </a:t>
          </a:r>
          <a:r>
            <a:rPr lang="pt-BR" sz="2800" b="1" kern="1200" dirty="0" err="1"/>
            <a:t>PFs</a:t>
          </a:r>
          <a:endParaRPr lang="pt-BR" sz="2800" b="1" kern="1200" dirty="0"/>
        </a:p>
      </dsp:txBody>
      <dsp:txXfrm>
        <a:off x="611722" y="289027"/>
        <a:ext cx="8029237" cy="799252"/>
      </dsp:txXfrm>
    </dsp:sp>
    <dsp:sp modelId="{6A8BE0FA-D9BA-4891-9A97-DC5421BFACA8}">
      <dsp:nvSpPr>
        <dsp:cNvPr id="0" name=""/>
        <dsp:cNvSpPr/>
      </dsp:nvSpPr>
      <dsp:spPr>
        <a:xfrm>
          <a:off x="234578" y="224193"/>
          <a:ext cx="927715" cy="927715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606FCEE-A09B-4796-80E9-95A02AE91DEA}">
      <dsp:nvSpPr>
        <dsp:cNvPr id="0" name=""/>
        <dsp:cNvSpPr/>
      </dsp:nvSpPr>
      <dsp:spPr>
        <a:xfrm>
          <a:off x="970032" y="1439936"/>
          <a:ext cx="7603732" cy="830988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89099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kern="1200" dirty="0"/>
            <a:t>Celeridade das apurações</a:t>
          </a:r>
        </a:p>
      </dsp:txBody>
      <dsp:txXfrm>
        <a:off x="970032" y="1439936"/>
        <a:ext cx="7603732" cy="830988"/>
      </dsp:txXfrm>
    </dsp:sp>
    <dsp:sp modelId="{A87C3D84-6099-4CA2-B5AC-8EC8B58EFB09}">
      <dsp:nvSpPr>
        <dsp:cNvPr id="0" name=""/>
        <dsp:cNvSpPr/>
      </dsp:nvSpPr>
      <dsp:spPr>
        <a:xfrm>
          <a:off x="506174" y="1391573"/>
          <a:ext cx="927715" cy="927715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74FB993-C972-4CDB-A4A6-A9DE93269593}">
      <dsp:nvSpPr>
        <dsp:cNvPr id="0" name=""/>
        <dsp:cNvSpPr/>
      </dsp:nvSpPr>
      <dsp:spPr>
        <a:xfrm>
          <a:off x="970032" y="2682336"/>
          <a:ext cx="7603732" cy="74217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89099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900" b="1" kern="1200" dirty="0"/>
            <a:t>Garantia do resultado útil do processo</a:t>
          </a:r>
        </a:p>
      </dsp:txBody>
      <dsp:txXfrm>
        <a:off x="970032" y="2682336"/>
        <a:ext cx="7603732" cy="742172"/>
      </dsp:txXfrm>
    </dsp:sp>
    <dsp:sp modelId="{821B371B-7FB8-476B-8B92-5BA5E71D871F}">
      <dsp:nvSpPr>
        <dsp:cNvPr id="0" name=""/>
        <dsp:cNvSpPr/>
      </dsp:nvSpPr>
      <dsp:spPr>
        <a:xfrm>
          <a:off x="506174" y="2589576"/>
          <a:ext cx="927715" cy="927715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999A578-C04C-4FA9-AD5C-AAB9978212C8}">
      <dsp:nvSpPr>
        <dsp:cNvPr id="0" name=""/>
        <dsp:cNvSpPr/>
      </dsp:nvSpPr>
      <dsp:spPr>
        <a:xfrm>
          <a:off x="544527" y="3711247"/>
          <a:ext cx="8029237" cy="74217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89099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b="1" kern="1200" dirty="0"/>
            <a:t>Redução dos custos das investigações</a:t>
          </a:r>
        </a:p>
      </dsp:txBody>
      <dsp:txXfrm>
        <a:off x="544527" y="3711247"/>
        <a:ext cx="8029237" cy="742172"/>
      </dsp:txXfrm>
    </dsp:sp>
    <dsp:sp modelId="{335CF424-A670-4355-8FF1-3DD5DC68D00B}">
      <dsp:nvSpPr>
        <dsp:cNvPr id="0" name=""/>
        <dsp:cNvSpPr/>
      </dsp:nvSpPr>
      <dsp:spPr>
        <a:xfrm>
          <a:off x="80670" y="3618475"/>
          <a:ext cx="927715" cy="927715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340753-BF6E-42DF-BF5F-9BB883B2FE49}">
      <dsp:nvSpPr>
        <dsp:cNvPr id="0" name=""/>
        <dsp:cNvSpPr/>
      </dsp:nvSpPr>
      <dsp:spPr>
        <a:xfrm>
          <a:off x="-5454540" y="-835181"/>
          <a:ext cx="6494676" cy="6494676"/>
        </a:xfrm>
        <a:prstGeom prst="blockArc">
          <a:avLst>
            <a:gd name="adj1" fmla="val 18900000"/>
            <a:gd name="adj2" fmla="val 2700000"/>
            <a:gd name="adj3" fmla="val 333"/>
          </a:avLst>
        </a:pr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157F34-BF2E-4545-A48F-9B4270431163}">
      <dsp:nvSpPr>
        <dsp:cNvPr id="0" name=""/>
        <dsp:cNvSpPr/>
      </dsp:nvSpPr>
      <dsp:spPr>
        <a:xfrm>
          <a:off x="521990" y="234883"/>
          <a:ext cx="8118969" cy="649626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78815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kern="1200" dirty="0"/>
            <a:t>Gera ampla redução das sanções aplicáveis</a:t>
          </a:r>
        </a:p>
      </dsp:txBody>
      <dsp:txXfrm>
        <a:off x="521990" y="234883"/>
        <a:ext cx="8118969" cy="649626"/>
      </dsp:txXfrm>
    </dsp:sp>
    <dsp:sp modelId="{6A8BE0FA-D9BA-4891-9A97-DC5421BFACA8}">
      <dsp:nvSpPr>
        <dsp:cNvPr id="0" name=""/>
        <dsp:cNvSpPr/>
      </dsp:nvSpPr>
      <dsp:spPr>
        <a:xfrm>
          <a:off x="202870" y="182186"/>
          <a:ext cx="754040" cy="754040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606FCEE-A09B-4796-80E9-95A02AE91DEA}">
      <dsp:nvSpPr>
        <dsp:cNvPr id="0" name=""/>
        <dsp:cNvSpPr/>
      </dsp:nvSpPr>
      <dsp:spPr>
        <a:xfrm>
          <a:off x="887054" y="1169887"/>
          <a:ext cx="7686710" cy="675420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78815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kern="1200" dirty="0"/>
            <a:t>Não alcança pessoas físicas</a:t>
          </a:r>
        </a:p>
      </dsp:txBody>
      <dsp:txXfrm>
        <a:off x="887054" y="1169887"/>
        <a:ext cx="7686710" cy="675420"/>
      </dsp:txXfrm>
    </dsp:sp>
    <dsp:sp modelId="{A87C3D84-6099-4CA2-B5AC-8EC8B58EFB09}">
      <dsp:nvSpPr>
        <dsp:cNvPr id="0" name=""/>
        <dsp:cNvSpPr/>
      </dsp:nvSpPr>
      <dsp:spPr>
        <a:xfrm>
          <a:off x="510034" y="1130577"/>
          <a:ext cx="754040" cy="754040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74FB993-C972-4CDB-A4A6-A9DE93269593}">
      <dsp:nvSpPr>
        <dsp:cNvPr id="0" name=""/>
        <dsp:cNvSpPr/>
      </dsp:nvSpPr>
      <dsp:spPr>
        <a:xfrm>
          <a:off x="1019722" y="2088009"/>
          <a:ext cx="7554042" cy="785721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78815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900" b="1" kern="1200" dirty="0"/>
            <a:t>Não alcança a esfera penal, mas há a possibilidade da colaboração premiada</a:t>
          </a:r>
        </a:p>
      </dsp:txBody>
      <dsp:txXfrm>
        <a:off x="1019722" y="2088009"/>
        <a:ext cx="7554042" cy="785721"/>
      </dsp:txXfrm>
    </dsp:sp>
    <dsp:sp modelId="{821B371B-7FB8-476B-8B92-5BA5E71D871F}">
      <dsp:nvSpPr>
        <dsp:cNvPr id="0" name=""/>
        <dsp:cNvSpPr/>
      </dsp:nvSpPr>
      <dsp:spPr>
        <a:xfrm>
          <a:off x="642702" y="2103859"/>
          <a:ext cx="754040" cy="754040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5999A578-C04C-4FA9-AD5C-AAB9978212C8}">
      <dsp:nvSpPr>
        <dsp:cNvPr id="0" name=""/>
        <dsp:cNvSpPr/>
      </dsp:nvSpPr>
      <dsp:spPr>
        <a:xfrm>
          <a:off x="887054" y="3015099"/>
          <a:ext cx="7686710" cy="60323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78815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b="1" kern="1200" dirty="0"/>
            <a:t>Não exime a reparação integral do dano</a:t>
          </a:r>
        </a:p>
      </dsp:txBody>
      <dsp:txXfrm>
        <a:off x="887054" y="3015099"/>
        <a:ext cx="7686710" cy="603232"/>
      </dsp:txXfrm>
    </dsp:sp>
    <dsp:sp modelId="{335CF424-A670-4355-8FF1-3DD5DC68D00B}">
      <dsp:nvSpPr>
        <dsp:cNvPr id="0" name=""/>
        <dsp:cNvSpPr/>
      </dsp:nvSpPr>
      <dsp:spPr>
        <a:xfrm>
          <a:off x="510034" y="2939695"/>
          <a:ext cx="754040" cy="754040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77003187-8630-4EEA-AABD-DA8106CFB0FF}">
      <dsp:nvSpPr>
        <dsp:cNvPr id="0" name=""/>
        <dsp:cNvSpPr/>
      </dsp:nvSpPr>
      <dsp:spPr>
        <a:xfrm>
          <a:off x="454795" y="3762250"/>
          <a:ext cx="8118969" cy="918046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478815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b="1" kern="1200" dirty="0"/>
            <a:t>Extensão dos benefícios pactuados no acordo a outras </a:t>
          </a:r>
          <a:r>
            <a:rPr lang="pt-BR" sz="3000" b="1" kern="1200" dirty="0" err="1"/>
            <a:t>PJs</a:t>
          </a:r>
          <a:r>
            <a:rPr lang="pt-BR" sz="3000" b="1" kern="1200" dirty="0"/>
            <a:t> do grupo econômico</a:t>
          </a:r>
        </a:p>
      </dsp:txBody>
      <dsp:txXfrm>
        <a:off x="454795" y="3762250"/>
        <a:ext cx="8118969" cy="918046"/>
      </dsp:txXfrm>
    </dsp:sp>
    <dsp:sp modelId="{EDF0DE4F-6BE3-44F9-AB19-DD1122351C57}">
      <dsp:nvSpPr>
        <dsp:cNvPr id="0" name=""/>
        <dsp:cNvSpPr/>
      </dsp:nvSpPr>
      <dsp:spPr>
        <a:xfrm>
          <a:off x="77775" y="3844253"/>
          <a:ext cx="754040" cy="754040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340753-BF6E-42DF-BF5F-9BB883B2FE49}">
      <dsp:nvSpPr>
        <dsp:cNvPr id="0" name=""/>
        <dsp:cNvSpPr/>
      </dsp:nvSpPr>
      <dsp:spPr>
        <a:xfrm>
          <a:off x="-5454540" y="-835181"/>
          <a:ext cx="6494676" cy="6494676"/>
        </a:xfrm>
        <a:prstGeom prst="blockArc">
          <a:avLst>
            <a:gd name="adj1" fmla="val 18900000"/>
            <a:gd name="adj2" fmla="val 2700000"/>
            <a:gd name="adj3" fmla="val 333"/>
          </a:avLst>
        </a:prstGeom>
        <a:noFill/>
        <a:ln w="12700" cap="flat" cmpd="sng" algn="ctr">
          <a:solidFill>
            <a:schemeClr val="dk2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2157F34-BF2E-4545-A48F-9B4270431163}">
      <dsp:nvSpPr>
        <dsp:cNvPr id="0" name=""/>
        <dsp:cNvSpPr/>
      </dsp:nvSpPr>
      <dsp:spPr>
        <a:xfrm>
          <a:off x="611722" y="289027"/>
          <a:ext cx="10143080" cy="79925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89099" tIns="71120" rIns="71120" bIns="7112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800" b="1" kern="1200" dirty="0"/>
            <a:t>Ingerência indevida da alta administração nos trabalhos das equipes de negociação</a:t>
          </a:r>
        </a:p>
      </dsp:txBody>
      <dsp:txXfrm>
        <a:off x="611722" y="289027"/>
        <a:ext cx="10143080" cy="799252"/>
      </dsp:txXfrm>
    </dsp:sp>
    <dsp:sp modelId="{6A8BE0FA-D9BA-4891-9A97-DC5421BFACA8}">
      <dsp:nvSpPr>
        <dsp:cNvPr id="0" name=""/>
        <dsp:cNvSpPr/>
      </dsp:nvSpPr>
      <dsp:spPr>
        <a:xfrm>
          <a:off x="234578" y="224193"/>
          <a:ext cx="927715" cy="927715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B6602EB1-85CE-4819-A5BF-D35BB24269AB}">
      <dsp:nvSpPr>
        <dsp:cNvPr id="0" name=""/>
        <dsp:cNvSpPr/>
      </dsp:nvSpPr>
      <dsp:spPr>
        <a:xfrm>
          <a:off x="970032" y="1484344"/>
          <a:ext cx="9717575" cy="74217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89099" tIns="73660" rIns="73660" bIns="73660" numCol="1" spcCol="1270" anchor="ctr" anchorCtr="0">
          <a:noAutofit/>
        </a:bodyPr>
        <a:lstStyle/>
        <a:p>
          <a:pPr marL="0" lvl="0" indent="0" algn="l" defTabSz="12890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2900" b="1" kern="1200" dirty="0"/>
            <a:t>Incapacidade técnica para celebrar acordo</a:t>
          </a:r>
        </a:p>
      </dsp:txBody>
      <dsp:txXfrm>
        <a:off x="970032" y="1484344"/>
        <a:ext cx="9717575" cy="742172"/>
      </dsp:txXfrm>
    </dsp:sp>
    <dsp:sp modelId="{821B371B-7FB8-476B-8B92-5BA5E71D871F}">
      <dsp:nvSpPr>
        <dsp:cNvPr id="0" name=""/>
        <dsp:cNvSpPr/>
      </dsp:nvSpPr>
      <dsp:spPr>
        <a:xfrm>
          <a:off x="506174" y="1476125"/>
          <a:ext cx="927715" cy="927715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3F46FC1-E591-43FC-9AA8-24092A8703A5}">
      <dsp:nvSpPr>
        <dsp:cNvPr id="0" name=""/>
        <dsp:cNvSpPr/>
      </dsp:nvSpPr>
      <dsp:spPr>
        <a:xfrm>
          <a:off x="970032" y="2597796"/>
          <a:ext cx="9717575" cy="742172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89099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b="1" kern="1200" dirty="0"/>
            <a:t>Conflito de competências com outros órgãos.</a:t>
          </a:r>
        </a:p>
      </dsp:txBody>
      <dsp:txXfrm>
        <a:off x="970032" y="2597796"/>
        <a:ext cx="9717575" cy="742172"/>
      </dsp:txXfrm>
    </dsp:sp>
    <dsp:sp modelId="{335CF424-A670-4355-8FF1-3DD5DC68D00B}">
      <dsp:nvSpPr>
        <dsp:cNvPr id="0" name=""/>
        <dsp:cNvSpPr/>
      </dsp:nvSpPr>
      <dsp:spPr>
        <a:xfrm>
          <a:off x="506174" y="2505024"/>
          <a:ext cx="927715" cy="927715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6CE05CEC-66C7-4059-8EB0-91BFAB513FA9}">
      <dsp:nvSpPr>
        <dsp:cNvPr id="0" name=""/>
        <dsp:cNvSpPr/>
      </dsp:nvSpPr>
      <dsp:spPr>
        <a:xfrm>
          <a:off x="631099" y="3471269"/>
          <a:ext cx="9969937" cy="1222127"/>
        </a:xfrm>
        <a:prstGeom prst="rect">
          <a:avLst/>
        </a:prstGeom>
        <a:gradFill rotWithShape="0">
          <a:gsLst>
            <a:gs pos="0">
              <a:schemeClr val="dk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dk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dk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589099" tIns="76200" rIns="76200" bIns="76200" numCol="1" spcCol="1270" anchor="ctr" anchorCtr="0">
          <a:noAutofit/>
        </a:bodyPr>
        <a:lstStyle/>
        <a:p>
          <a:pPr marL="0" lvl="0" indent="0" algn="l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t-BR" sz="3000" b="1" kern="1200" dirty="0"/>
            <a:t>Vazamento de informações que impossibilitem realização do acordo  ou que gere litígios  ou prejuízos contra a União ou conta a empresa interessada.</a:t>
          </a:r>
        </a:p>
      </dsp:txBody>
      <dsp:txXfrm>
        <a:off x="631099" y="3471269"/>
        <a:ext cx="9969937" cy="1222127"/>
      </dsp:txXfrm>
    </dsp:sp>
    <dsp:sp modelId="{399A72A5-C7A8-453A-ADC6-A6AFCFB01C8D}">
      <dsp:nvSpPr>
        <dsp:cNvPr id="0" name=""/>
        <dsp:cNvSpPr/>
      </dsp:nvSpPr>
      <dsp:spPr>
        <a:xfrm>
          <a:off x="80670" y="3618475"/>
          <a:ext cx="927715" cy="927715"/>
        </a:xfrm>
        <a:prstGeom prst="ellipse">
          <a:avLst/>
        </a:prstGeom>
        <a:solidFill>
          <a:schemeClr val="lt2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DE3137-326A-45DF-A4C8-DD116C1209EE}" type="datetimeFigureOut">
              <a:rPr lang="pt-BR" smtClean="0"/>
              <a:t>16/04/2019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927D9-8CA6-4694-BB3A-42CBAD60EF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983514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14">
            <a:extLst>
              <a:ext uri="{FF2B5EF4-FFF2-40B4-BE49-F238E27FC236}">
                <a16:creationId xmlns:a16="http://schemas.microsoft.com/office/drawing/2014/main" id="{FE50171C-38BF-4641-ACB0-5589A50CA0EC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778250" y="0"/>
            <a:ext cx="2874963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006" tIns="46761" rIns="91006" bIns="46761"/>
          <a:lstStyle>
            <a:lvl1pPr defTabSz="512763" eaLnBrk="0" hangingPunct="0">
              <a:spcBef>
                <a:spcPct val="30000"/>
              </a:spcBef>
              <a:tabLst>
                <a:tab pos="0" algn="l"/>
                <a:tab pos="511175" algn="l"/>
                <a:tab pos="1022350" algn="l"/>
                <a:tab pos="1535113" algn="l"/>
                <a:tab pos="2047875" algn="l"/>
                <a:tab pos="2560638" algn="l"/>
                <a:tab pos="3071813" algn="l"/>
                <a:tab pos="3584575" algn="l"/>
                <a:tab pos="4097338" algn="l"/>
                <a:tab pos="4610100" algn="l"/>
                <a:tab pos="5121275" algn="l"/>
                <a:tab pos="5634038" algn="l"/>
                <a:tab pos="6146800" algn="l"/>
                <a:tab pos="6659563" algn="l"/>
                <a:tab pos="7172325" algn="l"/>
                <a:tab pos="7683500" algn="l"/>
                <a:tab pos="8196263" algn="l"/>
                <a:tab pos="8709025" algn="l"/>
                <a:tab pos="9221788" algn="l"/>
                <a:tab pos="9732963" algn="l"/>
                <a:tab pos="10245725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512763" eaLnBrk="0" hangingPunct="0">
              <a:spcBef>
                <a:spcPct val="30000"/>
              </a:spcBef>
              <a:tabLst>
                <a:tab pos="0" algn="l"/>
                <a:tab pos="511175" algn="l"/>
                <a:tab pos="1022350" algn="l"/>
                <a:tab pos="1535113" algn="l"/>
                <a:tab pos="2047875" algn="l"/>
                <a:tab pos="2560638" algn="l"/>
                <a:tab pos="3071813" algn="l"/>
                <a:tab pos="3584575" algn="l"/>
                <a:tab pos="4097338" algn="l"/>
                <a:tab pos="4610100" algn="l"/>
                <a:tab pos="5121275" algn="l"/>
                <a:tab pos="5634038" algn="l"/>
                <a:tab pos="6146800" algn="l"/>
                <a:tab pos="6659563" algn="l"/>
                <a:tab pos="7172325" algn="l"/>
                <a:tab pos="7683500" algn="l"/>
                <a:tab pos="8196263" algn="l"/>
                <a:tab pos="8709025" algn="l"/>
                <a:tab pos="9221788" algn="l"/>
                <a:tab pos="9732963" algn="l"/>
                <a:tab pos="10245725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512763" eaLnBrk="0" hangingPunct="0">
              <a:spcBef>
                <a:spcPct val="30000"/>
              </a:spcBef>
              <a:tabLst>
                <a:tab pos="0" algn="l"/>
                <a:tab pos="511175" algn="l"/>
                <a:tab pos="1022350" algn="l"/>
                <a:tab pos="1535113" algn="l"/>
                <a:tab pos="2047875" algn="l"/>
                <a:tab pos="2560638" algn="l"/>
                <a:tab pos="3071813" algn="l"/>
                <a:tab pos="3584575" algn="l"/>
                <a:tab pos="4097338" algn="l"/>
                <a:tab pos="4610100" algn="l"/>
                <a:tab pos="5121275" algn="l"/>
                <a:tab pos="5634038" algn="l"/>
                <a:tab pos="6146800" algn="l"/>
                <a:tab pos="6659563" algn="l"/>
                <a:tab pos="7172325" algn="l"/>
                <a:tab pos="7683500" algn="l"/>
                <a:tab pos="8196263" algn="l"/>
                <a:tab pos="8709025" algn="l"/>
                <a:tab pos="9221788" algn="l"/>
                <a:tab pos="9732963" algn="l"/>
                <a:tab pos="10245725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512763" eaLnBrk="0" hangingPunct="0">
              <a:spcBef>
                <a:spcPct val="30000"/>
              </a:spcBef>
              <a:tabLst>
                <a:tab pos="0" algn="l"/>
                <a:tab pos="511175" algn="l"/>
                <a:tab pos="1022350" algn="l"/>
                <a:tab pos="1535113" algn="l"/>
                <a:tab pos="2047875" algn="l"/>
                <a:tab pos="2560638" algn="l"/>
                <a:tab pos="3071813" algn="l"/>
                <a:tab pos="3584575" algn="l"/>
                <a:tab pos="4097338" algn="l"/>
                <a:tab pos="4610100" algn="l"/>
                <a:tab pos="5121275" algn="l"/>
                <a:tab pos="5634038" algn="l"/>
                <a:tab pos="6146800" algn="l"/>
                <a:tab pos="6659563" algn="l"/>
                <a:tab pos="7172325" algn="l"/>
                <a:tab pos="7683500" algn="l"/>
                <a:tab pos="8196263" algn="l"/>
                <a:tab pos="8709025" algn="l"/>
                <a:tab pos="9221788" algn="l"/>
                <a:tab pos="9732963" algn="l"/>
                <a:tab pos="10245725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512763" eaLnBrk="0" hangingPunct="0">
              <a:spcBef>
                <a:spcPct val="30000"/>
              </a:spcBef>
              <a:tabLst>
                <a:tab pos="0" algn="l"/>
                <a:tab pos="511175" algn="l"/>
                <a:tab pos="1022350" algn="l"/>
                <a:tab pos="1535113" algn="l"/>
                <a:tab pos="2047875" algn="l"/>
                <a:tab pos="2560638" algn="l"/>
                <a:tab pos="3071813" algn="l"/>
                <a:tab pos="3584575" algn="l"/>
                <a:tab pos="4097338" algn="l"/>
                <a:tab pos="4610100" algn="l"/>
                <a:tab pos="5121275" algn="l"/>
                <a:tab pos="5634038" algn="l"/>
                <a:tab pos="6146800" algn="l"/>
                <a:tab pos="6659563" algn="l"/>
                <a:tab pos="7172325" algn="l"/>
                <a:tab pos="7683500" algn="l"/>
                <a:tab pos="8196263" algn="l"/>
                <a:tab pos="8709025" algn="l"/>
                <a:tab pos="9221788" algn="l"/>
                <a:tab pos="9732963" algn="l"/>
                <a:tab pos="10245725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5127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511175" algn="l"/>
                <a:tab pos="1022350" algn="l"/>
                <a:tab pos="1535113" algn="l"/>
                <a:tab pos="2047875" algn="l"/>
                <a:tab pos="2560638" algn="l"/>
                <a:tab pos="3071813" algn="l"/>
                <a:tab pos="3584575" algn="l"/>
                <a:tab pos="4097338" algn="l"/>
                <a:tab pos="4610100" algn="l"/>
                <a:tab pos="5121275" algn="l"/>
                <a:tab pos="5634038" algn="l"/>
                <a:tab pos="6146800" algn="l"/>
                <a:tab pos="6659563" algn="l"/>
                <a:tab pos="7172325" algn="l"/>
                <a:tab pos="7683500" algn="l"/>
                <a:tab pos="8196263" algn="l"/>
                <a:tab pos="8709025" algn="l"/>
                <a:tab pos="9221788" algn="l"/>
                <a:tab pos="9732963" algn="l"/>
                <a:tab pos="10245725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5127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511175" algn="l"/>
                <a:tab pos="1022350" algn="l"/>
                <a:tab pos="1535113" algn="l"/>
                <a:tab pos="2047875" algn="l"/>
                <a:tab pos="2560638" algn="l"/>
                <a:tab pos="3071813" algn="l"/>
                <a:tab pos="3584575" algn="l"/>
                <a:tab pos="4097338" algn="l"/>
                <a:tab pos="4610100" algn="l"/>
                <a:tab pos="5121275" algn="l"/>
                <a:tab pos="5634038" algn="l"/>
                <a:tab pos="6146800" algn="l"/>
                <a:tab pos="6659563" algn="l"/>
                <a:tab pos="7172325" algn="l"/>
                <a:tab pos="7683500" algn="l"/>
                <a:tab pos="8196263" algn="l"/>
                <a:tab pos="8709025" algn="l"/>
                <a:tab pos="9221788" algn="l"/>
                <a:tab pos="9732963" algn="l"/>
                <a:tab pos="10245725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5127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511175" algn="l"/>
                <a:tab pos="1022350" algn="l"/>
                <a:tab pos="1535113" algn="l"/>
                <a:tab pos="2047875" algn="l"/>
                <a:tab pos="2560638" algn="l"/>
                <a:tab pos="3071813" algn="l"/>
                <a:tab pos="3584575" algn="l"/>
                <a:tab pos="4097338" algn="l"/>
                <a:tab pos="4610100" algn="l"/>
                <a:tab pos="5121275" algn="l"/>
                <a:tab pos="5634038" algn="l"/>
                <a:tab pos="6146800" algn="l"/>
                <a:tab pos="6659563" algn="l"/>
                <a:tab pos="7172325" algn="l"/>
                <a:tab pos="7683500" algn="l"/>
                <a:tab pos="8196263" algn="l"/>
                <a:tab pos="8709025" algn="l"/>
                <a:tab pos="9221788" algn="l"/>
                <a:tab pos="9732963" algn="l"/>
                <a:tab pos="10245725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5127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511175" algn="l"/>
                <a:tab pos="1022350" algn="l"/>
                <a:tab pos="1535113" algn="l"/>
                <a:tab pos="2047875" algn="l"/>
                <a:tab pos="2560638" algn="l"/>
                <a:tab pos="3071813" algn="l"/>
                <a:tab pos="3584575" algn="l"/>
                <a:tab pos="4097338" algn="l"/>
                <a:tab pos="4610100" algn="l"/>
                <a:tab pos="5121275" algn="l"/>
                <a:tab pos="5634038" algn="l"/>
                <a:tab pos="6146800" algn="l"/>
                <a:tab pos="6659563" algn="l"/>
                <a:tab pos="7172325" algn="l"/>
                <a:tab pos="7683500" algn="l"/>
                <a:tab pos="8196263" algn="l"/>
                <a:tab pos="8709025" algn="l"/>
                <a:tab pos="9221788" algn="l"/>
                <a:tab pos="9732963" algn="l"/>
                <a:tab pos="10245725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20000"/>
              </a:buClr>
              <a:buFont typeface="Times New Roman" panose="02020603050405020304" pitchFamily="18" charset="0"/>
              <a:buNone/>
            </a:pPr>
            <a:r>
              <a:rPr lang="en-GB" altLang="pt-BR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t>07/05/09</a:t>
            </a:r>
          </a:p>
        </p:txBody>
      </p:sp>
      <p:sp>
        <p:nvSpPr>
          <p:cNvPr id="45059" name="Rectangle 18">
            <a:extLst>
              <a:ext uri="{FF2B5EF4-FFF2-40B4-BE49-F238E27FC236}">
                <a16:creationId xmlns:a16="http://schemas.microsoft.com/office/drawing/2014/main" id="{A8840E84-BBF1-44F8-982D-547D1EDA7AFE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778250" y="9326563"/>
            <a:ext cx="2874963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006" tIns="46761" rIns="91006" bIns="46761" anchor="b"/>
          <a:lstStyle>
            <a:lvl1pPr defTabSz="512763" eaLnBrk="0" hangingPunct="0">
              <a:spcBef>
                <a:spcPct val="30000"/>
              </a:spcBef>
              <a:tabLst>
                <a:tab pos="0" algn="l"/>
                <a:tab pos="511175" algn="l"/>
                <a:tab pos="1022350" algn="l"/>
                <a:tab pos="1535113" algn="l"/>
                <a:tab pos="2047875" algn="l"/>
                <a:tab pos="2560638" algn="l"/>
                <a:tab pos="3071813" algn="l"/>
                <a:tab pos="3584575" algn="l"/>
                <a:tab pos="4097338" algn="l"/>
                <a:tab pos="4610100" algn="l"/>
                <a:tab pos="5121275" algn="l"/>
                <a:tab pos="5634038" algn="l"/>
                <a:tab pos="6146800" algn="l"/>
                <a:tab pos="6659563" algn="l"/>
                <a:tab pos="7172325" algn="l"/>
                <a:tab pos="7683500" algn="l"/>
                <a:tab pos="8196263" algn="l"/>
                <a:tab pos="8709025" algn="l"/>
                <a:tab pos="9221788" algn="l"/>
                <a:tab pos="9732963" algn="l"/>
                <a:tab pos="10245725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512763" eaLnBrk="0" hangingPunct="0">
              <a:spcBef>
                <a:spcPct val="30000"/>
              </a:spcBef>
              <a:tabLst>
                <a:tab pos="0" algn="l"/>
                <a:tab pos="511175" algn="l"/>
                <a:tab pos="1022350" algn="l"/>
                <a:tab pos="1535113" algn="l"/>
                <a:tab pos="2047875" algn="l"/>
                <a:tab pos="2560638" algn="l"/>
                <a:tab pos="3071813" algn="l"/>
                <a:tab pos="3584575" algn="l"/>
                <a:tab pos="4097338" algn="l"/>
                <a:tab pos="4610100" algn="l"/>
                <a:tab pos="5121275" algn="l"/>
                <a:tab pos="5634038" algn="l"/>
                <a:tab pos="6146800" algn="l"/>
                <a:tab pos="6659563" algn="l"/>
                <a:tab pos="7172325" algn="l"/>
                <a:tab pos="7683500" algn="l"/>
                <a:tab pos="8196263" algn="l"/>
                <a:tab pos="8709025" algn="l"/>
                <a:tab pos="9221788" algn="l"/>
                <a:tab pos="9732963" algn="l"/>
                <a:tab pos="10245725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512763" eaLnBrk="0" hangingPunct="0">
              <a:spcBef>
                <a:spcPct val="30000"/>
              </a:spcBef>
              <a:tabLst>
                <a:tab pos="0" algn="l"/>
                <a:tab pos="511175" algn="l"/>
                <a:tab pos="1022350" algn="l"/>
                <a:tab pos="1535113" algn="l"/>
                <a:tab pos="2047875" algn="l"/>
                <a:tab pos="2560638" algn="l"/>
                <a:tab pos="3071813" algn="l"/>
                <a:tab pos="3584575" algn="l"/>
                <a:tab pos="4097338" algn="l"/>
                <a:tab pos="4610100" algn="l"/>
                <a:tab pos="5121275" algn="l"/>
                <a:tab pos="5634038" algn="l"/>
                <a:tab pos="6146800" algn="l"/>
                <a:tab pos="6659563" algn="l"/>
                <a:tab pos="7172325" algn="l"/>
                <a:tab pos="7683500" algn="l"/>
                <a:tab pos="8196263" algn="l"/>
                <a:tab pos="8709025" algn="l"/>
                <a:tab pos="9221788" algn="l"/>
                <a:tab pos="9732963" algn="l"/>
                <a:tab pos="10245725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512763" eaLnBrk="0" hangingPunct="0">
              <a:spcBef>
                <a:spcPct val="30000"/>
              </a:spcBef>
              <a:tabLst>
                <a:tab pos="0" algn="l"/>
                <a:tab pos="511175" algn="l"/>
                <a:tab pos="1022350" algn="l"/>
                <a:tab pos="1535113" algn="l"/>
                <a:tab pos="2047875" algn="l"/>
                <a:tab pos="2560638" algn="l"/>
                <a:tab pos="3071813" algn="l"/>
                <a:tab pos="3584575" algn="l"/>
                <a:tab pos="4097338" algn="l"/>
                <a:tab pos="4610100" algn="l"/>
                <a:tab pos="5121275" algn="l"/>
                <a:tab pos="5634038" algn="l"/>
                <a:tab pos="6146800" algn="l"/>
                <a:tab pos="6659563" algn="l"/>
                <a:tab pos="7172325" algn="l"/>
                <a:tab pos="7683500" algn="l"/>
                <a:tab pos="8196263" algn="l"/>
                <a:tab pos="8709025" algn="l"/>
                <a:tab pos="9221788" algn="l"/>
                <a:tab pos="9732963" algn="l"/>
                <a:tab pos="10245725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512763" eaLnBrk="0" hangingPunct="0">
              <a:spcBef>
                <a:spcPct val="30000"/>
              </a:spcBef>
              <a:tabLst>
                <a:tab pos="0" algn="l"/>
                <a:tab pos="511175" algn="l"/>
                <a:tab pos="1022350" algn="l"/>
                <a:tab pos="1535113" algn="l"/>
                <a:tab pos="2047875" algn="l"/>
                <a:tab pos="2560638" algn="l"/>
                <a:tab pos="3071813" algn="l"/>
                <a:tab pos="3584575" algn="l"/>
                <a:tab pos="4097338" algn="l"/>
                <a:tab pos="4610100" algn="l"/>
                <a:tab pos="5121275" algn="l"/>
                <a:tab pos="5634038" algn="l"/>
                <a:tab pos="6146800" algn="l"/>
                <a:tab pos="6659563" algn="l"/>
                <a:tab pos="7172325" algn="l"/>
                <a:tab pos="7683500" algn="l"/>
                <a:tab pos="8196263" algn="l"/>
                <a:tab pos="8709025" algn="l"/>
                <a:tab pos="9221788" algn="l"/>
                <a:tab pos="9732963" algn="l"/>
                <a:tab pos="10245725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5127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511175" algn="l"/>
                <a:tab pos="1022350" algn="l"/>
                <a:tab pos="1535113" algn="l"/>
                <a:tab pos="2047875" algn="l"/>
                <a:tab pos="2560638" algn="l"/>
                <a:tab pos="3071813" algn="l"/>
                <a:tab pos="3584575" algn="l"/>
                <a:tab pos="4097338" algn="l"/>
                <a:tab pos="4610100" algn="l"/>
                <a:tab pos="5121275" algn="l"/>
                <a:tab pos="5634038" algn="l"/>
                <a:tab pos="6146800" algn="l"/>
                <a:tab pos="6659563" algn="l"/>
                <a:tab pos="7172325" algn="l"/>
                <a:tab pos="7683500" algn="l"/>
                <a:tab pos="8196263" algn="l"/>
                <a:tab pos="8709025" algn="l"/>
                <a:tab pos="9221788" algn="l"/>
                <a:tab pos="9732963" algn="l"/>
                <a:tab pos="10245725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5127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511175" algn="l"/>
                <a:tab pos="1022350" algn="l"/>
                <a:tab pos="1535113" algn="l"/>
                <a:tab pos="2047875" algn="l"/>
                <a:tab pos="2560638" algn="l"/>
                <a:tab pos="3071813" algn="l"/>
                <a:tab pos="3584575" algn="l"/>
                <a:tab pos="4097338" algn="l"/>
                <a:tab pos="4610100" algn="l"/>
                <a:tab pos="5121275" algn="l"/>
                <a:tab pos="5634038" algn="l"/>
                <a:tab pos="6146800" algn="l"/>
                <a:tab pos="6659563" algn="l"/>
                <a:tab pos="7172325" algn="l"/>
                <a:tab pos="7683500" algn="l"/>
                <a:tab pos="8196263" algn="l"/>
                <a:tab pos="8709025" algn="l"/>
                <a:tab pos="9221788" algn="l"/>
                <a:tab pos="9732963" algn="l"/>
                <a:tab pos="10245725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5127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511175" algn="l"/>
                <a:tab pos="1022350" algn="l"/>
                <a:tab pos="1535113" algn="l"/>
                <a:tab pos="2047875" algn="l"/>
                <a:tab pos="2560638" algn="l"/>
                <a:tab pos="3071813" algn="l"/>
                <a:tab pos="3584575" algn="l"/>
                <a:tab pos="4097338" algn="l"/>
                <a:tab pos="4610100" algn="l"/>
                <a:tab pos="5121275" algn="l"/>
                <a:tab pos="5634038" algn="l"/>
                <a:tab pos="6146800" algn="l"/>
                <a:tab pos="6659563" algn="l"/>
                <a:tab pos="7172325" algn="l"/>
                <a:tab pos="7683500" algn="l"/>
                <a:tab pos="8196263" algn="l"/>
                <a:tab pos="8709025" algn="l"/>
                <a:tab pos="9221788" algn="l"/>
                <a:tab pos="9732963" algn="l"/>
                <a:tab pos="10245725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5127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511175" algn="l"/>
                <a:tab pos="1022350" algn="l"/>
                <a:tab pos="1535113" algn="l"/>
                <a:tab pos="2047875" algn="l"/>
                <a:tab pos="2560638" algn="l"/>
                <a:tab pos="3071813" algn="l"/>
                <a:tab pos="3584575" algn="l"/>
                <a:tab pos="4097338" algn="l"/>
                <a:tab pos="4610100" algn="l"/>
                <a:tab pos="5121275" algn="l"/>
                <a:tab pos="5634038" algn="l"/>
                <a:tab pos="6146800" algn="l"/>
                <a:tab pos="6659563" algn="l"/>
                <a:tab pos="7172325" algn="l"/>
                <a:tab pos="7683500" algn="l"/>
                <a:tab pos="8196263" algn="l"/>
                <a:tab pos="8709025" algn="l"/>
                <a:tab pos="9221788" algn="l"/>
                <a:tab pos="9732963" algn="l"/>
                <a:tab pos="10245725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20000"/>
              </a:buClr>
              <a:buFont typeface="Times New Roman" panose="02020603050405020304" pitchFamily="18" charset="0"/>
              <a:buNone/>
            </a:pPr>
            <a:fld id="{1382B47B-F7A2-4AB7-B729-DF07F247268E}" type="slidenum">
              <a:rPr lang="en-GB" altLang="pt-BR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pPr algn="r" eaLnBrk="1" hangingPunct="1">
                <a:spcBef>
                  <a:spcPct val="0"/>
                </a:spcBef>
                <a:buClr>
                  <a:srgbClr val="020000"/>
                </a:buClr>
                <a:buFont typeface="Times New Roman" panose="02020603050405020304" pitchFamily="18" charset="0"/>
                <a:buNone/>
              </a:pPr>
              <a:t>1</a:t>
            </a:fld>
            <a:endParaRPr lang="en-GB" altLang="pt-BR">
              <a:solidFill>
                <a:srgbClr val="0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5060" name="Text Box 1">
            <a:extLst>
              <a:ext uri="{FF2B5EF4-FFF2-40B4-BE49-F238E27FC236}">
                <a16:creationId xmlns:a16="http://schemas.microsoft.com/office/drawing/2014/main" id="{B03B9DAA-A257-4F62-A196-5F1A65C44D6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78250" y="9326563"/>
            <a:ext cx="2889250" cy="492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91006" tIns="46761" rIns="91006" bIns="46761" anchor="b"/>
          <a:lstStyle>
            <a:lvl1pPr defTabSz="512763" eaLnBrk="0" hangingPunct="0">
              <a:spcBef>
                <a:spcPct val="30000"/>
              </a:spcBef>
              <a:tabLst>
                <a:tab pos="0" algn="l"/>
                <a:tab pos="511175" algn="l"/>
                <a:tab pos="1022350" algn="l"/>
                <a:tab pos="1535113" algn="l"/>
                <a:tab pos="2047875" algn="l"/>
                <a:tab pos="2560638" algn="l"/>
                <a:tab pos="3071813" algn="l"/>
                <a:tab pos="3584575" algn="l"/>
                <a:tab pos="4097338" algn="l"/>
                <a:tab pos="4610100" algn="l"/>
                <a:tab pos="5121275" algn="l"/>
                <a:tab pos="5634038" algn="l"/>
                <a:tab pos="6146800" algn="l"/>
                <a:tab pos="6659563" algn="l"/>
                <a:tab pos="7172325" algn="l"/>
                <a:tab pos="7683500" algn="l"/>
                <a:tab pos="8196263" algn="l"/>
                <a:tab pos="8709025" algn="l"/>
                <a:tab pos="9221788" algn="l"/>
                <a:tab pos="9732963" algn="l"/>
                <a:tab pos="10245725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512763" eaLnBrk="0" hangingPunct="0">
              <a:spcBef>
                <a:spcPct val="30000"/>
              </a:spcBef>
              <a:tabLst>
                <a:tab pos="0" algn="l"/>
                <a:tab pos="511175" algn="l"/>
                <a:tab pos="1022350" algn="l"/>
                <a:tab pos="1535113" algn="l"/>
                <a:tab pos="2047875" algn="l"/>
                <a:tab pos="2560638" algn="l"/>
                <a:tab pos="3071813" algn="l"/>
                <a:tab pos="3584575" algn="l"/>
                <a:tab pos="4097338" algn="l"/>
                <a:tab pos="4610100" algn="l"/>
                <a:tab pos="5121275" algn="l"/>
                <a:tab pos="5634038" algn="l"/>
                <a:tab pos="6146800" algn="l"/>
                <a:tab pos="6659563" algn="l"/>
                <a:tab pos="7172325" algn="l"/>
                <a:tab pos="7683500" algn="l"/>
                <a:tab pos="8196263" algn="l"/>
                <a:tab pos="8709025" algn="l"/>
                <a:tab pos="9221788" algn="l"/>
                <a:tab pos="9732963" algn="l"/>
                <a:tab pos="10245725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512763" eaLnBrk="0" hangingPunct="0">
              <a:spcBef>
                <a:spcPct val="30000"/>
              </a:spcBef>
              <a:tabLst>
                <a:tab pos="0" algn="l"/>
                <a:tab pos="511175" algn="l"/>
                <a:tab pos="1022350" algn="l"/>
                <a:tab pos="1535113" algn="l"/>
                <a:tab pos="2047875" algn="l"/>
                <a:tab pos="2560638" algn="l"/>
                <a:tab pos="3071813" algn="l"/>
                <a:tab pos="3584575" algn="l"/>
                <a:tab pos="4097338" algn="l"/>
                <a:tab pos="4610100" algn="l"/>
                <a:tab pos="5121275" algn="l"/>
                <a:tab pos="5634038" algn="l"/>
                <a:tab pos="6146800" algn="l"/>
                <a:tab pos="6659563" algn="l"/>
                <a:tab pos="7172325" algn="l"/>
                <a:tab pos="7683500" algn="l"/>
                <a:tab pos="8196263" algn="l"/>
                <a:tab pos="8709025" algn="l"/>
                <a:tab pos="9221788" algn="l"/>
                <a:tab pos="9732963" algn="l"/>
                <a:tab pos="10245725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512763" eaLnBrk="0" hangingPunct="0">
              <a:spcBef>
                <a:spcPct val="30000"/>
              </a:spcBef>
              <a:tabLst>
                <a:tab pos="0" algn="l"/>
                <a:tab pos="511175" algn="l"/>
                <a:tab pos="1022350" algn="l"/>
                <a:tab pos="1535113" algn="l"/>
                <a:tab pos="2047875" algn="l"/>
                <a:tab pos="2560638" algn="l"/>
                <a:tab pos="3071813" algn="l"/>
                <a:tab pos="3584575" algn="l"/>
                <a:tab pos="4097338" algn="l"/>
                <a:tab pos="4610100" algn="l"/>
                <a:tab pos="5121275" algn="l"/>
                <a:tab pos="5634038" algn="l"/>
                <a:tab pos="6146800" algn="l"/>
                <a:tab pos="6659563" algn="l"/>
                <a:tab pos="7172325" algn="l"/>
                <a:tab pos="7683500" algn="l"/>
                <a:tab pos="8196263" algn="l"/>
                <a:tab pos="8709025" algn="l"/>
                <a:tab pos="9221788" algn="l"/>
                <a:tab pos="9732963" algn="l"/>
                <a:tab pos="10245725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512763" eaLnBrk="0" hangingPunct="0">
              <a:spcBef>
                <a:spcPct val="30000"/>
              </a:spcBef>
              <a:tabLst>
                <a:tab pos="0" algn="l"/>
                <a:tab pos="511175" algn="l"/>
                <a:tab pos="1022350" algn="l"/>
                <a:tab pos="1535113" algn="l"/>
                <a:tab pos="2047875" algn="l"/>
                <a:tab pos="2560638" algn="l"/>
                <a:tab pos="3071813" algn="l"/>
                <a:tab pos="3584575" algn="l"/>
                <a:tab pos="4097338" algn="l"/>
                <a:tab pos="4610100" algn="l"/>
                <a:tab pos="5121275" algn="l"/>
                <a:tab pos="5634038" algn="l"/>
                <a:tab pos="6146800" algn="l"/>
                <a:tab pos="6659563" algn="l"/>
                <a:tab pos="7172325" algn="l"/>
                <a:tab pos="7683500" algn="l"/>
                <a:tab pos="8196263" algn="l"/>
                <a:tab pos="8709025" algn="l"/>
                <a:tab pos="9221788" algn="l"/>
                <a:tab pos="9732963" algn="l"/>
                <a:tab pos="10245725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5127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511175" algn="l"/>
                <a:tab pos="1022350" algn="l"/>
                <a:tab pos="1535113" algn="l"/>
                <a:tab pos="2047875" algn="l"/>
                <a:tab pos="2560638" algn="l"/>
                <a:tab pos="3071813" algn="l"/>
                <a:tab pos="3584575" algn="l"/>
                <a:tab pos="4097338" algn="l"/>
                <a:tab pos="4610100" algn="l"/>
                <a:tab pos="5121275" algn="l"/>
                <a:tab pos="5634038" algn="l"/>
                <a:tab pos="6146800" algn="l"/>
                <a:tab pos="6659563" algn="l"/>
                <a:tab pos="7172325" algn="l"/>
                <a:tab pos="7683500" algn="l"/>
                <a:tab pos="8196263" algn="l"/>
                <a:tab pos="8709025" algn="l"/>
                <a:tab pos="9221788" algn="l"/>
                <a:tab pos="9732963" algn="l"/>
                <a:tab pos="10245725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5127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511175" algn="l"/>
                <a:tab pos="1022350" algn="l"/>
                <a:tab pos="1535113" algn="l"/>
                <a:tab pos="2047875" algn="l"/>
                <a:tab pos="2560638" algn="l"/>
                <a:tab pos="3071813" algn="l"/>
                <a:tab pos="3584575" algn="l"/>
                <a:tab pos="4097338" algn="l"/>
                <a:tab pos="4610100" algn="l"/>
                <a:tab pos="5121275" algn="l"/>
                <a:tab pos="5634038" algn="l"/>
                <a:tab pos="6146800" algn="l"/>
                <a:tab pos="6659563" algn="l"/>
                <a:tab pos="7172325" algn="l"/>
                <a:tab pos="7683500" algn="l"/>
                <a:tab pos="8196263" algn="l"/>
                <a:tab pos="8709025" algn="l"/>
                <a:tab pos="9221788" algn="l"/>
                <a:tab pos="9732963" algn="l"/>
                <a:tab pos="10245725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5127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511175" algn="l"/>
                <a:tab pos="1022350" algn="l"/>
                <a:tab pos="1535113" algn="l"/>
                <a:tab pos="2047875" algn="l"/>
                <a:tab pos="2560638" algn="l"/>
                <a:tab pos="3071813" algn="l"/>
                <a:tab pos="3584575" algn="l"/>
                <a:tab pos="4097338" algn="l"/>
                <a:tab pos="4610100" algn="l"/>
                <a:tab pos="5121275" algn="l"/>
                <a:tab pos="5634038" algn="l"/>
                <a:tab pos="6146800" algn="l"/>
                <a:tab pos="6659563" algn="l"/>
                <a:tab pos="7172325" algn="l"/>
                <a:tab pos="7683500" algn="l"/>
                <a:tab pos="8196263" algn="l"/>
                <a:tab pos="8709025" algn="l"/>
                <a:tab pos="9221788" algn="l"/>
                <a:tab pos="9732963" algn="l"/>
                <a:tab pos="10245725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512763" eaLnBrk="0" fontAlgn="base" hangingPunct="0">
              <a:spcBef>
                <a:spcPct val="30000"/>
              </a:spcBef>
              <a:spcAft>
                <a:spcPct val="0"/>
              </a:spcAft>
              <a:tabLst>
                <a:tab pos="0" algn="l"/>
                <a:tab pos="511175" algn="l"/>
                <a:tab pos="1022350" algn="l"/>
                <a:tab pos="1535113" algn="l"/>
                <a:tab pos="2047875" algn="l"/>
                <a:tab pos="2560638" algn="l"/>
                <a:tab pos="3071813" algn="l"/>
                <a:tab pos="3584575" algn="l"/>
                <a:tab pos="4097338" algn="l"/>
                <a:tab pos="4610100" algn="l"/>
                <a:tab pos="5121275" algn="l"/>
                <a:tab pos="5634038" algn="l"/>
                <a:tab pos="6146800" algn="l"/>
                <a:tab pos="6659563" algn="l"/>
                <a:tab pos="7172325" algn="l"/>
                <a:tab pos="7683500" algn="l"/>
                <a:tab pos="8196263" algn="l"/>
                <a:tab pos="8709025" algn="l"/>
                <a:tab pos="9221788" algn="l"/>
                <a:tab pos="9732963" algn="l"/>
                <a:tab pos="10245725" algn="l"/>
              </a:tabLs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r" eaLnBrk="1" hangingPunct="1">
              <a:spcBef>
                <a:spcPct val="0"/>
              </a:spcBef>
              <a:buClr>
                <a:srgbClr val="020000"/>
              </a:buClr>
              <a:buFont typeface="Times New Roman" panose="02020603050405020304" pitchFamily="18" charset="0"/>
              <a:buNone/>
            </a:pPr>
            <a:fld id="{3859F46C-58AC-4D4B-99F5-5501DED3326A}" type="slidenum">
              <a:rPr lang="en-GB" altLang="pt-BR">
                <a:solidFill>
                  <a:srgbClr val="000000"/>
                </a:solidFill>
                <a:latin typeface="Times New Roman" panose="02020603050405020304" pitchFamily="18" charset="0"/>
                <a:cs typeface="Arial" panose="020B0604020202020204" pitchFamily="34" charset="0"/>
              </a:rPr>
              <a:pPr algn="r" eaLnBrk="1" hangingPunct="1">
                <a:spcBef>
                  <a:spcPct val="0"/>
                </a:spcBef>
                <a:buClr>
                  <a:srgbClr val="020000"/>
                </a:buClr>
                <a:buFont typeface="Times New Roman" panose="02020603050405020304" pitchFamily="18" charset="0"/>
                <a:buNone/>
              </a:pPr>
              <a:t>1</a:t>
            </a:fld>
            <a:endParaRPr lang="en-GB" altLang="pt-BR">
              <a:solidFill>
                <a:srgbClr val="000000"/>
              </a:solidFill>
              <a:latin typeface="Times New Roman" panose="02020603050405020304" pitchFamily="18" charset="0"/>
              <a:cs typeface="Arial" panose="020B0604020202020204" pitchFamily="34" charset="0"/>
            </a:endParaRPr>
          </a:p>
        </p:txBody>
      </p:sp>
      <p:sp>
        <p:nvSpPr>
          <p:cNvPr id="45061" name="Text Box 2">
            <a:extLst>
              <a:ext uri="{FF2B5EF4-FFF2-40B4-BE49-F238E27FC236}">
                <a16:creationId xmlns:a16="http://schemas.microsoft.com/office/drawing/2014/main" id="{FD15368C-5832-4923-BB9C-B79392000A2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81213" y="736600"/>
            <a:ext cx="2516187" cy="3683000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lIns="91364" tIns="45684" rIns="91364" bIns="45684" anchor="ctr"/>
          <a:lstStyle>
            <a:lvl1pPr defTabSz="5127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defTabSz="5127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defTabSz="5127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defTabSz="5127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defTabSz="512763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defTabSz="512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defTabSz="512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defTabSz="512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defTabSz="5127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95000"/>
              </a:lnSpc>
              <a:spcBef>
                <a:spcPct val="0"/>
              </a:spcBef>
              <a:buFont typeface="Times New Roman" panose="02020603050405020304" pitchFamily="18" charset="0"/>
              <a:buNone/>
            </a:pPr>
            <a:endParaRPr lang="en-US" altLang="pt-BR" sz="320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062" name="Rectangle 3">
            <a:extLst>
              <a:ext uri="{FF2B5EF4-FFF2-40B4-BE49-F238E27FC236}">
                <a16:creationId xmlns:a16="http://schemas.microsoft.com/office/drawing/2014/main" id="{2943D72E-879F-45CA-A7F6-92403A577635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666750" y="4664075"/>
            <a:ext cx="5324475" cy="439737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lIns="91006" tIns="46761" rIns="91006" bIns="46761" anchor="ctr"/>
          <a:lstStyle/>
          <a:p>
            <a:pPr defTabSz="796925" eaLnBrk="1" hangingPunct="1"/>
            <a:endParaRPr lang="en-US" altLang="pt-BR">
              <a:latin typeface="Times New Roman" panose="02020603050405020304" pitchFamily="18" charset="0"/>
              <a:ea typeface="ＭＳ Ｐゴシック" panose="020B0600070205080204" pitchFamily="34" charset="-128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Espaço Reservado para Imagem de Slide 1">
            <a:extLst>
              <a:ext uri="{FF2B5EF4-FFF2-40B4-BE49-F238E27FC236}">
                <a16:creationId xmlns:a16="http://schemas.microsoft.com/office/drawing/2014/main" id="{9679C83C-93C1-4878-8238-93D92CFF4C1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Espaço Reservado para Anotações 2">
            <a:extLst>
              <a:ext uri="{FF2B5EF4-FFF2-40B4-BE49-F238E27FC236}">
                <a16:creationId xmlns:a16="http://schemas.microsoft.com/office/drawing/2014/main" id="{DE5580BB-35BD-4FBB-8C8C-430E513CC64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>
              <a:ea typeface="ＭＳ Ｐゴシック" panose="020B0600070205080204" pitchFamily="34" charset="-128"/>
            </a:endParaRPr>
          </a:p>
        </p:txBody>
      </p:sp>
      <p:sp>
        <p:nvSpPr>
          <p:cNvPr id="56324" name="Espaço Reservado para Número de Slide 3">
            <a:extLst>
              <a:ext uri="{FF2B5EF4-FFF2-40B4-BE49-F238E27FC236}">
                <a16:creationId xmlns:a16="http://schemas.microsoft.com/office/drawing/2014/main" id="{3B529E95-6D5F-4B46-98C1-F0BFF314AE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2B0718C1-61BE-4FF3-9CA8-44A1C885D374}" type="slidenum">
              <a:rPr lang="pt-BR" altLang="pt-BR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12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Espaço Reservado para Imagem de Slide 1">
            <a:extLst>
              <a:ext uri="{FF2B5EF4-FFF2-40B4-BE49-F238E27FC236}">
                <a16:creationId xmlns:a16="http://schemas.microsoft.com/office/drawing/2014/main" id="{9679C83C-93C1-4878-8238-93D92CFF4C1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Espaço Reservado para Anotações 2">
            <a:extLst>
              <a:ext uri="{FF2B5EF4-FFF2-40B4-BE49-F238E27FC236}">
                <a16:creationId xmlns:a16="http://schemas.microsoft.com/office/drawing/2014/main" id="{DE5580BB-35BD-4FBB-8C8C-430E513CC64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>
              <a:ea typeface="ＭＳ Ｐゴシック" panose="020B0600070205080204" pitchFamily="34" charset="-128"/>
            </a:endParaRPr>
          </a:p>
        </p:txBody>
      </p:sp>
      <p:sp>
        <p:nvSpPr>
          <p:cNvPr id="56324" name="Espaço Reservado para Número de Slide 3">
            <a:extLst>
              <a:ext uri="{FF2B5EF4-FFF2-40B4-BE49-F238E27FC236}">
                <a16:creationId xmlns:a16="http://schemas.microsoft.com/office/drawing/2014/main" id="{3B529E95-6D5F-4B46-98C1-F0BFF314AE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2B0718C1-61BE-4FF3-9CA8-44A1C885D374}" type="slidenum">
              <a:rPr lang="pt-BR" altLang="pt-BR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13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0565629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Espaço Reservado para Imagem de Slide 1">
            <a:extLst>
              <a:ext uri="{FF2B5EF4-FFF2-40B4-BE49-F238E27FC236}">
                <a16:creationId xmlns:a16="http://schemas.microsoft.com/office/drawing/2014/main" id="{9679C83C-93C1-4878-8238-93D92CFF4C1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Espaço Reservado para Anotações 2">
            <a:extLst>
              <a:ext uri="{FF2B5EF4-FFF2-40B4-BE49-F238E27FC236}">
                <a16:creationId xmlns:a16="http://schemas.microsoft.com/office/drawing/2014/main" id="{DE5580BB-35BD-4FBB-8C8C-430E513CC64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>
              <a:ea typeface="ＭＳ Ｐゴシック" panose="020B0600070205080204" pitchFamily="34" charset="-128"/>
            </a:endParaRPr>
          </a:p>
        </p:txBody>
      </p:sp>
      <p:sp>
        <p:nvSpPr>
          <p:cNvPr id="56324" name="Espaço Reservado para Número de Slide 3">
            <a:extLst>
              <a:ext uri="{FF2B5EF4-FFF2-40B4-BE49-F238E27FC236}">
                <a16:creationId xmlns:a16="http://schemas.microsoft.com/office/drawing/2014/main" id="{3B529E95-6D5F-4B46-98C1-F0BFF314AE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2B0718C1-61BE-4FF3-9CA8-44A1C885D374}" type="slidenum">
              <a:rPr lang="pt-BR" altLang="pt-BR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14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2160413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Espaço Reservado para Imagem de Slide 1">
            <a:extLst>
              <a:ext uri="{FF2B5EF4-FFF2-40B4-BE49-F238E27FC236}">
                <a16:creationId xmlns:a16="http://schemas.microsoft.com/office/drawing/2014/main" id="{9679C83C-93C1-4878-8238-93D92CFF4C1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Espaço Reservado para Anotações 2">
            <a:extLst>
              <a:ext uri="{FF2B5EF4-FFF2-40B4-BE49-F238E27FC236}">
                <a16:creationId xmlns:a16="http://schemas.microsoft.com/office/drawing/2014/main" id="{DE5580BB-35BD-4FBB-8C8C-430E513CC64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>
              <a:ea typeface="ＭＳ Ｐゴシック" panose="020B0600070205080204" pitchFamily="34" charset="-128"/>
            </a:endParaRPr>
          </a:p>
        </p:txBody>
      </p:sp>
      <p:sp>
        <p:nvSpPr>
          <p:cNvPr id="56324" name="Espaço Reservado para Número de Slide 3">
            <a:extLst>
              <a:ext uri="{FF2B5EF4-FFF2-40B4-BE49-F238E27FC236}">
                <a16:creationId xmlns:a16="http://schemas.microsoft.com/office/drawing/2014/main" id="{3B529E95-6D5F-4B46-98C1-F0BFF314AE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2B0718C1-61BE-4FF3-9CA8-44A1C885D374}" type="slidenum">
              <a:rPr lang="pt-BR" altLang="pt-BR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15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3417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Espaço Reservado para Imagem de Slide 1">
            <a:extLst>
              <a:ext uri="{FF2B5EF4-FFF2-40B4-BE49-F238E27FC236}">
                <a16:creationId xmlns:a16="http://schemas.microsoft.com/office/drawing/2014/main" id="{9679C83C-93C1-4878-8238-93D92CFF4C1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Espaço Reservado para Anotações 2">
            <a:extLst>
              <a:ext uri="{FF2B5EF4-FFF2-40B4-BE49-F238E27FC236}">
                <a16:creationId xmlns:a16="http://schemas.microsoft.com/office/drawing/2014/main" id="{DE5580BB-35BD-4FBB-8C8C-430E513CC64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>
              <a:ea typeface="ＭＳ Ｐゴシック" panose="020B0600070205080204" pitchFamily="34" charset="-128"/>
            </a:endParaRPr>
          </a:p>
        </p:txBody>
      </p:sp>
      <p:sp>
        <p:nvSpPr>
          <p:cNvPr id="56324" name="Espaço Reservado para Número de Slide 3">
            <a:extLst>
              <a:ext uri="{FF2B5EF4-FFF2-40B4-BE49-F238E27FC236}">
                <a16:creationId xmlns:a16="http://schemas.microsoft.com/office/drawing/2014/main" id="{3B529E95-6D5F-4B46-98C1-F0BFF314AE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2B0718C1-61BE-4FF3-9CA8-44A1C885D374}" type="slidenum">
              <a:rPr lang="pt-BR" altLang="pt-BR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16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126870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Espaço Reservado para Imagem de Slide 1">
            <a:extLst>
              <a:ext uri="{FF2B5EF4-FFF2-40B4-BE49-F238E27FC236}">
                <a16:creationId xmlns:a16="http://schemas.microsoft.com/office/drawing/2014/main" id="{9679C83C-93C1-4878-8238-93D92CFF4C11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3" name="Espaço Reservado para Anotações 2">
            <a:extLst>
              <a:ext uri="{FF2B5EF4-FFF2-40B4-BE49-F238E27FC236}">
                <a16:creationId xmlns:a16="http://schemas.microsoft.com/office/drawing/2014/main" id="{DE5580BB-35BD-4FBB-8C8C-430E513CC64D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>
              <a:ea typeface="ＭＳ Ｐゴシック" panose="020B0600070205080204" pitchFamily="34" charset="-128"/>
            </a:endParaRPr>
          </a:p>
        </p:txBody>
      </p:sp>
      <p:sp>
        <p:nvSpPr>
          <p:cNvPr id="56324" name="Espaço Reservado para Número de Slide 3">
            <a:extLst>
              <a:ext uri="{FF2B5EF4-FFF2-40B4-BE49-F238E27FC236}">
                <a16:creationId xmlns:a16="http://schemas.microsoft.com/office/drawing/2014/main" id="{3B529E95-6D5F-4B46-98C1-F0BFF314AE0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2B0718C1-61BE-4FF3-9CA8-44A1C885D374}" type="slidenum">
              <a:rPr lang="pt-BR" altLang="pt-BR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17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6007849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Espaço Reservado para Imagem de Slide 1">
            <a:extLst>
              <a:ext uri="{FF2B5EF4-FFF2-40B4-BE49-F238E27FC236}">
                <a16:creationId xmlns:a16="http://schemas.microsoft.com/office/drawing/2014/main" id="{69E89A34-2814-44A3-8E91-FFC37B255BEC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1" name="Espaço Reservado para Anotações 2">
            <a:extLst>
              <a:ext uri="{FF2B5EF4-FFF2-40B4-BE49-F238E27FC236}">
                <a16:creationId xmlns:a16="http://schemas.microsoft.com/office/drawing/2014/main" id="{663F64FF-5519-415A-8F27-2F3EF3850FE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>
              <a:ea typeface="ＭＳ Ｐゴシック" panose="020B0600070205080204" pitchFamily="34" charset="-128"/>
            </a:endParaRPr>
          </a:p>
        </p:txBody>
      </p:sp>
      <p:sp>
        <p:nvSpPr>
          <p:cNvPr id="58372" name="Espaço Reservado para Número de Slide 3">
            <a:extLst>
              <a:ext uri="{FF2B5EF4-FFF2-40B4-BE49-F238E27FC236}">
                <a16:creationId xmlns:a16="http://schemas.microsoft.com/office/drawing/2014/main" id="{1DEF1641-37E0-4B2B-B6FB-DABC7E088D30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31838" indent="-280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25538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576388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27238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4844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416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3988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560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4458C5E7-7189-4EA2-9C54-B94057E898E2}" type="slidenum">
              <a:rPr lang="pt-BR" altLang="pt-BR"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18</a:t>
            </a:fld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ço Reservado para Imagem de Slide 1">
            <a:extLst>
              <a:ext uri="{FF2B5EF4-FFF2-40B4-BE49-F238E27FC236}">
                <a16:creationId xmlns:a16="http://schemas.microsoft.com/office/drawing/2014/main" id="{4A7F4D68-3E0D-4703-9844-853413473B4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Espaço Reservado para Anotações 2">
            <a:extLst>
              <a:ext uri="{FF2B5EF4-FFF2-40B4-BE49-F238E27FC236}">
                <a16:creationId xmlns:a16="http://schemas.microsoft.com/office/drawing/2014/main" id="{5D1888B0-D57D-4333-817B-E3E5EBE8B20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>
              <a:ea typeface="ＭＳ Ｐゴシック" panose="020B0600070205080204" pitchFamily="34" charset="-128"/>
            </a:endParaRPr>
          </a:p>
        </p:txBody>
      </p:sp>
      <p:sp>
        <p:nvSpPr>
          <p:cNvPr id="48132" name="Espaço Reservado para Número de Slide 3">
            <a:extLst>
              <a:ext uri="{FF2B5EF4-FFF2-40B4-BE49-F238E27FC236}">
                <a16:creationId xmlns:a16="http://schemas.microsoft.com/office/drawing/2014/main" id="{00E4AE6F-8EAC-4EC1-B7DD-5FBB9808B9A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31838" indent="-280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25538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576388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27238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4844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416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3988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560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AA9EA4AF-B85D-42DC-A8D6-A6F0BE94E81C}" type="slidenum">
              <a:rPr lang="pt-BR" altLang="pt-BR"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2</a:t>
            </a:fld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ço Reservado para Imagem de Slide 1">
            <a:extLst>
              <a:ext uri="{FF2B5EF4-FFF2-40B4-BE49-F238E27FC236}">
                <a16:creationId xmlns:a16="http://schemas.microsoft.com/office/drawing/2014/main" id="{4A7F4D68-3E0D-4703-9844-853413473B4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Espaço Reservado para Anotações 2">
            <a:extLst>
              <a:ext uri="{FF2B5EF4-FFF2-40B4-BE49-F238E27FC236}">
                <a16:creationId xmlns:a16="http://schemas.microsoft.com/office/drawing/2014/main" id="{5D1888B0-D57D-4333-817B-E3E5EBE8B20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>
              <a:ea typeface="ＭＳ Ｐゴシック" panose="020B0600070205080204" pitchFamily="34" charset="-128"/>
            </a:endParaRPr>
          </a:p>
        </p:txBody>
      </p:sp>
      <p:sp>
        <p:nvSpPr>
          <p:cNvPr id="48132" name="Espaço Reservado para Número de Slide 3">
            <a:extLst>
              <a:ext uri="{FF2B5EF4-FFF2-40B4-BE49-F238E27FC236}">
                <a16:creationId xmlns:a16="http://schemas.microsoft.com/office/drawing/2014/main" id="{00E4AE6F-8EAC-4EC1-B7DD-5FBB9808B9A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31838" indent="-280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25538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576388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27238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4844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416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3988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560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AA9EA4AF-B85D-42DC-A8D6-A6F0BE94E81C}" type="slidenum">
              <a:rPr lang="pt-BR" altLang="pt-BR"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3</a:t>
            </a:fld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65486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Espaço Reservado para Imagem de Slide 1">
            <a:extLst>
              <a:ext uri="{FF2B5EF4-FFF2-40B4-BE49-F238E27FC236}">
                <a16:creationId xmlns:a16="http://schemas.microsoft.com/office/drawing/2014/main" id="{4A7F4D68-3E0D-4703-9844-853413473B4A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1" name="Espaço Reservado para Anotações 2">
            <a:extLst>
              <a:ext uri="{FF2B5EF4-FFF2-40B4-BE49-F238E27FC236}">
                <a16:creationId xmlns:a16="http://schemas.microsoft.com/office/drawing/2014/main" id="{5D1888B0-D57D-4333-817B-E3E5EBE8B20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>
              <a:ea typeface="ＭＳ Ｐゴシック" panose="020B0600070205080204" pitchFamily="34" charset="-128"/>
            </a:endParaRPr>
          </a:p>
        </p:txBody>
      </p:sp>
      <p:sp>
        <p:nvSpPr>
          <p:cNvPr id="48132" name="Espaço Reservado para Número de Slide 3">
            <a:extLst>
              <a:ext uri="{FF2B5EF4-FFF2-40B4-BE49-F238E27FC236}">
                <a16:creationId xmlns:a16="http://schemas.microsoft.com/office/drawing/2014/main" id="{00E4AE6F-8EAC-4EC1-B7DD-5FBB9808B9A5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31838" indent="-280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25538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576388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27238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4844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416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3988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560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AA9EA4AF-B85D-42DC-A8D6-A6F0BE94E81C}" type="slidenum">
              <a:rPr lang="pt-BR" altLang="pt-BR"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4</a:t>
            </a:fld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20607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Espaço Reservado para Imagem de Slide 1">
            <a:extLst>
              <a:ext uri="{FF2B5EF4-FFF2-40B4-BE49-F238E27FC236}">
                <a16:creationId xmlns:a16="http://schemas.microsoft.com/office/drawing/2014/main" id="{AC8E749F-068A-4B18-9A1A-98C1B5A7C954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79" name="Espaço Reservado para Anotações 2">
            <a:extLst>
              <a:ext uri="{FF2B5EF4-FFF2-40B4-BE49-F238E27FC236}">
                <a16:creationId xmlns:a16="http://schemas.microsoft.com/office/drawing/2014/main" id="{EED61624-DF18-4E2E-8EF4-1B1B7A2544F4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>
              <a:ea typeface="ＭＳ Ｐゴシック" panose="020B0600070205080204" pitchFamily="34" charset="-128"/>
            </a:endParaRPr>
          </a:p>
        </p:txBody>
      </p:sp>
      <p:sp>
        <p:nvSpPr>
          <p:cNvPr id="50180" name="Espaço Reservado para Número de Slide 3">
            <a:extLst>
              <a:ext uri="{FF2B5EF4-FFF2-40B4-BE49-F238E27FC236}">
                <a16:creationId xmlns:a16="http://schemas.microsoft.com/office/drawing/2014/main" id="{A668BA6A-9BCF-435E-8E99-8612685A674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31838" indent="-280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25538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576388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27238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4844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416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3988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560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88539AD-1269-4D8D-A9C4-F25CF25BDDB5}" type="slidenum">
              <a:rPr lang="pt-BR" altLang="pt-BR"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5</a:t>
            </a:fld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Espaço Reservado para Imagem de Slide 1">
            <a:extLst>
              <a:ext uri="{FF2B5EF4-FFF2-40B4-BE49-F238E27FC236}">
                <a16:creationId xmlns:a16="http://schemas.microsoft.com/office/drawing/2014/main" id="{BECA1BEF-7D3B-481F-BF54-6649A1BAB70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Espaço Reservado para Anotações 2">
            <a:extLst>
              <a:ext uri="{FF2B5EF4-FFF2-40B4-BE49-F238E27FC236}">
                <a16:creationId xmlns:a16="http://schemas.microsoft.com/office/drawing/2014/main" id="{85BAA2A7-15E5-41CB-97A7-DDCF82CF87D1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pt-BR">
              <a:ea typeface="ＭＳ Ｐゴシック" panose="020B0600070205080204" pitchFamily="34" charset="-128"/>
            </a:endParaRPr>
          </a:p>
        </p:txBody>
      </p:sp>
      <p:sp>
        <p:nvSpPr>
          <p:cNvPr id="51204" name="Espaço Reservado para Número de Slide 3">
            <a:extLst>
              <a:ext uri="{FF2B5EF4-FFF2-40B4-BE49-F238E27FC236}">
                <a16:creationId xmlns:a16="http://schemas.microsoft.com/office/drawing/2014/main" id="{5A2160D9-8C02-41CA-8983-6A0592220D1B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28663" indent="-2794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22363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570038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19300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476500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33700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390900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48100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58ACD9FC-6D78-4466-984A-AB1542632208}" type="slidenum">
              <a:rPr lang="pt-BR" altLang="pt-BR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7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Espaço Reservado para Imagem de Slide 1">
            <a:extLst>
              <a:ext uri="{FF2B5EF4-FFF2-40B4-BE49-F238E27FC236}">
                <a16:creationId xmlns:a16="http://schemas.microsoft.com/office/drawing/2014/main" id="{EDEB91A1-9AAB-423F-9666-183D4AFB4906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7" name="Espaço Reservado para Anotações 2">
            <a:extLst>
              <a:ext uri="{FF2B5EF4-FFF2-40B4-BE49-F238E27FC236}">
                <a16:creationId xmlns:a16="http://schemas.microsoft.com/office/drawing/2014/main" id="{771CAABC-B9D4-42B7-BC11-209259953B40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>
              <a:ea typeface="ＭＳ Ｐゴシック" panose="020B0600070205080204" pitchFamily="34" charset="-128"/>
            </a:endParaRPr>
          </a:p>
        </p:txBody>
      </p:sp>
      <p:sp>
        <p:nvSpPr>
          <p:cNvPr id="52228" name="Espaço Reservado para Número de Slide 3">
            <a:extLst>
              <a:ext uri="{FF2B5EF4-FFF2-40B4-BE49-F238E27FC236}">
                <a16:creationId xmlns:a16="http://schemas.microsoft.com/office/drawing/2014/main" id="{E446EE71-FAAF-45B2-85BD-89B33C88C72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F2056C51-20E5-4475-B9BD-B0D6381016F6}" type="slidenum">
              <a:rPr lang="pt-BR" altLang="pt-BR">
                <a:latin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8</a:t>
            </a:fld>
            <a:endParaRPr lang="pt-BR" altLang="pt-BR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Espaço Reservado para Imagem de Slide 1">
            <a:extLst>
              <a:ext uri="{FF2B5EF4-FFF2-40B4-BE49-F238E27FC236}">
                <a16:creationId xmlns:a16="http://schemas.microsoft.com/office/drawing/2014/main" id="{3C87C66D-AEEF-4B61-9C7F-FA71E2005CB9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5" name="Espaço Reservado para Anotações 2">
            <a:extLst>
              <a:ext uri="{FF2B5EF4-FFF2-40B4-BE49-F238E27FC236}">
                <a16:creationId xmlns:a16="http://schemas.microsoft.com/office/drawing/2014/main" id="{FC8BD777-AAC4-466E-93A3-1237965EC4D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>
              <a:ea typeface="ＭＳ Ｐゴシック" panose="020B0600070205080204" pitchFamily="34" charset="-128"/>
            </a:endParaRPr>
          </a:p>
        </p:txBody>
      </p:sp>
      <p:sp>
        <p:nvSpPr>
          <p:cNvPr id="54276" name="Espaço Reservado para Número de Slide 3">
            <a:extLst>
              <a:ext uri="{FF2B5EF4-FFF2-40B4-BE49-F238E27FC236}">
                <a16:creationId xmlns:a16="http://schemas.microsoft.com/office/drawing/2014/main" id="{0C7DD47F-E414-440B-8E65-E3675A7B4B46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31838" indent="-280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25538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576388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27238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4844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416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3988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560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DD3EFCC9-3E89-4FDE-ADCD-B367BC956557}" type="slidenum">
              <a:rPr lang="pt-BR" altLang="pt-BR"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10</a:t>
            </a:fld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Espaço Reservado para Imagem de Slide 1">
            <a:extLst>
              <a:ext uri="{FF2B5EF4-FFF2-40B4-BE49-F238E27FC236}">
                <a16:creationId xmlns:a16="http://schemas.microsoft.com/office/drawing/2014/main" id="{539DE546-8695-4960-96CC-9EFAC5A7F4AD}"/>
              </a:ext>
            </a:extLst>
          </p:cNvPr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299" name="Espaço Reservado para Anotações 2">
            <a:extLst>
              <a:ext uri="{FF2B5EF4-FFF2-40B4-BE49-F238E27FC236}">
                <a16:creationId xmlns:a16="http://schemas.microsoft.com/office/drawing/2014/main" id="{2E560C2E-D73D-4F6F-9588-65D2DBFAD987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pt-BR" altLang="pt-BR">
              <a:ea typeface="ＭＳ Ｐゴシック" panose="020B0600070205080204" pitchFamily="34" charset="-128"/>
            </a:endParaRPr>
          </a:p>
        </p:txBody>
      </p:sp>
      <p:sp>
        <p:nvSpPr>
          <p:cNvPr id="55300" name="Espaço Reservado para Número de Slide 3">
            <a:extLst>
              <a:ext uri="{FF2B5EF4-FFF2-40B4-BE49-F238E27FC236}">
                <a16:creationId xmlns:a16="http://schemas.microsoft.com/office/drawing/2014/main" id="{16C8D4CF-FE17-4889-AD96-C971B6DAAD6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31838" indent="-28098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25538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576388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27238" indent="-223838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4844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29416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3988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856038" indent="-223838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spcBef>
                <a:spcPct val="0"/>
              </a:spcBef>
            </a:pPr>
            <a:fld id="{FEEA31AC-6703-4C58-A64C-55D3C4C5E0EF}" type="slidenum">
              <a:rPr lang="pt-BR" altLang="pt-BR">
                <a:latin typeface="Arial" panose="020B0604020202020204" pitchFamily="34" charset="0"/>
                <a:cs typeface="Arial" panose="020B0604020202020204" pitchFamily="34" charset="0"/>
              </a:rPr>
              <a:pPr eaLnBrk="1" hangingPunct="1">
                <a:spcBef>
                  <a:spcPct val="0"/>
                </a:spcBef>
              </a:pPr>
              <a:t>11</a:t>
            </a:fld>
            <a:endParaRPr lang="pt-BR" altLang="pt-BR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78"/>
            <a:ext cx="12193922" cy="6856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334758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16/04/2019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7007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16/04/2019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49771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12DD8A0-719F-4C44-8EE1-D182A176BB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latin typeface="Arial" pitchFamily="34" charset="0"/>
              </a:defRPr>
            </a:lvl1pPr>
          </a:lstStyle>
          <a:p>
            <a:pPr>
              <a:defRPr/>
            </a:pPr>
            <a:fld id="{5CB4A48C-54CB-44A4-9F40-E3DA092CD26A}" type="datetimeFigureOut">
              <a:rPr lang="pt-BR" altLang="pt-BR"/>
              <a:pPr>
                <a:defRPr/>
              </a:pPr>
              <a:t>16/04/2019</a:t>
            </a:fld>
            <a:endParaRPr lang="pt-BR" alt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AD2ACCB2-EFAE-49D6-821B-88827C5E7D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itchFamily="34" charset="0"/>
                <a:ea typeface="ＭＳ Ｐゴシック" pitchFamily="34" charset="-128"/>
                <a:cs typeface="+mn-cs"/>
              </a:defRPr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4F1CB0F6-5E29-42E6-A3C6-2A1F1DA6D1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E01FF90-70AC-4007-9AF6-B4CFADA6425B}" type="slidenum">
              <a:rPr lang="pt-BR" altLang="pt-BR"/>
              <a:pPr/>
              <a:t>‹nº›</a:t>
            </a:fld>
            <a:endParaRPr lang="pt-BR" altLang="pt-BR"/>
          </a:p>
        </p:txBody>
      </p:sp>
    </p:spTree>
    <p:extLst>
      <p:ext uri="{BB962C8B-B14F-4D97-AF65-F5344CB8AC3E}">
        <p14:creationId xmlns:p14="http://schemas.microsoft.com/office/powerpoint/2010/main" val="717255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16/04/2019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84233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16/04/2019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39600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16/04/2019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78234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16/04/2019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086677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16/04/2019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95867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16/04/2019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21703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16/04/2019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81542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F7C14E-9AA3-40E0-BA2F-8ABEB8D63F17}" type="datetimeFigureOut">
              <a:rPr lang="pt-BR" smtClean="0"/>
              <a:t>16/04/2019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542386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F7C14E-9AA3-40E0-BA2F-8ABEB8D63F17}" type="datetimeFigureOut">
              <a:rPr lang="pt-BR" smtClean="0"/>
              <a:t>16/04/2019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8D7870-3E1E-46D6-B2B9-1C7C4867D3D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9718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6.emf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11.jpe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Picture 2" descr="http://1.bp.blogspot.com/-MGZLQ5J7o-Y/UugvtpQsnxI/AAAAAAAAWyU/pb7_-MHpIKg/s1600/20140116104419_Artigo_02_-_Lei_Anticorrup%C3%A7%C3%A3o_vai_cobrar_postura_%C3%A9tica_do_setor_privado.jpg">
            <a:extLst>
              <a:ext uri="{FF2B5EF4-FFF2-40B4-BE49-F238E27FC236}">
                <a16:creationId xmlns:a16="http://schemas.microsoft.com/office/drawing/2014/main" id="{D3D90E0B-4277-44CA-B52A-06EBBD322B6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6201" y="2420938"/>
            <a:ext cx="4297363" cy="2087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7" name="Rectangle 3">
            <a:extLst>
              <a:ext uri="{FF2B5EF4-FFF2-40B4-BE49-F238E27FC236}">
                <a16:creationId xmlns:a16="http://schemas.microsoft.com/office/drawing/2014/main" id="{BE61E2D3-04D9-4231-99F8-470DFF15B7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3000375" y="6237287"/>
            <a:ext cx="6219825" cy="4453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91" tIns="46795" rIns="89991" bIns="46795">
            <a:spAutoFit/>
          </a:bodyPr>
          <a:lstStyle>
            <a:lvl1pPr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95000"/>
              </a:lnSpc>
              <a:buSzPct val="100000"/>
            </a:pPr>
            <a:r>
              <a:rPr lang="pt-BR" altLang="pt-BR" sz="1200" b="1" dirty="0">
                <a:solidFill>
                  <a:srgbClr val="10253F"/>
                </a:solidFill>
              </a:rPr>
              <a:t>30ª Reunião Técnica do CONACI </a:t>
            </a:r>
          </a:p>
          <a:p>
            <a:pPr algn="ctr" eaLnBrk="1" hangingPunct="1">
              <a:lnSpc>
                <a:spcPct val="95000"/>
              </a:lnSpc>
              <a:buSzPct val="100000"/>
            </a:pPr>
            <a:r>
              <a:rPr lang="pt-BR" altLang="pt-BR" sz="1200" b="1" dirty="0">
                <a:solidFill>
                  <a:srgbClr val="10253F"/>
                </a:solidFill>
              </a:rPr>
              <a:t>Aracati/CE – 29 de março de 2019</a:t>
            </a:r>
          </a:p>
        </p:txBody>
      </p:sp>
      <p:sp>
        <p:nvSpPr>
          <p:cNvPr id="26628" name="Text Box 1">
            <a:extLst>
              <a:ext uri="{FF2B5EF4-FFF2-40B4-BE49-F238E27FC236}">
                <a16:creationId xmlns:a16="http://schemas.microsoft.com/office/drawing/2014/main" id="{888562CA-6F6A-43B9-9A7D-09439B217C8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2679" y="765176"/>
            <a:ext cx="8820150" cy="1655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91" tIns="46795" rIns="89991" bIns="46795"/>
          <a:lstStyle>
            <a:lvl1pPr defTabSz="495300" eaLnBrk="0" hangingPunct="0">
              <a:tabLst>
                <a:tab pos="0" algn="l"/>
                <a:tab pos="493713" algn="l"/>
                <a:tab pos="989013" algn="l"/>
                <a:tab pos="1484313" algn="l"/>
                <a:tab pos="1979613" algn="l"/>
                <a:tab pos="2474913" algn="l"/>
                <a:tab pos="2970213" algn="l"/>
                <a:tab pos="3465513" algn="l"/>
                <a:tab pos="3960813" algn="l"/>
                <a:tab pos="4454525" algn="l"/>
                <a:tab pos="4949825" algn="l"/>
                <a:tab pos="5445125" algn="l"/>
                <a:tab pos="5940425" algn="l"/>
                <a:tab pos="6435725" algn="l"/>
                <a:tab pos="6931025" algn="l"/>
                <a:tab pos="7426325" algn="l"/>
                <a:tab pos="7921625" algn="l"/>
                <a:tab pos="8416925" algn="l"/>
                <a:tab pos="8912225" algn="l"/>
                <a:tab pos="9407525" algn="l"/>
                <a:tab pos="9902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95300" eaLnBrk="0" hangingPunct="0">
              <a:tabLst>
                <a:tab pos="0" algn="l"/>
                <a:tab pos="493713" algn="l"/>
                <a:tab pos="989013" algn="l"/>
                <a:tab pos="1484313" algn="l"/>
                <a:tab pos="1979613" algn="l"/>
                <a:tab pos="2474913" algn="l"/>
                <a:tab pos="2970213" algn="l"/>
                <a:tab pos="3465513" algn="l"/>
                <a:tab pos="3960813" algn="l"/>
                <a:tab pos="4454525" algn="l"/>
                <a:tab pos="4949825" algn="l"/>
                <a:tab pos="5445125" algn="l"/>
                <a:tab pos="5940425" algn="l"/>
                <a:tab pos="6435725" algn="l"/>
                <a:tab pos="6931025" algn="l"/>
                <a:tab pos="7426325" algn="l"/>
                <a:tab pos="7921625" algn="l"/>
                <a:tab pos="8416925" algn="l"/>
                <a:tab pos="8912225" algn="l"/>
                <a:tab pos="9407525" algn="l"/>
                <a:tab pos="9902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95300" eaLnBrk="0" hangingPunct="0">
              <a:tabLst>
                <a:tab pos="0" algn="l"/>
                <a:tab pos="493713" algn="l"/>
                <a:tab pos="989013" algn="l"/>
                <a:tab pos="1484313" algn="l"/>
                <a:tab pos="1979613" algn="l"/>
                <a:tab pos="2474913" algn="l"/>
                <a:tab pos="2970213" algn="l"/>
                <a:tab pos="3465513" algn="l"/>
                <a:tab pos="3960813" algn="l"/>
                <a:tab pos="4454525" algn="l"/>
                <a:tab pos="4949825" algn="l"/>
                <a:tab pos="5445125" algn="l"/>
                <a:tab pos="5940425" algn="l"/>
                <a:tab pos="6435725" algn="l"/>
                <a:tab pos="6931025" algn="l"/>
                <a:tab pos="7426325" algn="l"/>
                <a:tab pos="7921625" algn="l"/>
                <a:tab pos="8416925" algn="l"/>
                <a:tab pos="8912225" algn="l"/>
                <a:tab pos="9407525" algn="l"/>
                <a:tab pos="9902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95300" eaLnBrk="0" hangingPunct="0">
              <a:tabLst>
                <a:tab pos="0" algn="l"/>
                <a:tab pos="493713" algn="l"/>
                <a:tab pos="989013" algn="l"/>
                <a:tab pos="1484313" algn="l"/>
                <a:tab pos="1979613" algn="l"/>
                <a:tab pos="2474913" algn="l"/>
                <a:tab pos="2970213" algn="l"/>
                <a:tab pos="3465513" algn="l"/>
                <a:tab pos="3960813" algn="l"/>
                <a:tab pos="4454525" algn="l"/>
                <a:tab pos="4949825" algn="l"/>
                <a:tab pos="5445125" algn="l"/>
                <a:tab pos="5940425" algn="l"/>
                <a:tab pos="6435725" algn="l"/>
                <a:tab pos="6931025" algn="l"/>
                <a:tab pos="7426325" algn="l"/>
                <a:tab pos="7921625" algn="l"/>
                <a:tab pos="8416925" algn="l"/>
                <a:tab pos="8912225" algn="l"/>
                <a:tab pos="9407525" algn="l"/>
                <a:tab pos="9902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95300" eaLnBrk="0" hangingPunct="0">
              <a:tabLst>
                <a:tab pos="0" algn="l"/>
                <a:tab pos="493713" algn="l"/>
                <a:tab pos="989013" algn="l"/>
                <a:tab pos="1484313" algn="l"/>
                <a:tab pos="1979613" algn="l"/>
                <a:tab pos="2474913" algn="l"/>
                <a:tab pos="2970213" algn="l"/>
                <a:tab pos="3465513" algn="l"/>
                <a:tab pos="3960813" algn="l"/>
                <a:tab pos="4454525" algn="l"/>
                <a:tab pos="4949825" algn="l"/>
                <a:tab pos="5445125" algn="l"/>
                <a:tab pos="5940425" algn="l"/>
                <a:tab pos="6435725" algn="l"/>
                <a:tab pos="6931025" algn="l"/>
                <a:tab pos="7426325" algn="l"/>
                <a:tab pos="7921625" algn="l"/>
                <a:tab pos="8416925" algn="l"/>
                <a:tab pos="8912225" algn="l"/>
                <a:tab pos="9407525" algn="l"/>
                <a:tab pos="9902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953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93713" algn="l"/>
                <a:tab pos="989013" algn="l"/>
                <a:tab pos="1484313" algn="l"/>
                <a:tab pos="1979613" algn="l"/>
                <a:tab pos="2474913" algn="l"/>
                <a:tab pos="2970213" algn="l"/>
                <a:tab pos="3465513" algn="l"/>
                <a:tab pos="3960813" algn="l"/>
                <a:tab pos="4454525" algn="l"/>
                <a:tab pos="4949825" algn="l"/>
                <a:tab pos="5445125" algn="l"/>
                <a:tab pos="5940425" algn="l"/>
                <a:tab pos="6435725" algn="l"/>
                <a:tab pos="6931025" algn="l"/>
                <a:tab pos="7426325" algn="l"/>
                <a:tab pos="7921625" algn="l"/>
                <a:tab pos="8416925" algn="l"/>
                <a:tab pos="8912225" algn="l"/>
                <a:tab pos="9407525" algn="l"/>
                <a:tab pos="9902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953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93713" algn="l"/>
                <a:tab pos="989013" algn="l"/>
                <a:tab pos="1484313" algn="l"/>
                <a:tab pos="1979613" algn="l"/>
                <a:tab pos="2474913" algn="l"/>
                <a:tab pos="2970213" algn="l"/>
                <a:tab pos="3465513" algn="l"/>
                <a:tab pos="3960813" algn="l"/>
                <a:tab pos="4454525" algn="l"/>
                <a:tab pos="4949825" algn="l"/>
                <a:tab pos="5445125" algn="l"/>
                <a:tab pos="5940425" algn="l"/>
                <a:tab pos="6435725" algn="l"/>
                <a:tab pos="6931025" algn="l"/>
                <a:tab pos="7426325" algn="l"/>
                <a:tab pos="7921625" algn="l"/>
                <a:tab pos="8416925" algn="l"/>
                <a:tab pos="8912225" algn="l"/>
                <a:tab pos="9407525" algn="l"/>
                <a:tab pos="9902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953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93713" algn="l"/>
                <a:tab pos="989013" algn="l"/>
                <a:tab pos="1484313" algn="l"/>
                <a:tab pos="1979613" algn="l"/>
                <a:tab pos="2474913" algn="l"/>
                <a:tab pos="2970213" algn="l"/>
                <a:tab pos="3465513" algn="l"/>
                <a:tab pos="3960813" algn="l"/>
                <a:tab pos="4454525" algn="l"/>
                <a:tab pos="4949825" algn="l"/>
                <a:tab pos="5445125" algn="l"/>
                <a:tab pos="5940425" algn="l"/>
                <a:tab pos="6435725" algn="l"/>
                <a:tab pos="6931025" algn="l"/>
                <a:tab pos="7426325" algn="l"/>
                <a:tab pos="7921625" algn="l"/>
                <a:tab pos="8416925" algn="l"/>
                <a:tab pos="8912225" algn="l"/>
                <a:tab pos="9407525" algn="l"/>
                <a:tab pos="9902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95300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93713" algn="l"/>
                <a:tab pos="989013" algn="l"/>
                <a:tab pos="1484313" algn="l"/>
                <a:tab pos="1979613" algn="l"/>
                <a:tab pos="2474913" algn="l"/>
                <a:tab pos="2970213" algn="l"/>
                <a:tab pos="3465513" algn="l"/>
                <a:tab pos="3960813" algn="l"/>
                <a:tab pos="4454525" algn="l"/>
                <a:tab pos="4949825" algn="l"/>
                <a:tab pos="5445125" algn="l"/>
                <a:tab pos="5940425" algn="l"/>
                <a:tab pos="6435725" algn="l"/>
                <a:tab pos="6931025" algn="l"/>
                <a:tab pos="7426325" algn="l"/>
                <a:tab pos="7921625" algn="l"/>
                <a:tab pos="8416925" algn="l"/>
                <a:tab pos="8912225" algn="l"/>
                <a:tab pos="9407525" algn="l"/>
                <a:tab pos="99028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buSzPct val="100000"/>
              <a:buFont typeface="Times New Roman" panose="02020603050405020304" pitchFamily="18" charset="0"/>
              <a:buNone/>
            </a:pPr>
            <a:r>
              <a:rPr lang="pt-BR" altLang="pt-BR" sz="4800" b="1" dirty="0">
                <a:solidFill>
                  <a:srgbClr val="17375E"/>
                </a:solidFill>
                <a:latin typeface="Calibri" panose="020F0502020204030204" pitchFamily="34" charset="0"/>
              </a:rPr>
              <a:t>Aplicação da Lei 12.846/2013 pelos órgãos de controle interno</a:t>
            </a:r>
          </a:p>
        </p:txBody>
      </p:sp>
      <p:sp>
        <p:nvSpPr>
          <p:cNvPr id="26629" name="Rectangle 3">
            <a:extLst>
              <a:ext uri="{FF2B5EF4-FFF2-40B4-BE49-F238E27FC236}">
                <a16:creationId xmlns:a16="http://schemas.microsoft.com/office/drawing/2014/main" id="{E98D4DF6-E113-4AA0-ADF0-AAF9105094EA}"/>
              </a:ext>
            </a:extLst>
          </p:cNvPr>
          <p:cNvSpPr>
            <a:spLocks noChangeArrowheads="1"/>
          </p:cNvSpPr>
          <p:nvPr/>
        </p:nvSpPr>
        <p:spPr bwMode="auto">
          <a:xfrm>
            <a:off x="2489200" y="4868863"/>
            <a:ext cx="7164388" cy="10588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89991" tIns="46795" rIns="89991" bIns="46795">
            <a:spAutoFit/>
          </a:bodyPr>
          <a:lstStyle>
            <a:lvl1pPr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defTabSz="449263" eaLnBrk="0" hangingPunct="0"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defTabSz="449263" eaLnBrk="0" fontAlgn="base" hangingPunct="0">
              <a:spcBef>
                <a:spcPct val="0"/>
              </a:spcBef>
              <a:spcAft>
                <a:spcPct val="0"/>
              </a:spcAft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0188" algn="l"/>
                <a:tab pos="4489450" algn="l"/>
                <a:tab pos="4938713" algn="l"/>
                <a:tab pos="5387975" algn="l"/>
                <a:tab pos="5837238" algn="l"/>
                <a:tab pos="6286500" algn="l"/>
                <a:tab pos="6735763" algn="l"/>
                <a:tab pos="7185025" algn="l"/>
                <a:tab pos="7634288" algn="l"/>
                <a:tab pos="8083550" algn="l"/>
                <a:tab pos="8532813" algn="l"/>
                <a:tab pos="89820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95000"/>
              </a:lnSpc>
              <a:buSzPct val="100000"/>
            </a:pPr>
            <a:r>
              <a:rPr lang="pt-BR" altLang="pt-BR" sz="3000" b="1" dirty="0">
                <a:solidFill>
                  <a:srgbClr val="17375E"/>
                </a:solidFill>
                <a:latin typeface="Calibri" panose="020F0502020204030204" pitchFamily="34" charset="0"/>
              </a:rPr>
              <a:t>Giovanni Pacelli Carvalho Lustosa da Costa</a:t>
            </a:r>
          </a:p>
          <a:p>
            <a:pPr algn="ctr" eaLnBrk="1" hangingPunct="1">
              <a:lnSpc>
                <a:spcPct val="95000"/>
              </a:lnSpc>
              <a:buSzPct val="100000"/>
            </a:pPr>
            <a:r>
              <a:rPr lang="pt-BR" altLang="pt-BR" sz="2000" b="1" dirty="0">
                <a:solidFill>
                  <a:srgbClr val="17375E"/>
                </a:solidFill>
                <a:latin typeface="Calibri" panose="020F0502020204030204" pitchFamily="34" charset="0"/>
              </a:rPr>
              <a:t>Superintendente da CGU-CE</a:t>
            </a:r>
          </a:p>
          <a:p>
            <a:pPr algn="ctr" eaLnBrk="1" hangingPunct="1">
              <a:lnSpc>
                <a:spcPct val="95000"/>
              </a:lnSpc>
              <a:buSzPct val="100000"/>
            </a:pPr>
            <a:r>
              <a:rPr lang="pt-BR" altLang="pt-BR" sz="1600" b="1" dirty="0">
                <a:solidFill>
                  <a:srgbClr val="17375E"/>
                </a:solidFill>
                <a:latin typeface="Calibri" panose="020F0502020204030204" pitchFamily="34" charset="0"/>
              </a:rPr>
              <a:t>CONTROLADORIA GERAL DA UNIÃO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Espaço Reservado para Conteúdo 2">
            <a:extLst>
              <a:ext uri="{FF2B5EF4-FFF2-40B4-BE49-F238E27FC236}">
                <a16:creationId xmlns:a16="http://schemas.microsoft.com/office/drawing/2014/main" id="{F478D9CD-3D66-4F28-AF8C-D37B8928FC42}"/>
              </a:ext>
            </a:extLst>
          </p:cNvPr>
          <p:cNvSpPr>
            <a:spLocks noGrp="1"/>
          </p:cNvSpPr>
          <p:nvPr>
            <p:ph idx="1"/>
          </p:nvPr>
        </p:nvSpPr>
        <p:spPr bwMode="auto">
          <a:xfrm>
            <a:off x="1981200" y="1785939"/>
            <a:ext cx="8472488" cy="4929187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>
              <a:buFontTx/>
              <a:buNone/>
            </a:pPr>
            <a:endParaRPr lang="pt-BR" altLang="pt-BR" sz="2000">
              <a:ea typeface="ＭＳ Ｐゴシック" panose="020B0600070205080204" pitchFamily="34" charset="-128"/>
            </a:endParaRPr>
          </a:p>
          <a:p>
            <a:pPr eaLnBrk="1" hangingPunct="1">
              <a:buFont typeface="Wingdings" panose="05000000000000000000" pitchFamily="2" charset="2"/>
              <a:buChar char="ü"/>
            </a:pPr>
            <a:endParaRPr lang="pt-BR" altLang="pt-BR" sz="2000" b="1" u="sng">
              <a:ea typeface="ＭＳ Ｐゴシック" panose="020B0600070205080204" pitchFamily="34" charset="-128"/>
            </a:endParaRPr>
          </a:p>
          <a:p>
            <a:pPr eaLnBrk="1" hangingPunct="1">
              <a:buFont typeface="Wingdings" panose="05000000000000000000" pitchFamily="2" charset="2"/>
              <a:buChar char="ü"/>
            </a:pPr>
            <a:endParaRPr lang="pt-BR" altLang="pt-BR" sz="2000" b="1" u="sng">
              <a:ea typeface="ＭＳ Ｐゴシック" panose="020B0600070205080204" pitchFamily="34" charset="-128"/>
            </a:endParaRPr>
          </a:p>
          <a:p>
            <a:pPr eaLnBrk="1" hangingPunct="1">
              <a:buFontTx/>
              <a:buNone/>
            </a:pPr>
            <a:endParaRPr lang="pt-BR" altLang="pt-BR" sz="2000" b="1">
              <a:ea typeface="ＭＳ Ｐゴシック" panose="020B0600070205080204" pitchFamily="34" charset="-128"/>
            </a:endParaRP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3C686379-5CC9-4FDF-87F2-FB1A5A86388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53925" y="836738"/>
            <a:ext cx="76327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marL="355600" indent="-355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GB" altLang="pt-BR" sz="3200" b="1" dirty="0" err="1">
                <a:solidFill>
                  <a:srgbClr val="17375E"/>
                </a:solidFill>
                <a:latin typeface="Calibri" pitchFamily="34" charset="0"/>
              </a:rPr>
              <a:t>Legitimidade</a:t>
            </a:r>
            <a:r>
              <a:rPr lang="en-GB" altLang="pt-BR" sz="3200" b="1" dirty="0">
                <a:solidFill>
                  <a:srgbClr val="17375E"/>
                </a:solidFill>
                <a:latin typeface="Calibri" pitchFamily="34" charset="0"/>
              </a:rPr>
              <a:t> para </a:t>
            </a:r>
            <a:r>
              <a:rPr lang="en-GB" altLang="pt-BR" sz="3200" b="1" dirty="0" err="1">
                <a:solidFill>
                  <a:srgbClr val="17375E"/>
                </a:solidFill>
                <a:latin typeface="Calibri" pitchFamily="34" charset="0"/>
              </a:rPr>
              <a:t>Celebração</a:t>
            </a:r>
            <a:endParaRPr lang="pt-BR" altLang="pt-BR" sz="3200" dirty="0">
              <a:solidFill>
                <a:srgbClr val="17375E"/>
              </a:solidFill>
              <a:latin typeface="Calibri" pitchFamily="34" charset="0"/>
            </a:endParaRPr>
          </a:p>
        </p:txBody>
      </p:sp>
      <p:graphicFrame>
        <p:nvGraphicFramePr>
          <p:cNvPr id="7" name="Diagrama 6">
            <a:extLst>
              <a:ext uri="{FF2B5EF4-FFF2-40B4-BE49-F238E27FC236}">
                <a16:creationId xmlns:a16="http://schemas.microsoft.com/office/drawing/2014/main" id="{8D2CCAE4-38D5-4B19-AB2B-83E85617067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400948961"/>
              </p:ext>
            </p:extLst>
          </p:nvPr>
        </p:nvGraphicFramePr>
        <p:xfrm>
          <a:off x="1847528" y="1413000"/>
          <a:ext cx="8640960" cy="4824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2">
            <a:extLst>
              <a:ext uri="{FF2B5EF4-FFF2-40B4-BE49-F238E27FC236}">
                <a16:creationId xmlns:a16="http://schemas.microsoft.com/office/drawing/2014/main" id="{97CBAF1A-A4D5-431C-A8EC-E5FFD78E3A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566988" y="620713"/>
            <a:ext cx="76327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marL="355600" indent="-355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GB" altLang="pt-BR" sz="3200" b="1" dirty="0" err="1">
                <a:solidFill>
                  <a:srgbClr val="17375E"/>
                </a:solidFill>
                <a:latin typeface="Calibri" pitchFamily="34" charset="0"/>
              </a:rPr>
              <a:t>Resultados</a:t>
            </a:r>
            <a:r>
              <a:rPr lang="en-GB" altLang="pt-BR" sz="3200" b="1" dirty="0">
                <a:solidFill>
                  <a:srgbClr val="17375E"/>
                </a:solidFill>
                <a:latin typeface="Calibri" pitchFamily="34" charset="0"/>
              </a:rPr>
              <a:t> </a:t>
            </a:r>
            <a:r>
              <a:rPr lang="en-GB" altLang="pt-BR" sz="3200" b="1" dirty="0" err="1">
                <a:solidFill>
                  <a:srgbClr val="17375E"/>
                </a:solidFill>
                <a:latin typeface="Calibri" pitchFamily="34" charset="0"/>
              </a:rPr>
              <a:t>Esperados</a:t>
            </a:r>
            <a:r>
              <a:rPr lang="en-GB" altLang="pt-BR" sz="3200" b="1" dirty="0">
                <a:solidFill>
                  <a:srgbClr val="17375E"/>
                </a:solidFill>
                <a:latin typeface="Calibri" pitchFamily="34" charset="0"/>
              </a:rPr>
              <a:t> com a </a:t>
            </a:r>
            <a:r>
              <a:rPr lang="en-GB" altLang="pt-BR" sz="3200" b="1" dirty="0" err="1">
                <a:solidFill>
                  <a:srgbClr val="17375E"/>
                </a:solidFill>
                <a:latin typeface="Calibri" pitchFamily="34" charset="0"/>
              </a:rPr>
              <a:t>Celebração</a:t>
            </a:r>
            <a:endParaRPr lang="pt-BR" altLang="pt-BR" sz="3200" dirty="0">
              <a:solidFill>
                <a:srgbClr val="17375E"/>
              </a:solidFill>
              <a:latin typeface="Calibri" pitchFamily="34" charset="0"/>
            </a:endParaRPr>
          </a:p>
        </p:txBody>
      </p:sp>
      <p:graphicFrame>
        <p:nvGraphicFramePr>
          <p:cNvPr id="9" name="Diagrama 8">
            <a:extLst>
              <a:ext uri="{FF2B5EF4-FFF2-40B4-BE49-F238E27FC236}">
                <a16:creationId xmlns:a16="http://schemas.microsoft.com/office/drawing/2014/main" id="{5C5E98C9-CE6F-4747-B597-2C462C9076ED}"/>
              </a:ext>
            </a:extLst>
          </p:cNvPr>
          <p:cNvGraphicFramePr/>
          <p:nvPr/>
        </p:nvGraphicFramePr>
        <p:xfrm>
          <a:off x="1847528" y="1413000"/>
          <a:ext cx="8640960" cy="4824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>
            <a:extLst>
              <a:ext uri="{FF2B5EF4-FFF2-40B4-BE49-F238E27FC236}">
                <a16:creationId xmlns:a16="http://schemas.microsoft.com/office/drawing/2014/main" id="{18376E7B-9D94-4545-9156-DB396376F17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258888" y="889340"/>
            <a:ext cx="8229600" cy="857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90000"/>
          </a:bodyPr>
          <a:lstStyle/>
          <a:p>
            <a:pPr algn="ctr" eaLnBrk="1" hangingPunct="1"/>
            <a:r>
              <a:rPr lang="pt-BR" altLang="pt-BR" sz="3000" b="1" dirty="0">
                <a:solidFill>
                  <a:srgbClr val="17375E"/>
                </a:solidFill>
                <a:ea typeface="ＭＳ Ｐゴシック" panose="020B0600070205080204" pitchFamily="34" charset="-128"/>
              </a:rPr>
              <a:t>Particularidades do Acordo de Leniência previsto pela Lei nº 12.846/2013</a:t>
            </a: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FDAA9566-E86D-4A90-ADAB-917D971F8B7E}"/>
              </a:ext>
            </a:extLst>
          </p:cNvPr>
          <p:cNvGraphicFramePr/>
          <p:nvPr/>
        </p:nvGraphicFramePr>
        <p:xfrm>
          <a:off x="1847528" y="1629024"/>
          <a:ext cx="8640960" cy="4824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>
            <a:extLst>
              <a:ext uri="{FF2B5EF4-FFF2-40B4-BE49-F238E27FC236}">
                <a16:creationId xmlns:a16="http://schemas.microsoft.com/office/drawing/2014/main" id="{18376E7B-9D94-4545-9156-DB396376F17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81043" y="886891"/>
            <a:ext cx="8381860" cy="857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/>
            <a:r>
              <a:rPr lang="pt-BR" altLang="pt-BR" sz="3000" b="1" dirty="0">
                <a:solidFill>
                  <a:srgbClr val="17375E"/>
                </a:solidFill>
                <a:ea typeface="ＭＳ Ｐゴシック" panose="020B0600070205080204" pitchFamily="34" charset="-128"/>
              </a:rPr>
              <a:t>Riscos Gerais Parte 1</a:t>
            </a: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FDAA9566-E86D-4A90-ADAB-917D971F8B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495217647"/>
              </p:ext>
            </p:extLst>
          </p:nvPr>
        </p:nvGraphicFramePr>
        <p:xfrm>
          <a:off x="518442" y="1485333"/>
          <a:ext cx="10754803" cy="4824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808390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>
            <a:extLst>
              <a:ext uri="{FF2B5EF4-FFF2-40B4-BE49-F238E27FC236}">
                <a16:creationId xmlns:a16="http://schemas.microsoft.com/office/drawing/2014/main" id="{18376E7B-9D94-4545-9156-DB396376F17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81043" y="886891"/>
            <a:ext cx="8381860" cy="857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/>
            <a:r>
              <a:rPr lang="pt-BR" altLang="pt-BR" sz="3000" b="1" dirty="0">
                <a:solidFill>
                  <a:srgbClr val="17375E"/>
                </a:solidFill>
                <a:ea typeface="ＭＳ Ｐゴシック" panose="020B0600070205080204" pitchFamily="34" charset="-128"/>
              </a:rPr>
              <a:t>Riscos Gerais Parte 2</a:t>
            </a: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FDAA9566-E86D-4A90-ADAB-917D971F8B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47362365"/>
              </p:ext>
            </p:extLst>
          </p:nvPr>
        </p:nvGraphicFramePr>
        <p:xfrm>
          <a:off x="518442" y="1485333"/>
          <a:ext cx="11290381" cy="4824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8237691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>
            <a:extLst>
              <a:ext uri="{FF2B5EF4-FFF2-40B4-BE49-F238E27FC236}">
                <a16:creationId xmlns:a16="http://schemas.microsoft.com/office/drawing/2014/main" id="{18376E7B-9D94-4545-9156-DB396376F17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81043" y="886891"/>
            <a:ext cx="8381860" cy="857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/>
            <a:r>
              <a:rPr lang="pt-BR" altLang="pt-BR" sz="3000" b="1" dirty="0">
                <a:solidFill>
                  <a:srgbClr val="17375E"/>
                </a:solidFill>
                <a:ea typeface="ＭＳ Ｐゴシック" panose="020B0600070205080204" pitchFamily="34" charset="-128"/>
              </a:rPr>
              <a:t>Riscos de Negociação</a:t>
            </a: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FDAA9566-E86D-4A90-ADAB-917D971F8B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50720710"/>
              </p:ext>
            </p:extLst>
          </p:nvPr>
        </p:nvGraphicFramePr>
        <p:xfrm>
          <a:off x="518442" y="1485333"/>
          <a:ext cx="11290381" cy="4824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464781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>
            <a:extLst>
              <a:ext uri="{FF2B5EF4-FFF2-40B4-BE49-F238E27FC236}">
                <a16:creationId xmlns:a16="http://schemas.microsoft.com/office/drawing/2014/main" id="{18376E7B-9D94-4545-9156-DB396376F17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81043" y="886891"/>
            <a:ext cx="8381860" cy="857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/>
            <a:r>
              <a:rPr lang="pt-BR" altLang="pt-BR" sz="3000" b="1" dirty="0">
                <a:solidFill>
                  <a:srgbClr val="17375E"/>
                </a:solidFill>
                <a:ea typeface="ＭＳ Ｐゴシック" panose="020B0600070205080204" pitchFamily="34" charset="-128"/>
              </a:rPr>
              <a:t>Riscos após a Celebração</a:t>
            </a: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FDAA9566-E86D-4A90-ADAB-917D971F8B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89920626"/>
              </p:ext>
            </p:extLst>
          </p:nvPr>
        </p:nvGraphicFramePr>
        <p:xfrm>
          <a:off x="518442" y="1485333"/>
          <a:ext cx="11290381" cy="4824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3327822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>
            <a:extLst>
              <a:ext uri="{FF2B5EF4-FFF2-40B4-BE49-F238E27FC236}">
                <a16:creationId xmlns:a16="http://schemas.microsoft.com/office/drawing/2014/main" id="{18376E7B-9D94-4545-9156-DB396376F17A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2258888" y="915465"/>
            <a:ext cx="8229600" cy="857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algn="ctr" eaLnBrk="1" hangingPunct="1"/>
            <a:r>
              <a:rPr lang="pt-BR" altLang="pt-BR" sz="3000" b="1" dirty="0">
                <a:solidFill>
                  <a:srgbClr val="17375E"/>
                </a:solidFill>
                <a:ea typeface="ＭＳ Ｐゴシック" panose="020B0600070205080204" pitchFamily="34" charset="-128"/>
              </a:rPr>
              <a:t>Boas Práticas</a:t>
            </a: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FDAA9566-E86D-4A90-ADAB-917D971F8B7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549904300"/>
              </p:ext>
            </p:extLst>
          </p:nvPr>
        </p:nvGraphicFramePr>
        <p:xfrm>
          <a:off x="2053208" y="1344090"/>
          <a:ext cx="8640960" cy="48243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429268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BE5E17A-78BA-4E18-8E6F-DDE73F651F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08214" y="1628775"/>
            <a:ext cx="8135937" cy="17287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rgbClr val="006699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rgbClr val="006699"/>
                </a:solidFill>
                <a:latin typeface="Humnst777 Blk BT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rgbClr val="006699"/>
                </a:solidFill>
                <a:latin typeface="Humnst777 Blk BT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rgbClr val="006699"/>
                </a:solidFill>
                <a:latin typeface="Humnst777 Blk BT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2400" b="1" i="1">
                <a:solidFill>
                  <a:srgbClr val="006699"/>
                </a:solidFill>
                <a:latin typeface="Humnst777 Blk BT" pitchFamily="34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2400" b="1" i="1">
                <a:solidFill>
                  <a:srgbClr val="006699"/>
                </a:solidFill>
                <a:latin typeface="Humnst777 Blk BT" pitchFamily="34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2400" b="1" i="1">
                <a:solidFill>
                  <a:srgbClr val="006699"/>
                </a:solidFill>
                <a:latin typeface="Humnst777 Blk BT" pitchFamily="34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2400" b="1" i="1">
                <a:solidFill>
                  <a:srgbClr val="006699"/>
                </a:solidFill>
                <a:latin typeface="Humnst777 Blk BT" pitchFamily="34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2400" b="1" i="1">
                <a:solidFill>
                  <a:srgbClr val="006699"/>
                </a:solidFill>
                <a:latin typeface="Humnst777 Blk BT" pitchFamily="34" charset="0"/>
              </a:defRPr>
            </a:lvl9pPr>
          </a:lstStyle>
          <a:p>
            <a:pPr marL="355600" indent="-355600" algn="ctr" eaLnBrk="1" hangingPunct="1">
              <a:defRPr/>
            </a:pPr>
            <a:r>
              <a:rPr lang="en-GB" sz="6000" i="0" kern="0" dirty="0">
                <a:solidFill>
                  <a:schemeClr val="accent1">
                    <a:lumMod val="50000"/>
                  </a:schemeClr>
                </a:solidFill>
              </a:rPr>
              <a:t>OBRIGADO</a:t>
            </a:r>
            <a:endParaRPr lang="pt-BR" sz="6000" kern="0" dirty="0">
              <a:solidFill>
                <a:schemeClr val="accent1">
                  <a:lumMod val="50000"/>
                </a:schemeClr>
              </a:solidFill>
              <a:latin typeface="Cambria" pitchFamily="18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D3AC9AD9-C35B-450B-AF55-DBEEA505B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992314" y="3573464"/>
            <a:ext cx="8351837" cy="2376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>
            <a:lvl1pPr marL="355600" indent="-355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algn="ctr" eaLnBrk="1" hangingPunct="1">
              <a:lnSpc>
                <a:spcPct val="150000"/>
              </a:lnSpc>
            </a:pPr>
            <a:r>
              <a:rPr lang="en-GB" altLang="pt-BR" sz="2300" b="1" dirty="0">
                <a:solidFill>
                  <a:srgbClr val="254061"/>
                </a:solidFill>
                <a:latin typeface="Cambria" panose="02040503050406030204" pitchFamily="18" charset="0"/>
              </a:rPr>
              <a:t>CONTROLADORIA-GERAL DA UNIÃO</a:t>
            </a:r>
            <a:endParaRPr lang="en-GB" altLang="pt-BR" sz="2000" b="1" dirty="0">
              <a:solidFill>
                <a:srgbClr val="254061"/>
              </a:solidFill>
              <a:latin typeface="Cambria" panose="020405030504060302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>
            <a:extLst>
              <a:ext uri="{FF2B5EF4-FFF2-40B4-BE49-F238E27FC236}">
                <a16:creationId xmlns:a16="http://schemas.microsoft.com/office/drawing/2014/main" id="{74B3F5F6-282A-42DA-86D8-72A058F1AB7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778905"/>
            <a:ext cx="6692400" cy="2650095"/>
          </a:xfrm>
          <a:prstGeom prst="rect">
            <a:avLst/>
          </a:prstGeom>
        </p:spPr>
      </p:pic>
      <p:pic>
        <p:nvPicPr>
          <p:cNvPr id="7" name="Imagem 6">
            <a:extLst>
              <a:ext uri="{FF2B5EF4-FFF2-40B4-BE49-F238E27FC236}">
                <a16:creationId xmlns:a16="http://schemas.microsoft.com/office/drawing/2014/main" id="{EE392849-2AE0-4B1B-AE14-881D2E2D51D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65334" y="2325528"/>
            <a:ext cx="6754953" cy="2206943"/>
          </a:xfrm>
          <a:prstGeom prst="rect">
            <a:avLst/>
          </a:prstGeom>
        </p:spPr>
      </p:pic>
      <p:pic>
        <p:nvPicPr>
          <p:cNvPr id="9" name="Imagem 8">
            <a:extLst>
              <a:ext uri="{FF2B5EF4-FFF2-40B4-BE49-F238E27FC236}">
                <a16:creationId xmlns:a16="http://schemas.microsoft.com/office/drawing/2014/main" id="{0E521B62-01F2-438D-89C6-F8EB76AE31D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65795" y="4532471"/>
            <a:ext cx="6853275" cy="194931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m 1">
            <a:extLst>
              <a:ext uri="{FF2B5EF4-FFF2-40B4-BE49-F238E27FC236}">
                <a16:creationId xmlns:a16="http://schemas.microsoft.com/office/drawing/2014/main" id="{985CE326-FC8F-4B6C-9201-6CA3FFFABE6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6209" y="1459289"/>
            <a:ext cx="11397460" cy="3582974"/>
          </a:xfrm>
          <a:prstGeom prst="rect">
            <a:avLst/>
          </a:prstGeom>
        </p:spPr>
      </p:pic>
      <p:sp>
        <p:nvSpPr>
          <p:cNvPr id="3" name="Elipse 2">
            <a:extLst>
              <a:ext uri="{FF2B5EF4-FFF2-40B4-BE49-F238E27FC236}">
                <a16:creationId xmlns:a16="http://schemas.microsoft.com/office/drawing/2014/main" id="{01A62BE2-CBE9-4B5E-B863-E2EE28FDE86C}"/>
              </a:ext>
            </a:extLst>
          </p:cNvPr>
          <p:cNvSpPr/>
          <p:nvPr/>
        </p:nvSpPr>
        <p:spPr>
          <a:xfrm>
            <a:off x="156209" y="1219200"/>
            <a:ext cx="11221540" cy="1785257"/>
          </a:xfrm>
          <a:prstGeom prst="ellipse">
            <a:avLst/>
          </a:prstGeom>
          <a:noFill/>
          <a:ln w="508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10676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>
            <a:extLst>
              <a:ext uri="{FF2B5EF4-FFF2-40B4-BE49-F238E27FC236}">
                <a16:creationId xmlns:a16="http://schemas.microsoft.com/office/drawing/2014/main" id="{F1C16A18-EF86-4E6B-9D1C-0A33FB9273B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279650" y="681834"/>
            <a:ext cx="7632700" cy="576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marL="355600" indent="-355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GB" altLang="pt-BR" sz="3200" b="1" dirty="0">
                <a:solidFill>
                  <a:srgbClr val="254061"/>
                </a:solidFill>
                <a:latin typeface="Calibri" pitchFamily="34" charset="0"/>
              </a:rPr>
              <a:t>EIXO NORMATIVO DA LEI Nº 12.846/2013</a:t>
            </a:r>
            <a:endParaRPr lang="pt-BR" altLang="pt-BR" sz="3200" dirty="0">
              <a:solidFill>
                <a:srgbClr val="254061"/>
              </a:solidFill>
              <a:latin typeface="Calibri" pitchFamily="34" charset="0"/>
            </a:endParaRPr>
          </a:p>
        </p:txBody>
      </p:sp>
      <p:sp>
        <p:nvSpPr>
          <p:cNvPr id="5" name="Text Box 4">
            <a:extLst>
              <a:ext uri="{FF2B5EF4-FFF2-40B4-BE49-F238E27FC236}">
                <a16:creationId xmlns:a16="http://schemas.microsoft.com/office/drawing/2014/main" id="{5C67F12A-050F-411B-A9AB-CBC0329E4EC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351089" y="1196976"/>
            <a:ext cx="8066087" cy="4062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bg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just" eaLnBrk="1" hangingPunct="1">
              <a:spcAft>
                <a:spcPts val="900"/>
              </a:spcAft>
              <a:buFont typeface="Wingdings" pitchFamily="2" charset="2"/>
              <a:buChar char="w"/>
              <a:defRPr/>
            </a:pPr>
            <a:r>
              <a:rPr lang="pt-BR" altLang="pt-BR" sz="2200" b="1">
                <a:solidFill>
                  <a:srgbClr val="254061"/>
                </a:solidFill>
                <a:latin typeface="Calibri" pitchFamily="34" charset="0"/>
              </a:rPr>
              <a:t>PRIORIDADE NA RESPONSABILIZAÇÃO DA PESSOA JURÍDICA.</a:t>
            </a:r>
          </a:p>
          <a:p>
            <a:pPr algn="just" eaLnBrk="1" hangingPunct="1">
              <a:spcAft>
                <a:spcPts val="900"/>
              </a:spcAft>
              <a:buFont typeface="Wingdings" pitchFamily="2" charset="2"/>
              <a:buChar char="w"/>
              <a:defRPr/>
            </a:pPr>
            <a:endParaRPr lang="pt-BR" altLang="pt-BR" sz="2200" b="1">
              <a:solidFill>
                <a:srgbClr val="254061"/>
              </a:solidFill>
              <a:latin typeface="Calibri" pitchFamily="34" charset="0"/>
            </a:endParaRPr>
          </a:p>
          <a:p>
            <a:pPr algn="just" eaLnBrk="1" hangingPunct="1">
              <a:spcAft>
                <a:spcPts val="900"/>
              </a:spcAft>
              <a:buFont typeface="Wingdings" pitchFamily="2" charset="2"/>
              <a:buChar char="w"/>
              <a:defRPr/>
            </a:pPr>
            <a:endParaRPr lang="pt-BR" altLang="pt-BR" sz="2200" b="1">
              <a:solidFill>
                <a:srgbClr val="254061"/>
              </a:solidFill>
              <a:latin typeface="Calibri" pitchFamily="34" charset="0"/>
            </a:endParaRPr>
          </a:p>
          <a:p>
            <a:pPr algn="just" eaLnBrk="1" hangingPunct="1">
              <a:spcAft>
                <a:spcPts val="900"/>
              </a:spcAft>
              <a:buFont typeface="Wingdings" pitchFamily="2" charset="2"/>
              <a:buChar char="w"/>
              <a:defRPr/>
            </a:pPr>
            <a:endParaRPr lang="pt-BR" altLang="pt-BR" sz="2200" b="1">
              <a:solidFill>
                <a:srgbClr val="254061"/>
              </a:solidFill>
              <a:latin typeface="Calibri" pitchFamily="34" charset="0"/>
            </a:endParaRPr>
          </a:p>
          <a:p>
            <a:pPr algn="just" eaLnBrk="1" hangingPunct="1">
              <a:spcAft>
                <a:spcPts val="900"/>
              </a:spcAft>
              <a:buFont typeface="Wingdings" pitchFamily="2" charset="2"/>
              <a:buChar char="w"/>
              <a:defRPr/>
            </a:pPr>
            <a:r>
              <a:rPr lang="pt-BR" altLang="pt-BR" sz="2200" b="1">
                <a:solidFill>
                  <a:srgbClr val="254061"/>
                </a:solidFill>
                <a:latin typeface="Calibri" pitchFamily="34" charset="0"/>
              </a:rPr>
              <a:t>FOCO NO VIÉS ECONÔMICO E FINANCEIRO DA CORRUPÇÃO.</a:t>
            </a:r>
          </a:p>
          <a:p>
            <a:pPr algn="just" eaLnBrk="1" hangingPunct="1">
              <a:spcAft>
                <a:spcPts val="900"/>
              </a:spcAft>
              <a:buFont typeface="Wingdings" pitchFamily="2" charset="2"/>
              <a:buChar char="w"/>
              <a:defRPr/>
            </a:pPr>
            <a:endParaRPr lang="pt-BR" altLang="pt-BR" sz="2200" b="1">
              <a:solidFill>
                <a:srgbClr val="254061"/>
              </a:solidFill>
              <a:latin typeface="Calibri" pitchFamily="34" charset="0"/>
              <a:sym typeface="Wingdings" pitchFamily="2" charset="2"/>
            </a:endParaRPr>
          </a:p>
          <a:p>
            <a:pPr algn="just" eaLnBrk="1" hangingPunct="1">
              <a:spcAft>
                <a:spcPts val="900"/>
              </a:spcAft>
              <a:buFont typeface="Wingdings" pitchFamily="2" charset="2"/>
              <a:buChar char="w"/>
              <a:defRPr/>
            </a:pPr>
            <a:endParaRPr lang="pt-BR" altLang="pt-BR" sz="2200" b="1">
              <a:solidFill>
                <a:srgbClr val="254061"/>
              </a:solidFill>
              <a:latin typeface="Calibri" pitchFamily="34" charset="0"/>
              <a:sym typeface="Wingdings" pitchFamily="2" charset="2"/>
            </a:endParaRPr>
          </a:p>
          <a:p>
            <a:pPr algn="just" eaLnBrk="1" hangingPunct="1">
              <a:spcAft>
                <a:spcPts val="900"/>
              </a:spcAft>
              <a:buFont typeface="Wingdings" pitchFamily="2" charset="2"/>
              <a:buChar char="w"/>
              <a:defRPr/>
            </a:pPr>
            <a:endParaRPr lang="pt-BR" altLang="pt-BR" sz="2200" b="1">
              <a:solidFill>
                <a:srgbClr val="254061"/>
              </a:solidFill>
              <a:latin typeface="Calibri" pitchFamily="34" charset="0"/>
              <a:sym typeface="Wingdings" pitchFamily="2" charset="2"/>
            </a:endParaRPr>
          </a:p>
          <a:p>
            <a:pPr algn="just" eaLnBrk="1" hangingPunct="1">
              <a:spcAft>
                <a:spcPts val="900"/>
              </a:spcAft>
              <a:buFont typeface="Wingdings" pitchFamily="2" charset="2"/>
              <a:buChar char="w"/>
              <a:defRPr/>
            </a:pPr>
            <a:r>
              <a:rPr lang="pt-BR" altLang="pt-BR" sz="2200" b="1">
                <a:solidFill>
                  <a:srgbClr val="254061"/>
                </a:solidFill>
                <a:latin typeface="Calibri" pitchFamily="34" charset="0"/>
              </a:rPr>
              <a:t>ESTADO E SETOR PRIVADO JUNTOS CONTRA A CORRUPÇÃO.</a:t>
            </a:r>
          </a:p>
        </p:txBody>
      </p:sp>
      <p:pic>
        <p:nvPicPr>
          <p:cNvPr id="3" name="Imagem 2">
            <a:extLst>
              <a:ext uri="{FF2B5EF4-FFF2-40B4-BE49-F238E27FC236}">
                <a16:creationId xmlns:a16="http://schemas.microsoft.com/office/drawing/2014/main" id="{B6D591B8-19CC-4FEF-8DD0-F0ACE5CB4F1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99313" y="5259389"/>
            <a:ext cx="2616200" cy="1368425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D9EA0B70-DA90-41DD-B014-C84CE5C8B80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7575" y="3429000"/>
            <a:ext cx="2921000" cy="1270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Imagem 7">
            <a:extLst>
              <a:ext uri="{FF2B5EF4-FFF2-40B4-BE49-F238E27FC236}">
                <a16:creationId xmlns:a16="http://schemas.microsoft.com/office/drawing/2014/main" id="{351168B9-5EA8-418C-8825-ED1ACE27421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0188" y="1614489"/>
            <a:ext cx="3382962" cy="11699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0901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10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10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3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1000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9" presetID="6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>
            <a:extLst>
              <a:ext uri="{FF2B5EF4-FFF2-40B4-BE49-F238E27FC236}">
                <a16:creationId xmlns:a16="http://schemas.microsoft.com/office/drawing/2014/main" id="{2C260207-2685-4D58-8D82-6BA23460633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063700" y="980728"/>
            <a:ext cx="7632700" cy="43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marL="355600" indent="-355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GB" altLang="pt-BR" sz="3200" b="1" dirty="0">
                <a:solidFill>
                  <a:srgbClr val="17375E"/>
                </a:solidFill>
                <a:latin typeface="Calibri" pitchFamily="34" charset="0"/>
              </a:rPr>
              <a:t>LEI Nº 12.846/2013</a:t>
            </a:r>
            <a:endParaRPr lang="pt-BR" altLang="pt-BR" sz="3200" dirty="0">
              <a:solidFill>
                <a:srgbClr val="17375E"/>
              </a:solidFill>
              <a:latin typeface="Calibri" pitchFamily="34" charset="0"/>
            </a:endParaRPr>
          </a:p>
        </p:txBody>
      </p:sp>
      <p:graphicFrame>
        <p:nvGraphicFramePr>
          <p:cNvPr id="4" name="Diagrama 3">
            <a:extLst>
              <a:ext uri="{FF2B5EF4-FFF2-40B4-BE49-F238E27FC236}">
                <a16:creationId xmlns:a16="http://schemas.microsoft.com/office/drawing/2014/main" id="{15E5BA91-DAAE-4B09-A941-CC62B184B8A2}"/>
              </a:ext>
            </a:extLst>
          </p:cNvPr>
          <p:cNvGraphicFramePr/>
          <p:nvPr/>
        </p:nvGraphicFramePr>
        <p:xfrm>
          <a:off x="2855020" y="1412776"/>
          <a:ext cx="6841380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>
            <a:extLst>
              <a:ext uri="{FF2B5EF4-FFF2-40B4-BE49-F238E27FC236}">
                <a16:creationId xmlns:a16="http://schemas.microsoft.com/office/drawing/2014/main" id="{F6BEB932-0C5B-41EA-A789-71F37A6A24D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47850" y="745219"/>
            <a:ext cx="84963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marL="355600" indent="-355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 eaLnBrk="1" hangingPunct="1">
              <a:defRPr/>
            </a:pPr>
            <a:r>
              <a:rPr lang="en-GB" altLang="pt-BR" sz="2900" b="1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PROCESSO ADMINISTRATIVO DE RESPONSABILIZAÇÃO</a:t>
            </a:r>
            <a:endParaRPr lang="pt-BR" altLang="pt-BR" sz="2900" dirty="0">
              <a:solidFill>
                <a:schemeClr val="tx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graphicFrame>
        <p:nvGraphicFramePr>
          <p:cNvPr id="27" name="Diagrama 26">
            <a:extLst>
              <a:ext uri="{FF2B5EF4-FFF2-40B4-BE49-F238E27FC236}">
                <a16:creationId xmlns:a16="http://schemas.microsoft.com/office/drawing/2014/main" id="{0D48155E-83AC-41E5-A051-89C80BE15933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073533299"/>
              </p:ext>
            </p:extLst>
          </p:nvPr>
        </p:nvGraphicFramePr>
        <p:xfrm>
          <a:off x="1577752" y="1125539"/>
          <a:ext cx="9036496" cy="633670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4D26F460-413E-4217-8BC2-CEAA713FBA6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23666" y="835843"/>
            <a:ext cx="7632700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7"/>
                    </a:schemeClr>
                  </a:outerShdw>
                </a:effectLst>
              </a14:hiddenEffects>
            </a:ext>
          </a:extLst>
        </p:spPr>
        <p:txBody>
          <a:bodyPr anchor="ctr"/>
          <a:lstStyle>
            <a:lvl1pPr marL="355600" indent="-355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algn="ctr">
              <a:defRPr/>
            </a:pPr>
            <a:r>
              <a:rPr lang="en-GB" altLang="pt-BR" sz="3200" b="1" dirty="0">
                <a:solidFill>
                  <a:srgbClr val="10253F"/>
                </a:solidFill>
                <a:latin typeface="Calibri" pitchFamily="34" charset="0"/>
              </a:rPr>
              <a:t>LEI Nº 12.846/2013</a:t>
            </a:r>
            <a:endParaRPr lang="pt-BR" altLang="pt-BR" sz="3200" dirty="0">
              <a:solidFill>
                <a:srgbClr val="10253F"/>
              </a:solidFill>
              <a:latin typeface="Calibri" pitchFamily="34" charset="0"/>
            </a:endParaRPr>
          </a:p>
        </p:txBody>
      </p:sp>
      <p:graphicFrame>
        <p:nvGraphicFramePr>
          <p:cNvPr id="5" name="Diagrama 4">
            <a:extLst>
              <a:ext uri="{FF2B5EF4-FFF2-40B4-BE49-F238E27FC236}">
                <a16:creationId xmlns:a16="http://schemas.microsoft.com/office/drawing/2014/main" id="{927514EC-E1FA-4D6D-A431-8190AD90618C}"/>
              </a:ext>
            </a:extLst>
          </p:cNvPr>
          <p:cNvGraphicFramePr/>
          <p:nvPr/>
        </p:nvGraphicFramePr>
        <p:xfrm>
          <a:off x="1991544" y="1628800"/>
          <a:ext cx="8496944" cy="46805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ítulo 1">
            <a:extLst>
              <a:ext uri="{FF2B5EF4-FFF2-40B4-BE49-F238E27FC236}">
                <a16:creationId xmlns:a16="http://schemas.microsoft.com/office/drawing/2014/main" id="{36F30941-7775-428E-8B5C-758FE7EA6BE2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981200" y="714375"/>
            <a:ext cx="8229600" cy="85725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/>
          </a:bodyPr>
          <a:lstStyle/>
          <a:p>
            <a:pPr eaLnBrk="1" hangingPunct="1"/>
            <a:r>
              <a:rPr lang="pt-BR" altLang="pt-BR" sz="3000" b="1">
                <a:solidFill>
                  <a:srgbClr val="17375E"/>
                </a:solidFill>
                <a:ea typeface="ＭＳ Ｐゴシック" panose="020B0600070205080204" pitchFamily="34" charset="-128"/>
              </a:rPr>
              <a:t>Critérios de Dosimetria</a:t>
            </a:r>
          </a:p>
        </p:txBody>
      </p:sp>
      <p:graphicFrame>
        <p:nvGraphicFramePr>
          <p:cNvPr id="10" name="Diagrama 9">
            <a:extLst>
              <a:ext uri="{FF2B5EF4-FFF2-40B4-BE49-F238E27FC236}">
                <a16:creationId xmlns:a16="http://schemas.microsoft.com/office/drawing/2014/main" id="{252DA318-9401-4A7F-AF43-80768FB60804}"/>
              </a:ext>
            </a:extLst>
          </p:cNvPr>
          <p:cNvGraphicFramePr/>
          <p:nvPr/>
        </p:nvGraphicFramePr>
        <p:xfrm>
          <a:off x="2423592" y="1196752"/>
          <a:ext cx="7992888" cy="5400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/>
      <p:bldGraphic spid="10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a 1">
            <a:extLst>
              <a:ext uri="{FF2B5EF4-FFF2-40B4-BE49-F238E27FC236}">
                <a16:creationId xmlns:a16="http://schemas.microsoft.com/office/drawing/2014/main" id="{876030C7-7A5A-4903-A7C0-D66BBB6D4F5D}"/>
              </a:ext>
            </a:extLst>
          </p:cNvPr>
          <p:cNvGraphicFramePr/>
          <p:nvPr/>
        </p:nvGraphicFramePr>
        <p:xfrm>
          <a:off x="2207568" y="1628800"/>
          <a:ext cx="7776864" cy="36218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3" name="Grupo 2">
            <a:extLst>
              <a:ext uri="{FF2B5EF4-FFF2-40B4-BE49-F238E27FC236}">
                <a16:creationId xmlns:a16="http://schemas.microsoft.com/office/drawing/2014/main" id="{FE79398E-30E2-4E88-AD76-9450265ECFB0}"/>
              </a:ext>
            </a:extLst>
          </p:cNvPr>
          <p:cNvGrpSpPr/>
          <p:nvPr/>
        </p:nvGrpSpPr>
        <p:grpSpPr>
          <a:xfrm>
            <a:off x="2120956" y="968771"/>
            <a:ext cx="8295525" cy="650700"/>
            <a:chOff x="489875" y="325142"/>
            <a:chExt cx="6925765" cy="650700"/>
          </a:xfrm>
          <a:solidFill>
            <a:srgbClr val="17375E"/>
          </a:solidFill>
        </p:grpSpPr>
        <p:sp>
          <p:nvSpPr>
            <p:cNvPr id="4" name="Retângulo 3">
              <a:extLst>
                <a:ext uri="{FF2B5EF4-FFF2-40B4-BE49-F238E27FC236}">
                  <a16:creationId xmlns:a16="http://schemas.microsoft.com/office/drawing/2014/main" id="{4C087464-00E9-4384-9E59-5D0C39690421}"/>
                </a:ext>
              </a:extLst>
            </p:cNvPr>
            <p:cNvSpPr/>
            <p:nvPr/>
          </p:nvSpPr>
          <p:spPr>
            <a:xfrm>
              <a:off x="489875" y="325142"/>
              <a:ext cx="6925765" cy="650700"/>
            </a:xfrm>
            <a:prstGeom prst="rect">
              <a:avLst/>
            </a:prstGeom>
            <a:grpFill/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6">
                <a:hueOff val="0"/>
                <a:satOff val="0"/>
                <a:lumOff val="0"/>
                <a:alphaOff val="0"/>
              </a:schemeClr>
            </a:fillRef>
            <a:effectRef idx="3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Retângulo 4">
              <a:extLst>
                <a:ext uri="{FF2B5EF4-FFF2-40B4-BE49-F238E27FC236}">
                  <a16:creationId xmlns:a16="http://schemas.microsoft.com/office/drawing/2014/main" id="{044CC5F8-BDA1-4890-9F04-1EE15AD417B5}"/>
                </a:ext>
              </a:extLst>
            </p:cNvPr>
            <p:cNvSpPr/>
            <p:nvPr/>
          </p:nvSpPr>
          <p:spPr>
            <a:xfrm>
              <a:off x="489875" y="325142"/>
              <a:ext cx="6925765" cy="650700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16494" tIns="71120" rIns="71120" bIns="71120" spcCol="1270" anchor="ctr"/>
            <a:lstStyle/>
            <a:p>
              <a:pPr defTabSz="1244600">
                <a:lnSpc>
                  <a:spcPct val="90000"/>
                </a:lnSpc>
                <a:spcAft>
                  <a:spcPct val="35000"/>
                </a:spcAft>
                <a:defRPr/>
              </a:pPr>
              <a:r>
                <a:rPr lang="pt-BR" sz="2800" b="1" dirty="0">
                  <a:cs typeface="Calibri" panose="020F0502020204030204" pitchFamily="34" charset="0"/>
                </a:rPr>
                <a:t>Multa</a:t>
              </a:r>
            </a:p>
          </p:txBody>
        </p:sp>
      </p:grpSp>
      <p:pic>
        <p:nvPicPr>
          <p:cNvPr id="35844" name="Imagem 5">
            <a:extLst>
              <a:ext uri="{FF2B5EF4-FFF2-40B4-BE49-F238E27FC236}">
                <a16:creationId xmlns:a16="http://schemas.microsoft.com/office/drawing/2014/main" id="{591A96FB-4AC1-4C77-8F1D-5CB0E39EDF3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87714" y="5084764"/>
            <a:ext cx="5507037" cy="1728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o" ma:contentTypeID="0x0101001E465DB345C3DD4EAF4B67B8D324887D" ma:contentTypeVersion="5" ma:contentTypeDescription="Crie um novo documento." ma:contentTypeScope="" ma:versionID="acb3eee73bfe778a2c090fe91331c9d7">
  <xsd:schema xmlns:xsd="http://www.w3.org/2001/XMLSchema" xmlns:xs="http://www.w3.org/2001/XMLSchema" xmlns:p="http://schemas.microsoft.com/office/2006/metadata/properties" xmlns:ns2="93d72014-7836-4b73-8639-3bf39feb55bb" xmlns:ns3="67d0ff93-9992-4754-ba7a-dbbf76807a01" targetNamespace="http://schemas.microsoft.com/office/2006/metadata/properties" ma:root="true" ma:fieldsID="6d5023be33e0c1b6acb10d5523149f6b" ns2:_="" ns3:_="">
    <xsd:import namespace="93d72014-7836-4b73-8639-3bf39feb55bb"/>
    <xsd:import namespace="67d0ff93-9992-4754-ba7a-dbbf76807a0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d72014-7836-4b73-8639-3bf39feb55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d0ff93-9992-4754-ba7a-dbbf76807a01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Compartilhado com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talhes de Compartilhado Com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ipo de Conteúdo"/>
        <xsd:element ref="dc:title" minOccurs="0" maxOccurs="1" ma:index="4" ma:displayName="Títul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E12A2DA4-DCF0-4D47-8C9F-372128E76E7F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EE0A933-B308-4D97-AA6A-829628D3628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d72014-7836-4b73-8639-3bf39feb55bb"/>
    <ds:schemaRef ds:uri="67d0ff93-9992-4754-ba7a-dbbf76807a0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48A31F9-4E26-478F-B5FC-4608FDE10B0D}">
  <ds:schemaRefs>
    <ds:schemaRef ds:uri="67d0ff93-9992-4754-ba7a-dbbf76807a01"/>
    <ds:schemaRef ds:uri="93d72014-7836-4b73-8639-3bf39feb55bb"/>
    <ds:schemaRef ds:uri="http://purl.org/dc/elements/1.1/"/>
    <ds:schemaRef ds:uri="http://www.w3.org/XML/1998/namespace"/>
    <ds:schemaRef ds:uri="http://purl.org/dc/terms/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739</Words>
  <Application>Microsoft Office PowerPoint</Application>
  <PresentationFormat>Widescreen</PresentationFormat>
  <Paragraphs>128</Paragraphs>
  <Slides>18</Slides>
  <Notes>16</Notes>
  <HiddenSlides>0</HiddenSlides>
  <MMClips>0</MMClips>
  <ScaleCrop>false</ScaleCrop>
  <HeadingPairs>
    <vt:vector size="6" baseType="variant">
      <vt:variant>
        <vt:lpstr>Fontes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18</vt:i4>
      </vt:variant>
    </vt:vector>
  </HeadingPairs>
  <TitlesOfParts>
    <vt:vector size="26" baseType="lpstr">
      <vt:lpstr>ＭＳ Ｐゴシック</vt:lpstr>
      <vt:lpstr>Arial</vt:lpstr>
      <vt:lpstr>Calibri</vt:lpstr>
      <vt:lpstr>Calibri Light</vt:lpstr>
      <vt:lpstr>Cambria</vt:lpstr>
      <vt:lpstr>Times New Roman</vt:lpstr>
      <vt:lpstr>Wingdings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Critérios de Dosimetria</vt:lpstr>
      <vt:lpstr>Apresentação do PowerPoint</vt:lpstr>
      <vt:lpstr>Apresentação do PowerPoint</vt:lpstr>
      <vt:lpstr>Apresentação do PowerPoint</vt:lpstr>
      <vt:lpstr>Particularidades do Acordo de Leniência previsto pela Lei nº 12.846/2013</vt:lpstr>
      <vt:lpstr>Riscos Gerais Parte 1</vt:lpstr>
      <vt:lpstr>Riscos Gerais Parte 2</vt:lpstr>
      <vt:lpstr>Riscos de Negociação</vt:lpstr>
      <vt:lpstr>Riscos após a Celebração</vt:lpstr>
      <vt:lpstr>Boas Práticas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Anne Nogueira Hernandes</dc:creator>
  <cp:lastModifiedBy>Nayane do Vale Tavares</cp:lastModifiedBy>
  <cp:revision>13</cp:revision>
  <dcterms:created xsi:type="dcterms:W3CDTF">2017-06-05T18:09:13Z</dcterms:created>
  <dcterms:modified xsi:type="dcterms:W3CDTF">2019-04-16T14:20:22Z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0x0101001E465DB345C3DD4EAF4B67B8D324887D</vt:lpwstr>
  </property>
</Properties>
</file>